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61" r:id="rId3"/>
    <p:sldId id="262" r:id="rId4"/>
    <p:sldId id="264" r:id="rId5"/>
    <p:sldId id="263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40" userDrawn="1">
          <p15:clr>
            <a:srgbClr val="A4A3A4"/>
          </p15:clr>
        </p15:guide>
        <p15:guide id="4" orient="horz" pos="2260" userDrawn="1">
          <p15:clr>
            <a:srgbClr val="A4A3A4"/>
          </p15:clr>
        </p15:guide>
        <p15:guide id="5" pos="40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47B6"/>
    <a:srgbClr val="0945B6"/>
    <a:srgbClr val="0D45B3"/>
    <a:srgbClr val="024FB2"/>
    <a:srgbClr val="004FB2"/>
    <a:srgbClr val="0040FF"/>
    <a:srgbClr val="004FEE"/>
    <a:srgbClr val="005CEE"/>
    <a:srgbClr val="126AEE"/>
    <a:srgbClr val="1A7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98" autoAdjust="0"/>
    <p:restoredTop sz="62983"/>
  </p:normalViewPr>
  <p:slideViewPr>
    <p:cSldViewPr snapToGrid="0" snapToObjects="1" showGuides="1">
      <p:cViewPr varScale="1">
        <p:scale>
          <a:sx n="72" d="100"/>
          <a:sy n="72" d="100"/>
        </p:scale>
        <p:origin x="1932" y="54"/>
      </p:cViewPr>
      <p:guideLst>
        <p:guide orient="horz" pos="2160"/>
        <p:guide pos="3840"/>
        <p:guide pos="3940"/>
        <p:guide orient="horz" pos="2260"/>
        <p:guide pos="40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6CFB7-869E-DE4B-977B-19AA31EA8D1F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5944E6-7F01-864B-A0A9-1BF344347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0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944E6-7F01-864B-A0A9-1BF3443475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7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944E6-7F01-864B-A0A9-1BF3443475B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4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944E6-7F01-864B-A0A9-1BF3443475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58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944E6-7F01-864B-A0A9-1BF3443475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491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944E6-7F01-864B-A0A9-1BF3443475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39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BC3B-D220-6B4D-B16F-8D7111BB94D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3F12-762F-5741-B823-02FCECD5E4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499" cy="6011917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BC3B-D220-6B4D-B16F-8D7111BB94D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3F12-762F-5741-B823-02FCECD5E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407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BC3B-D220-6B4D-B16F-8D7111BB94D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3F12-762F-5741-B823-02FCECD5E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54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BC3B-D220-6B4D-B16F-8D7111BB94D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3F12-762F-5741-B823-02FCECD5E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1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947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BC3B-D220-6B4D-B16F-8D7111BB94D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3F12-762F-5741-B823-02FCECD5E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59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BC3B-D220-6B4D-B16F-8D7111BB94D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3F12-762F-5741-B823-02FCECD5E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6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BC3B-D220-6B4D-B16F-8D7111BB94D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3F12-762F-5741-B823-02FCECD5E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99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BC3B-D220-6B4D-B16F-8D7111BB94D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3F12-762F-5741-B823-02FCECD5E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622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BC3B-D220-6B4D-B16F-8D7111BB94D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3F12-762F-5741-B823-02FCECD5E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7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BC3B-D220-6B4D-B16F-8D7111BB94D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3F12-762F-5741-B823-02FCECD5E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5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BC3B-D220-6B4D-B16F-8D7111BB94D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3F12-762F-5741-B823-02FCECD5E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4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9BC3B-D220-6B4D-B16F-8D7111BB94D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63F12-762F-5741-B823-02FCECD5E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9BC3B-D220-6B4D-B16F-8D7111BB94D5}" type="datetimeFigureOut">
              <a:rPr lang="en-US" smtClean="0"/>
              <a:t>3/7/2018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63F12-762F-5741-B823-02FCECD5E48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998129"/>
            <a:ext cx="12192000" cy="1093234"/>
          </a:xfrm>
          <a:prstGeom prst="rect">
            <a:avLst/>
          </a:prstGeom>
          <a:solidFill>
            <a:srgbClr val="0D2C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376" y="6093073"/>
            <a:ext cx="2726424" cy="66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7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9F034D-2FE3-4C5E-8AE8-FE98C659D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928" y="154744"/>
            <a:ext cx="8651352" cy="575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67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8F9BA9-B121-4BBF-81DE-6BAF385F57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27" y="154745"/>
            <a:ext cx="8599462" cy="573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5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251FD2-5CC5-404D-B8CC-925E36DEA9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4600" y="301336"/>
            <a:ext cx="9650388" cy="540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88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135FCE-DEC6-4940-A861-2B78234A2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431" y="283285"/>
            <a:ext cx="10199077" cy="552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BA77D3-4AE2-46E3-B6B3-C17ED3C94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030" y="239151"/>
            <a:ext cx="7052896" cy="56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34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25th PowerPoint Template-Blue" id="{B63AECE0-6D8B-9945-8235-D3B5BF3367FE}" vid="{9A88776B-BC48-0E44-9ADE-12107C8FC0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Asbjornson_renaming_1</Template>
  <TotalTime>5967</TotalTime>
  <Words>5</Words>
  <Application>Microsoft Office PowerPoint</Application>
  <PresentationFormat>Widescreen</PresentationFormat>
  <Paragraphs>5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Swearingen, Marshall</dc:creator>
  <cp:lastModifiedBy>Morrison, Edwina</cp:lastModifiedBy>
  <cp:revision>79</cp:revision>
  <dcterms:created xsi:type="dcterms:W3CDTF">2018-01-05T22:39:14Z</dcterms:created>
  <dcterms:modified xsi:type="dcterms:W3CDTF">2018-03-07T20:52:42Z</dcterms:modified>
</cp:coreProperties>
</file>