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Default Extension="tiff" ContentType="image/tiff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74" r:id="rId3"/>
    <p:sldId id="303" r:id="rId4"/>
    <p:sldId id="275" r:id="rId5"/>
    <p:sldId id="273" r:id="rId6"/>
    <p:sldId id="293" r:id="rId7"/>
    <p:sldId id="297" r:id="rId8"/>
    <p:sldId id="292" r:id="rId9"/>
    <p:sldId id="298" r:id="rId10"/>
    <p:sldId id="284" r:id="rId11"/>
    <p:sldId id="280" r:id="rId12"/>
    <p:sldId id="285" r:id="rId13"/>
    <p:sldId id="300" r:id="rId14"/>
    <p:sldId id="301" r:id="rId15"/>
    <p:sldId id="302" r:id="rId16"/>
    <p:sldId id="287" r:id="rId17"/>
    <p:sldId id="281" r:id="rId18"/>
    <p:sldId id="288" r:id="rId19"/>
    <p:sldId id="276" r:id="rId20"/>
    <p:sldId id="278" r:id="rId21"/>
    <p:sldId id="289" r:id="rId22"/>
    <p:sldId id="290" r:id="rId23"/>
  </p:sldIdLst>
  <p:sldSz cx="9144000" cy="6858000" type="screen4x3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0" autoAdjust="0"/>
    <p:restoredTop sz="94660"/>
  </p:normalViewPr>
  <p:slideViewPr>
    <p:cSldViewPr>
      <p:cViewPr varScale="1">
        <p:scale>
          <a:sx n="86" d="100"/>
          <a:sy n="86" d="100"/>
        </p:scale>
        <p:origin x="-106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2528" tIns="46264" rIns="92528" bIns="4626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1" y="0"/>
            <a:ext cx="2982119" cy="464820"/>
          </a:xfrm>
          <a:prstGeom prst="rect">
            <a:avLst/>
          </a:prstGeom>
        </p:spPr>
        <p:txBody>
          <a:bodyPr vert="horz" lIns="92528" tIns="46264" rIns="92528" bIns="46264" rtlCol="0"/>
          <a:lstStyle>
            <a:lvl1pPr algn="r">
              <a:defRPr sz="1200"/>
            </a:lvl1pPr>
          </a:lstStyle>
          <a:p>
            <a:fld id="{DA29216B-906B-414E-BD6E-BAD0DE61E9C6}" type="datetimeFigureOut">
              <a:rPr lang="en-US" smtClean="0"/>
              <a:pPr/>
              <a:t>11/17/2011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28" tIns="46264" rIns="92528" bIns="4626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vert="horz" lIns="92528" tIns="46264" rIns="92528" bIns="4626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6"/>
            <a:ext cx="2982119" cy="464820"/>
          </a:xfrm>
          <a:prstGeom prst="rect">
            <a:avLst/>
          </a:prstGeom>
        </p:spPr>
        <p:txBody>
          <a:bodyPr vert="horz" lIns="92528" tIns="46264" rIns="92528" bIns="4626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1" y="8829966"/>
            <a:ext cx="2982119" cy="464820"/>
          </a:xfrm>
          <a:prstGeom prst="rect">
            <a:avLst/>
          </a:prstGeom>
        </p:spPr>
        <p:txBody>
          <a:bodyPr vert="horz" lIns="92528" tIns="46264" rIns="92528" bIns="46264" rtlCol="0" anchor="b"/>
          <a:lstStyle>
            <a:lvl1pPr algn="r">
              <a:defRPr sz="1200"/>
            </a:lvl1pPr>
          </a:lstStyle>
          <a:p>
            <a:fld id="{4F66EB36-BBCD-4AA6-A14B-0F2D11FBDA8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body" idx="1"/>
          </p:nvPr>
        </p:nvSpPr>
        <p:spPr>
          <a:xfrm>
            <a:off x="688182" y="6321636"/>
            <a:ext cx="5505449" cy="371689"/>
          </a:xfrm>
          <a:prstGeom prst="rect">
            <a:avLst/>
          </a:prstGeom>
          <a:noFill/>
          <a:ln>
            <a:noFill/>
          </a:ln>
        </p:spPr>
        <p:txBody>
          <a:bodyPr lIns="92513" tIns="92513" rIns="92513" bIns="92513" anchor="ctr" anchorCtr="0">
            <a:spAutoFit/>
          </a:bodyPr>
          <a:lstStyle/>
          <a:p>
            <a:r>
              <a:rPr lang="en-US" dirty="0" smtClean="0"/>
              <a:t>Goal # 2 of the BOR Strategic Plan focuses</a:t>
            </a:r>
            <a:r>
              <a:rPr lang="en-US" baseline="0" dirty="0" smtClean="0"/>
              <a:t> on Workforce Development and the need for our System to be responsive to business and industry needs </a:t>
            </a: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slide provides an example of</a:t>
            </a:r>
            <a:r>
              <a:rPr lang="en-US" baseline="0" dirty="0" smtClean="0"/>
              <a:t> North Dakota’s two-year college efforts to work together to seek coalition grants focused on workforce training.  Montana’s two-year colleges got a good start working on joint grant applications with our TAA – it was not funded but we are working to plan for round #2 of the DOL initiatives.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6EB36-BBCD-4AA6-A14B-0F2D11FBDA8F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</a:t>
            </a:r>
            <a:r>
              <a:rPr lang="en-US" baseline="0" dirty="0" smtClean="0"/>
              <a:t>  Workforce Training goal of BOR’s Strategic Plan provides a solid foundation for today’s discussion – aligning the workforce and training needs of Montana’s changing economy with the resources we have within our two-year colleges and universities to respond to those needs.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6EB36-BBCD-4AA6-A14B-0F2D11FBDA8F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</a:t>
            </a:r>
            <a:r>
              <a:rPr lang="en-US" baseline="0" dirty="0" smtClean="0"/>
              <a:t>  Workforce Training goal of BOR’s Strategic Plan provides a solid foundation for today’s discussion – aligning the workforce and training needs of Montana’s changing economy with the resources we have within our two-year colleges and universities to respond to those needs.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6EB36-BBCD-4AA6-A14B-0F2D11FBDA8F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</a:t>
            </a:r>
            <a:r>
              <a:rPr lang="en-US" baseline="0" dirty="0" smtClean="0"/>
              <a:t>  Workforce Training goal of BOR’s Strategic Plan provides a solid foundation for today’s discussion – aligning the workforce and training needs of Montana’s changing economy with the resources we have within our two-year colleges and universities to respond to those needs.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6EB36-BBCD-4AA6-A14B-0F2D11FBDA8F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Leverage</a:t>
            </a:r>
            <a:r>
              <a:rPr lang="en-US" baseline="0" dirty="0" smtClean="0"/>
              <a:t> partnerships but also be realistic about our limitations.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6EB36-BBCD-4AA6-A14B-0F2D11FBDA8F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Montana</a:t>
            </a:r>
            <a:r>
              <a:rPr lang="en-US" baseline="0" dirty="0" smtClean="0"/>
              <a:t> is facing a Perfect Workforce Shortage Storm – 1) Aging population; 2) Large scale retirements; and 3) Significant growth in natural resource extraction.  Forecast we will have a 13.5% gap between demand for skilled workers who have an Assoc Degree or higher and available supply by 2025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6EB36-BBCD-4AA6-A14B-0F2D11FBDA8F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Montana’s two-year Colleges</a:t>
            </a:r>
            <a:r>
              <a:rPr lang="en-US" baseline="0" dirty="0" smtClean="0"/>
              <a:t> have witnessed dramatic growth in the  past ten years – however the percentage of undergraduate enrollment at 2-year colleges is still about half of the national average.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6EB36-BBCD-4AA6-A14B-0F2D11FBDA8F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While a significant amount</a:t>
            </a:r>
            <a:r>
              <a:rPr lang="en-US" baseline="0" dirty="0" smtClean="0"/>
              <a:t> of Montana’s natural resource development is already occurring in Eastern Montana, the majority of our population lies in the Western 2/3rds of the State.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6EB36-BBCD-4AA6-A14B-0F2D11FBDA8F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This</a:t>
            </a:r>
            <a:r>
              <a:rPr lang="en-US" baseline="0" dirty="0" smtClean="0"/>
              <a:t> goal in our BOR Strategic Plan is focused on “</a:t>
            </a:r>
            <a:r>
              <a:rPr lang="en-US" dirty="0" smtClean="0"/>
              <a:t>Assisting with the expansion and improvement of the state’s economy through the development of high value jobs and the diversification of the economic base.”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6EB36-BBCD-4AA6-A14B-0F2D11FBDA8F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Bakken</a:t>
            </a:r>
            <a:r>
              <a:rPr lang="en-US" baseline="0" dirty="0" smtClean="0"/>
              <a:t> Region covers 24,000 miles about the size of the State of West Virginia.  The USGS state in 2008 the </a:t>
            </a:r>
            <a:r>
              <a:rPr lang="en-US" baseline="0" dirty="0" err="1" smtClean="0"/>
              <a:t>Bakken</a:t>
            </a:r>
            <a:r>
              <a:rPr lang="en-US" baseline="0" dirty="0" smtClean="0"/>
              <a:t> shale was the largest contiguous </a:t>
            </a:r>
            <a:r>
              <a:rPr lang="en-US" baseline="0" dirty="0" err="1" smtClean="0"/>
              <a:t>reservore</a:t>
            </a:r>
            <a:r>
              <a:rPr lang="en-US" baseline="0" dirty="0" smtClean="0"/>
              <a:t> of oil it has ever assessed in the US.  The development of this region is already having a huge impact on eastern Montana and North Dakota.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6EB36-BBCD-4AA6-A14B-0F2D11FBDA8F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Canadian Energy Research Institute (CERI) estimates capital investment at $218 billion over the next 25 years</a:t>
            </a:r>
            <a:r>
              <a:rPr lang="en-US" baseline="0" dirty="0" smtClean="0"/>
              <a:t> in this region to our North.  Montana communities such as Billings are already benefitting from this development with new companies such as Barry Y &amp; V which focuses on fabrication.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6EB36-BBCD-4AA6-A14B-0F2D11FBDA8F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754" name="Rectangle 7"/>
          <p:cNvSpPr txBox="1">
            <a:spLocks noGrp="1" noChangeArrowheads="1"/>
          </p:cNvSpPr>
          <p:nvPr/>
        </p:nvSpPr>
        <p:spPr bwMode="auto">
          <a:xfrm>
            <a:off x="3897417" y="8829334"/>
            <a:ext cx="2982844" cy="46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AEA85A6-756F-40A3-8DE1-55A1C4C02F07}" type="slidenum">
              <a:rPr lang="en-US" sz="1200"/>
              <a:pPr algn="r"/>
              <a:t>13</a:t>
            </a:fld>
            <a:endParaRPr lang="en-US" sz="1200"/>
          </a:p>
        </p:txBody>
      </p:sp>
      <p:sp>
        <p:nvSpPr>
          <p:cNvPr id="586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7600" y="693738"/>
            <a:ext cx="4621213" cy="3467100"/>
          </a:xfrm>
          <a:ln/>
        </p:spPr>
      </p:sp>
      <p:sp>
        <p:nvSpPr>
          <p:cNvPr id="586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4387" y="4391394"/>
            <a:ext cx="5068194" cy="4237309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Train North</a:t>
            </a:r>
            <a:r>
              <a:rPr lang="en-US" baseline="0" dirty="0" smtClean="0"/>
              <a:t> Dakota is an excellent model we should consider replicating – four ND two-year colleges have formed a network to work together to respond to the increased training needs resulting from the rapidly expanding economy in that state.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6EB36-BBCD-4AA6-A14B-0F2D11FBDA8F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F69D3-F8D5-4320-868E-94322C04F27A}" type="datetimeFigureOut">
              <a:rPr lang="en-US" smtClean="0"/>
              <a:pPr/>
              <a:t>11/17/2011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67374-2F3D-4CD5-8659-40A50E9C5D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F69D3-F8D5-4320-868E-94322C04F27A}" type="datetimeFigureOut">
              <a:rPr lang="en-US" smtClean="0"/>
              <a:pPr/>
              <a:t>11/17/2011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67374-2F3D-4CD5-8659-40A50E9C5D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F69D3-F8D5-4320-868E-94322C04F27A}" type="datetimeFigureOut">
              <a:rPr lang="en-US" smtClean="0"/>
              <a:pPr/>
              <a:t>11/17/2011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67374-2F3D-4CD5-8659-40A50E9C5D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ColTx" type="twoColTx">
  <p:cSld name="twoColTx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rgbClr val="000000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rgbClr val="000000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rgbClr val="000000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rgbClr val="000000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rgbClr val="000000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rgbClr val="000000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rgbClr val="000000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rgbClr val="000000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rgbClr val="000000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defRPr>
            </a:lvl9pPr>
          </a:lstStyle>
          <a:p>
            <a:endParaRPr/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3994525" cy="4967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buNone/>
              <a:defRPr/>
            </a:lvl1pPr>
            <a:lvl2pPr rtl="0">
              <a:buNone/>
              <a:defRPr/>
            </a:lvl2pPr>
            <a:lvl3pPr rtl="0">
              <a:buNone/>
              <a:defRPr/>
            </a:lvl3pPr>
            <a:lvl4pPr rtl="0">
              <a:buNone/>
              <a:defRPr/>
            </a:lvl4pPr>
            <a:lvl5pPr rtl="0">
              <a:buNone/>
              <a:defRPr sz="1800"/>
            </a:lvl5pPr>
            <a:lvl6pPr rtl="0">
              <a:buNone/>
              <a:defRPr sz="1800"/>
            </a:lvl6pPr>
            <a:lvl7pPr rtl="0">
              <a:buNone/>
              <a:defRPr sz="1800"/>
            </a:lvl7pPr>
            <a:lvl8pPr rtl="0">
              <a:buNone/>
              <a:defRPr sz="1800"/>
            </a:lvl8pPr>
            <a:lvl9pPr rtl="0">
              <a:buNone/>
              <a:defRPr sz="1800"/>
            </a:lvl9pPr>
          </a:lstStyle>
          <a:p>
            <a:endParaRPr/>
          </a:p>
        </p:txBody>
      </p:sp>
      <p:sp>
        <p:nvSpPr>
          <p:cNvPr id="16" name="Shape 16"/>
          <p:cNvSpPr>
            <a:spLocks noGrp="1"/>
          </p:cNvSpPr>
          <p:nvPr>
            <p:ph type="body" idx="2"/>
          </p:nvPr>
        </p:nvSpPr>
        <p:spPr>
          <a:xfrm>
            <a:off x="4692273" y="1600200"/>
            <a:ext cx="3994525" cy="4967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buNone/>
              <a:defRPr/>
            </a:lvl1pPr>
            <a:lvl2pPr rtl="0">
              <a:buNone/>
              <a:defRPr/>
            </a:lvl2pPr>
            <a:lvl3pPr rtl="0">
              <a:buNone/>
              <a:defRPr/>
            </a:lvl3pPr>
            <a:lvl4pPr rtl="0">
              <a:buNone/>
              <a:defRPr/>
            </a:lvl4pPr>
            <a:lvl5pPr rtl="0">
              <a:buNone/>
              <a:defRPr sz="1800"/>
            </a:lvl5pPr>
            <a:lvl6pPr rtl="0">
              <a:buNone/>
              <a:defRPr sz="1800"/>
            </a:lvl6pPr>
            <a:lvl7pPr rtl="0">
              <a:buNone/>
              <a:defRPr sz="1800"/>
            </a:lvl7pPr>
            <a:lvl8pPr rtl="0">
              <a:buNone/>
              <a:defRPr sz="1800"/>
            </a:lvl8pPr>
            <a:lvl9pPr rtl="0"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p:transition spd="slow">
    <p:cu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F69D3-F8D5-4320-868E-94322C04F27A}" type="datetimeFigureOut">
              <a:rPr lang="en-US" smtClean="0"/>
              <a:pPr/>
              <a:t>11/17/2011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67374-2F3D-4CD5-8659-40A50E9C5D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F69D3-F8D5-4320-868E-94322C04F27A}" type="datetimeFigureOut">
              <a:rPr lang="en-US" smtClean="0"/>
              <a:pPr/>
              <a:t>11/17/2011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67374-2F3D-4CD5-8659-40A50E9C5D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F69D3-F8D5-4320-868E-94322C04F27A}" type="datetimeFigureOut">
              <a:rPr lang="en-US" smtClean="0"/>
              <a:pPr/>
              <a:t>11/17/2011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67374-2F3D-4CD5-8659-40A50E9C5D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F69D3-F8D5-4320-868E-94322C04F27A}" type="datetimeFigureOut">
              <a:rPr lang="en-US" smtClean="0"/>
              <a:pPr/>
              <a:t>11/17/2011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67374-2F3D-4CD5-8659-40A50E9C5D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F69D3-F8D5-4320-868E-94322C04F27A}" type="datetimeFigureOut">
              <a:rPr lang="en-US" smtClean="0"/>
              <a:pPr/>
              <a:t>11/17/2011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67374-2F3D-4CD5-8659-40A50E9C5D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F69D3-F8D5-4320-868E-94322C04F27A}" type="datetimeFigureOut">
              <a:rPr lang="en-US" smtClean="0"/>
              <a:pPr/>
              <a:t>11/17/2011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67374-2F3D-4CD5-8659-40A50E9C5D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F69D3-F8D5-4320-868E-94322C04F27A}" type="datetimeFigureOut">
              <a:rPr lang="en-US" smtClean="0"/>
              <a:pPr/>
              <a:t>11/17/2011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67374-2F3D-4CD5-8659-40A50E9C5D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F69D3-F8D5-4320-868E-94322C04F27A}" type="datetimeFigureOut">
              <a:rPr lang="en-US" smtClean="0"/>
              <a:pPr/>
              <a:t>11/17/2011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67374-2F3D-4CD5-8659-40A50E9C5D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EF69D3-F8D5-4320-868E-94322C04F27A}" type="datetimeFigureOut">
              <a:rPr lang="en-US" smtClean="0"/>
              <a:pPr/>
              <a:t>11/17/2011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967374-2F3D-4CD5-8659-40A50E9C5DE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mailto:jcech@montana.edu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ctrTitle"/>
          </p:nvPr>
        </p:nvSpPr>
        <p:spPr>
          <a:xfrm>
            <a:off x="685800" y="685801"/>
            <a:ext cx="7772400" cy="1523999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</a:rPr>
              <a:t>Workforce Development </a:t>
            </a:r>
            <a:br>
              <a:rPr lang="en-US" sz="40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(Goal #2 BOR Strategic Plan)</a:t>
            </a:r>
            <a:b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Increase responsiveness to workforce development needs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Picture 15" descr="imagesCAZWXT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0" y="2590800"/>
            <a:ext cx="3905902" cy="2599200"/>
          </a:xfrm>
          <a:prstGeom prst="rect">
            <a:avLst/>
          </a:prstGeom>
        </p:spPr>
      </p:pic>
      <p:pic>
        <p:nvPicPr>
          <p:cNvPr id="17" name="Picture 16" descr="imagesCAGQMGT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590800"/>
            <a:ext cx="2628900" cy="173355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2427" y="4114800"/>
            <a:ext cx="4007324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imagesCA094YK9.jpg"/>
          <p:cNvPicPr>
            <a:picLocks noChangeAspect="1"/>
          </p:cNvPicPr>
          <p:nvPr/>
        </p:nvPicPr>
        <p:blipFill>
          <a:blip r:embed="rId6" cstate="print"/>
          <a:srcRect t="9770" b="5556"/>
          <a:stretch>
            <a:fillRect/>
          </a:stretch>
        </p:blipFill>
        <p:spPr>
          <a:xfrm>
            <a:off x="0" y="4273826"/>
            <a:ext cx="2286000" cy="2584174"/>
          </a:xfrm>
          <a:prstGeom prst="rect">
            <a:avLst/>
          </a:prstGeom>
        </p:spPr>
      </p:pic>
      <p:pic>
        <p:nvPicPr>
          <p:cNvPr id="25602" name="Picture 2" descr="https://encrypted-tbn3.google.com/images?q=tbn:ANd9GcTKdD5izwH0DeTW_8T2iR2DT1JUjz_-fJ6W6rINS992A0JKIyy_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3000" y="4943474"/>
            <a:ext cx="2390775" cy="1914526"/>
          </a:xfrm>
          <a:prstGeom prst="rect">
            <a:avLst/>
          </a:prstGeom>
          <a:noFill/>
        </p:spPr>
      </p:pic>
      <p:pic>
        <p:nvPicPr>
          <p:cNvPr id="31745" name="Picture 1" descr="C:\Users\jcech\AppData\Local\Microsoft\Windows\Temporary Internet Files\Content.Outlook\BKUZX8J3\MSUGF_Photo01 (2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05200" y="4927600"/>
            <a:ext cx="2895600" cy="19304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Current and Future Workforce Needs</a:t>
            </a:r>
            <a:b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Natural Resource Development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C:\Users\jcech\AppData\Local\Microsoft\Windows\Temporary Internet Files\Content.Outlook\BKUZX8J3\Bay Ltd Billings plant  overhead cranes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752599"/>
            <a:ext cx="2971800" cy="2225981"/>
          </a:xfrm>
          <a:prstGeom prst="rect">
            <a:avLst/>
          </a:prstGeom>
          <a:noFill/>
        </p:spPr>
      </p:pic>
      <p:pic>
        <p:nvPicPr>
          <p:cNvPr id="3075" name="Picture 3" descr="C:\Users\jcech\AppData\Local\Microsoft\Windows\Temporary Internet Files\Content.Outlook\BKUZX8J3\BNSF oil tanker cars in unit trains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3886200"/>
            <a:ext cx="3200400" cy="2397211"/>
          </a:xfrm>
          <a:prstGeom prst="rect">
            <a:avLst/>
          </a:prstGeom>
          <a:noFill/>
        </p:spPr>
      </p:pic>
      <p:pic>
        <p:nvPicPr>
          <p:cNvPr id="3076" name="Picture 4" descr="C:\Users\jcech\AppData\Local\Microsoft\Windows\Temporary Internet Files\Content.Outlook\BKUZX8J3\Oil field   fiberglass storage tank being craned into place (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62200" y="3581400"/>
            <a:ext cx="2986088" cy="2236684"/>
          </a:xfrm>
          <a:prstGeom prst="rect">
            <a:avLst/>
          </a:prstGeom>
          <a:noFill/>
        </p:spPr>
      </p:pic>
      <p:pic>
        <p:nvPicPr>
          <p:cNvPr id="3077" name="Picture 5" descr="C:\Users\jcech\AppData\Local\Microsoft\Windows\Temporary Internet Files\Content.Outlook\BKUZX8J3\Canadian oil sands proposed pipelines 2011 (2).jpg"/>
          <p:cNvPicPr>
            <a:picLocks noChangeAspect="1" noChangeArrowheads="1"/>
          </p:cNvPicPr>
          <p:nvPr/>
        </p:nvPicPr>
        <p:blipFill>
          <a:blip r:embed="rId6" cstate="print"/>
          <a:srcRect b="38889"/>
          <a:stretch>
            <a:fillRect/>
          </a:stretch>
        </p:blipFill>
        <p:spPr bwMode="auto">
          <a:xfrm>
            <a:off x="4214620" y="1905000"/>
            <a:ext cx="4929380" cy="4191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Great Start But Long Journey Ahead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“By 2017, investment bank Goldman Sachs predicts the US could be poised to pass Saudi Arabia and overtake Russia as the world's largest oil producer.” – NPR, 9/25/11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5" name="Picture 4" descr="ap1107260222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19600" y="2133600"/>
            <a:ext cx="4184196" cy="3124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0" y="53340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Gregory Bull/AP</a:t>
            </a:r>
            <a:endParaRPr lang="en-US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868363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Coal Development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t="22222" r="30556" b="12000"/>
          <a:stretch>
            <a:fillRect/>
          </a:stretch>
        </p:blipFill>
        <p:spPr bwMode="auto">
          <a:xfrm>
            <a:off x="0" y="1444752"/>
            <a:ext cx="9144000" cy="541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30" name="Text Box 2"/>
          <p:cNvSpPr txBox="1">
            <a:spLocks noChangeArrowheads="1"/>
          </p:cNvSpPr>
          <p:nvPr/>
        </p:nvSpPr>
        <p:spPr bwMode="auto">
          <a:xfrm>
            <a:off x="6705600" y="5105400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85731" name="Rectangle 3"/>
          <p:cNvSpPr>
            <a:spLocks noChangeArrowheads="1"/>
          </p:cNvSpPr>
          <p:nvPr/>
        </p:nvSpPr>
        <p:spPr bwMode="auto">
          <a:xfrm>
            <a:off x="2266950" y="20193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85732" name="Rectangle 4"/>
          <p:cNvSpPr>
            <a:spLocks noChangeArrowheads="1"/>
          </p:cNvSpPr>
          <p:nvPr/>
        </p:nvSpPr>
        <p:spPr bwMode="auto">
          <a:xfrm>
            <a:off x="2266950" y="20193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85733" name="Rectangle 5"/>
          <p:cNvSpPr>
            <a:spLocks noChangeArrowheads="1"/>
          </p:cNvSpPr>
          <p:nvPr/>
        </p:nvSpPr>
        <p:spPr bwMode="auto">
          <a:xfrm>
            <a:off x="2486025" y="21383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85734" name="Rectangle 6"/>
          <p:cNvSpPr>
            <a:spLocks noChangeArrowheads="1"/>
          </p:cNvSpPr>
          <p:nvPr/>
        </p:nvSpPr>
        <p:spPr bwMode="auto">
          <a:xfrm>
            <a:off x="2857500" y="19288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85735" name="Rectangle 7"/>
          <p:cNvSpPr>
            <a:spLocks noChangeArrowheads="1"/>
          </p:cNvSpPr>
          <p:nvPr/>
        </p:nvSpPr>
        <p:spPr bwMode="auto">
          <a:xfrm>
            <a:off x="2514600" y="1858963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85736" name="Rectangle 8"/>
          <p:cNvSpPr>
            <a:spLocks noChangeArrowheads="1"/>
          </p:cNvSpPr>
          <p:nvPr/>
        </p:nvSpPr>
        <p:spPr bwMode="auto">
          <a:xfrm>
            <a:off x="2767013" y="15859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85737" name="Rectangle 9"/>
          <p:cNvSpPr>
            <a:spLocks noChangeArrowheads="1"/>
          </p:cNvSpPr>
          <p:nvPr/>
        </p:nvSpPr>
        <p:spPr bwMode="auto">
          <a:xfrm>
            <a:off x="2476500" y="19669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85738" name="Rectangle 10"/>
          <p:cNvSpPr>
            <a:spLocks noChangeArrowheads="1"/>
          </p:cNvSpPr>
          <p:nvPr/>
        </p:nvSpPr>
        <p:spPr bwMode="auto">
          <a:xfrm>
            <a:off x="2767013" y="1571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85739" name="Rectangle 11"/>
          <p:cNvSpPr>
            <a:spLocks noChangeArrowheads="1"/>
          </p:cNvSpPr>
          <p:nvPr/>
        </p:nvSpPr>
        <p:spPr bwMode="auto">
          <a:xfrm>
            <a:off x="2752725" y="1571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85740" name="Rectangle 12"/>
          <p:cNvSpPr>
            <a:spLocks noChangeArrowheads="1"/>
          </p:cNvSpPr>
          <p:nvPr/>
        </p:nvSpPr>
        <p:spPr bwMode="auto">
          <a:xfrm>
            <a:off x="2590800" y="1630363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110477" name="Rectangle 13"/>
          <p:cNvSpPr>
            <a:spLocks noChangeArrowheads="1"/>
          </p:cNvSpPr>
          <p:nvPr/>
        </p:nvSpPr>
        <p:spPr bwMode="auto">
          <a:xfrm>
            <a:off x="457200" y="533400"/>
            <a:ext cx="8534400" cy="5309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Times New Roman" pitchFamily="18" charset="0"/>
              </a:rPr>
              <a:t>Workforce 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Times New Roman" pitchFamily="18" charset="0"/>
              </a:rPr>
              <a:t>Development 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Times New Roman" pitchFamily="18" charset="0"/>
              </a:rPr>
              <a:t>Challenges and Opportunities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Times New Roman" pitchFamily="18" charset="0"/>
            </a:endParaRPr>
          </a:p>
          <a:p>
            <a:pPr algn="ctr">
              <a:defRPr/>
            </a:pPr>
            <a:endParaRPr lang="en-US" sz="1400" dirty="0">
              <a:solidFill>
                <a:srgbClr val="99FF99"/>
              </a:solidFill>
              <a:cs typeface="Times New Roman" pitchFamily="18" charset="0"/>
            </a:endParaRPr>
          </a:p>
          <a:p>
            <a:pPr>
              <a:defRPr/>
            </a:pPr>
            <a:r>
              <a:rPr lang="en-US" sz="1600" b="1" dirty="0" smtClean="0">
                <a:latin typeface="Arial" charset="0"/>
                <a:cs typeface="Arial" charset="0"/>
              </a:rPr>
              <a:t>Workforce Development and Education should be centerpieces of any strategy for Community Improvement</a:t>
            </a:r>
          </a:p>
          <a:p>
            <a:pPr algn="ctr" eaLnBrk="0" hangingPunct="0">
              <a:defRPr/>
            </a:pPr>
            <a:r>
              <a:rPr lang="en-US" sz="1600" dirty="0">
                <a:latin typeface="Univers"/>
                <a:cs typeface="Times New Roman" pitchFamily="18" charset="0"/>
              </a:rPr>
              <a:t> </a:t>
            </a:r>
            <a:endParaRPr lang="en-US" sz="1600" dirty="0"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Regionally-based and Customized:</a:t>
            </a:r>
            <a:r>
              <a:rPr lang="en-US" i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Arial" charset="0"/>
                <a:cs typeface="Arial" charset="0"/>
              </a:rPr>
              <a:t>  </a:t>
            </a:r>
            <a:r>
              <a:rPr lang="en-US" b="1" dirty="0" smtClean="0">
                <a:latin typeface="Arial" charset="0"/>
                <a:cs typeface="Arial" charset="0"/>
              </a:rPr>
              <a:t>Be grounded </a:t>
            </a:r>
            <a:r>
              <a:rPr lang="en-US" b="1" dirty="0">
                <a:latin typeface="Arial" charset="0"/>
                <a:cs typeface="Arial" charset="0"/>
              </a:rPr>
              <a:t>in the regions and communities served </a:t>
            </a:r>
            <a:r>
              <a:rPr lang="en-US" b="1" dirty="0" smtClean="0">
                <a:latin typeface="Arial" charset="0"/>
                <a:cs typeface="Arial" charset="0"/>
              </a:rPr>
              <a:t> &amp; tailored </a:t>
            </a:r>
            <a:r>
              <a:rPr lang="en-US" b="1" dirty="0">
                <a:latin typeface="Arial" charset="0"/>
                <a:cs typeface="Arial" charset="0"/>
              </a:rPr>
              <a:t>to </a:t>
            </a:r>
            <a:r>
              <a:rPr lang="en-US" b="1" dirty="0" smtClean="0">
                <a:latin typeface="Arial" charset="0"/>
                <a:cs typeface="Arial" charset="0"/>
              </a:rPr>
              <a:t>the needs of area </a:t>
            </a:r>
            <a:r>
              <a:rPr lang="en-US" b="1" dirty="0">
                <a:latin typeface="Arial" charset="0"/>
                <a:cs typeface="Arial" charset="0"/>
              </a:rPr>
              <a:t>employers. </a:t>
            </a:r>
            <a:endParaRPr lang="en-US" dirty="0"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en-US" i="1" dirty="0">
                <a:latin typeface="Arial" charset="0"/>
                <a:cs typeface="Arial" charset="0"/>
              </a:rPr>
              <a:t> </a:t>
            </a:r>
            <a:endParaRPr lang="en-US" dirty="0"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Inter-coordinated:</a:t>
            </a:r>
            <a:r>
              <a:rPr lang="en-US" dirty="0">
                <a:latin typeface="Arial" charset="0"/>
                <a:cs typeface="Arial" charset="0"/>
              </a:rPr>
              <a:t>  </a:t>
            </a:r>
            <a:r>
              <a:rPr lang="en-US" b="1" dirty="0">
                <a:latin typeface="Arial" charset="0"/>
                <a:cs typeface="Arial" charset="0"/>
              </a:rPr>
              <a:t> </a:t>
            </a:r>
            <a:r>
              <a:rPr lang="en-US" b="1" dirty="0" smtClean="0">
                <a:latin typeface="Arial" charset="0"/>
                <a:cs typeface="Arial" charset="0"/>
              </a:rPr>
              <a:t>With </a:t>
            </a:r>
            <a:r>
              <a:rPr lang="en-US" b="1" dirty="0">
                <a:latin typeface="Arial" charset="0"/>
                <a:cs typeface="Arial" charset="0"/>
              </a:rPr>
              <a:t>business </a:t>
            </a:r>
            <a:r>
              <a:rPr lang="en-US" b="1" dirty="0" smtClean="0">
                <a:latin typeface="Arial" charset="0"/>
                <a:cs typeface="Arial" charset="0"/>
              </a:rPr>
              <a:t>and </a:t>
            </a:r>
            <a:r>
              <a:rPr lang="en-US" b="1" dirty="0">
                <a:latin typeface="Arial" charset="0"/>
                <a:cs typeface="Arial" charset="0"/>
              </a:rPr>
              <a:t>other aspects of community economic development.</a:t>
            </a:r>
            <a:r>
              <a:rPr lang="en-US" dirty="0">
                <a:latin typeface="Arial" charset="0"/>
                <a:cs typeface="Arial" charset="0"/>
              </a:rPr>
              <a:t>  </a:t>
            </a:r>
            <a:endParaRPr lang="en-US" b="1" dirty="0">
              <a:latin typeface="Arial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en-US" dirty="0">
                <a:latin typeface="Arial" charset="0"/>
                <a:cs typeface="Arial" charset="0"/>
              </a:rPr>
              <a:t> </a:t>
            </a:r>
            <a:endParaRPr lang="en-US" dirty="0"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Well-designed and Adaptive</a:t>
            </a:r>
            <a:r>
              <a:rPr lang="en-US" b="1" i="1" dirty="0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:</a:t>
            </a:r>
            <a:r>
              <a:rPr lang="en-US" i="1" dirty="0">
                <a:latin typeface="Arial" charset="0"/>
                <a:cs typeface="Arial" charset="0"/>
              </a:rPr>
              <a:t> </a:t>
            </a:r>
            <a:r>
              <a:rPr lang="en-US" dirty="0">
                <a:latin typeface="Arial" charset="0"/>
                <a:cs typeface="Arial" charset="0"/>
              </a:rPr>
              <a:t> </a:t>
            </a:r>
            <a:r>
              <a:rPr lang="en-US" b="1" dirty="0" smtClean="0">
                <a:latin typeface="Arial" charset="0"/>
                <a:cs typeface="Arial" charset="0"/>
              </a:rPr>
              <a:t>Be “forward-looking</a:t>
            </a:r>
            <a:r>
              <a:rPr lang="en-US" b="1" dirty="0">
                <a:latin typeface="Arial" charset="0"/>
                <a:cs typeface="Arial" charset="0"/>
              </a:rPr>
              <a:t>” and “opportunistic”.</a:t>
            </a:r>
            <a:endParaRPr lang="en-US" b="1" dirty="0">
              <a:latin typeface="Arial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en-US" dirty="0">
                <a:latin typeface="Arial" charset="0"/>
                <a:cs typeface="Arial" charset="0"/>
              </a:rPr>
              <a:t> </a:t>
            </a:r>
            <a:endParaRPr lang="en-US" dirty="0"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Life-long:</a:t>
            </a:r>
            <a:r>
              <a:rPr lang="en-US" i="1" dirty="0">
                <a:solidFill>
                  <a:srgbClr val="FF0000"/>
                </a:solidFill>
                <a:latin typeface="Arial" charset="0"/>
                <a:cs typeface="Arial" charset="0"/>
              </a:rPr>
              <a:t>  </a:t>
            </a:r>
            <a:r>
              <a:rPr lang="en-US" b="1" dirty="0" smtClean="0">
                <a:latin typeface="Arial" charset="0"/>
                <a:cs typeface="Arial" charset="0"/>
              </a:rPr>
              <a:t> – developed for workers </a:t>
            </a:r>
            <a:r>
              <a:rPr lang="en-US" b="1" dirty="0">
                <a:latin typeface="Arial" charset="0"/>
                <a:cs typeface="Arial" charset="0"/>
              </a:rPr>
              <a:t>of </a:t>
            </a:r>
            <a:r>
              <a:rPr lang="en-US" b="1" dirty="0" smtClean="0">
                <a:latin typeface="Arial" charset="0"/>
                <a:cs typeface="Arial" charset="0"/>
              </a:rPr>
              <a:t>all levels.</a:t>
            </a:r>
            <a:endParaRPr lang="en-US" b="1" dirty="0">
              <a:latin typeface="Arial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en-US" dirty="0">
                <a:latin typeface="Arial" charset="0"/>
                <a:cs typeface="Arial" charset="0"/>
              </a:rPr>
              <a:t> </a:t>
            </a:r>
            <a:endParaRPr lang="en-US" dirty="0"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Workplace-oriented:</a:t>
            </a:r>
            <a:r>
              <a:rPr lang="en-US" i="1" dirty="0">
                <a:solidFill>
                  <a:srgbClr val="FF0000"/>
                </a:solidFill>
                <a:latin typeface="Arial" charset="0"/>
                <a:cs typeface="Arial" charset="0"/>
              </a:rPr>
              <a:t>  </a:t>
            </a:r>
            <a:r>
              <a:rPr lang="en-US" b="1" dirty="0" smtClean="0">
                <a:latin typeface="Arial" charset="0"/>
                <a:cs typeface="Arial" charset="0"/>
              </a:rPr>
              <a:t>Flexible and placed in </a:t>
            </a:r>
            <a:r>
              <a:rPr lang="en-US" b="1" dirty="0">
                <a:latin typeface="Arial" charset="0"/>
                <a:cs typeface="Arial" charset="0"/>
              </a:rPr>
              <a:t>or nearby the workplace.</a:t>
            </a:r>
            <a:endParaRPr lang="en-US" b="1" dirty="0">
              <a:latin typeface="Arial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en-US" dirty="0">
                <a:latin typeface="Arial" charset="0"/>
                <a:cs typeface="Arial" charset="0"/>
              </a:rPr>
              <a:t> </a:t>
            </a:r>
            <a:endParaRPr lang="en-US" dirty="0"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Well-funded:</a:t>
            </a:r>
            <a:r>
              <a:rPr lang="en-US" i="1" dirty="0">
                <a:latin typeface="Arial" charset="0"/>
                <a:cs typeface="Arial" charset="0"/>
              </a:rPr>
              <a:t> </a:t>
            </a:r>
            <a:r>
              <a:rPr lang="en-US" dirty="0">
                <a:latin typeface="Arial" charset="0"/>
                <a:cs typeface="Arial" charset="0"/>
              </a:rPr>
              <a:t> </a:t>
            </a:r>
            <a:r>
              <a:rPr lang="en-US" b="1" dirty="0">
                <a:latin typeface="Arial" charset="0"/>
                <a:cs typeface="Arial" charset="0"/>
              </a:rPr>
              <a:t>To be </a:t>
            </a:r>
            <a:r>
              <a:rPr lang="en-US" b="1" dirty="0" smtClean="0">
                <a:latin typeface="Arial" charset="0"/>
                <a:cs typeface="Arial" charset="0"/>
              </a:rPr>
              <a:t>successful…must </a:t>
            </a:r>
            <a:r>
              <a:rPr lang="en-US" b="1" dirty="0">
                <a:latin typeface="Arial" charset="0"/>
                <a:cs typeface="Arial" charset="0"/>
              </a:rPr>
              <a:t>be well-funded.  </a:t>
            </a:r>
            <a:endParaRPr lang="en-US" b="1" dirty="0">
              <a:latin typeface="Arial" charset="0"/>
              <a:cs typeface="Times New Roman" pitchFamily="18" charset="0"/>
            </a:endParaRPr>
          </a:p>
          <a:p>
            <a:pPr eaLnBrk="0" hangingPunct="0">
              <a:defRPr/>
            </a:pPr>
            <a:endParaRPr lang="en-US" sz="1200" b="1" dirty="0">
              <a:latin typeface="Arial" charset="0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en-US" sz="11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- </a:t>
            </a:r>
            <a:r>
              <a:rPr lang="en-US" sz="11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 Adopted from Larry </a:t>
            </a:r>
            <a:r>
              <a:rPr lang="en-US" sz="11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Swanson, O’Connor Center for the Rocky Mountain West, U. of MT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Existing Training Models to Consider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2018" t="21429" r="23853" b="7143"/>
          <a:stretch>
            <a:fillRect/>
          </a:stretch>
        </p:blipFill>
        <p:spPr bwMode="auto">
          <a:xfrm>
            <a:off x="0" y="1066801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Sample Coalition Funded Grant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5798" t="30305" r="39477" b="11531"/>
          <a:stretch>
            <a:fillRect/>
          </a:stretch>
        </p:blipFill>
        <p:spPr bwMode="auto">
          <a:xfrm>
            <a:off x="1905000" y="1524000"/>
            <a:ext cx="48768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0"/>
            <a:ext cx="4114800" cy="6567774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Needs</a:t>
            </a:r>
          </a:p>
          <a:p>
            <a:r>
              <a:rPr lang="en-US" b="1" dirty="0" smtClean="0"/>
              <a:t>Skilled Workers:	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Just-in-Time Training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Long Term Training Programs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0" y="0"/>
            <a:ext cx="4571999" cy="6567774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Resources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Montana’s Two-Year </a:t>
            </a:r>
            <a:r>
              <a:rPr lang="en-US" dirty="0" smtClean="0"/>
              <a:t>and Community Colleges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Montana’s</a:t>
            </a:r>
            <a:r>
              <a:rPr lang="en-US" dirty="0" smtClean="0"/>
              <a:t> </a:t>
            </a:r>
            <a:r>
              <a:rPr lang="en-US" b="1" dirty="0" smtClean="0"/>
              <a:t>Universities </a:t>
            </a:r>
          </a:p>
          <a:p>
            <a:r>
              <a:rPr lang="en-US" dirty="0" smtClean="0"/>
              <a:t>	Flagship and Regional</a:t>
            </a:r>
            <a:endParaRPr lang="en-US" b="1" dirty="0" smtClean="0"/>
          </a:p>
          <a:p>
            <a:endParaRPr lang="en-US" dirty="0"/>
          </a:p>
        </p:txBody>
      </p:sp>
      <p:pic>
        <p:nvPicPr>
          <p:cNvPr id="1026" name="Picture 2" descr="C:\Users\jcech\AppData\Local\Microsoft\Windows\Temporary Internet Files\Content.Outlook\BKUZX8J3\8643638Medium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3505200"/>
            <a:ext cx="2514599" cy="2237694"/>
          </a:xfrm>
          <a:prstGeom prst="rect">
            <a:avLst/>
          </a:prstGeom>
          <a:noFill/>
        </p:spPr>
      </p:pic>
      <p:pic>
        <p:nvPicPr>
          <p:cNvPr id="1027" name="Picture 3" descr="C:\Users\jcech\AppData\Local\Microsoft\Windows\Temporary Internet Files\Content.Outlook\BKUZX8J3\MSUGF_Photo02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4267200"/>
            <a:ext cx="3543300" cy="23622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0"/>
            <a:ext cx="4191000" cy="6567774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Needs</a:t>
            </a:r>
          </a:p>
          <a:p>
            <a:r>
              <a:rPr lang="en-US" b="1" dirty="0" smtClean="0"/>
              <a:t>Flexible Scheduling: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100" dirty="0" smtClean="0"/>
              <a:t>On-Line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100" dirty="0" smtClean="0"/>
              <a:t>Hybrid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100" dirty="0" smtClean="0"/>
              <a:t>Field Training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100" dirty="0" smtClean="0"/>
              <a:t>Stackable Credentials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692273" y="0"/>
            <a:ext cx="3994525" cy="6567774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Resources</a:t>
            </a:r>
          </a:p>
          <a:p>
            <a:r>
              <a:rPr lang="en-US" b="1" dirty="0" smtClean="0"/>
              <a:t>Proven Track-record: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Ability to Leverage Collective Education and Training Resources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Established Educational Pathways</a:t>
            </a:r>
          </a:p>
          <a:p>
            <a:endParaRPr lang="en-US" dirty="0"/>
          </a:p>
        </p:txBody>
      </p:sp>
      <p:pic>
        <p:nvPicPr>
          <p:cNvPr id="95234" name="Picture 2" descr="C:\Users\jcech\AppData\Local\Microsoft\Windows\Temporary Internet Files\Content.Outlook\BKUZX8J3\mobile la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86200"/>
            <a:ext cx="4993386" cy="279092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0"/>
            <a:ext cx="4114800" cy="6567774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Needs</a:t>
            </a:r>
          </a:p>
          <a:p>
            <a:r>
              <a:rPr lang="en-US" b="1" dirty="0" smtClean="0"/>
              <a:t>Infrastructure Growth</a:t>
            </a:r>
            <a:r>
              <a:rPr lang="en-US" dirty="0" smtClean="0"/>
              <a:t>: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Support for Infrastructure Growth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Prospect of Long Term Growth &amp; Development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692273" y="0"/>
            <a:ext cx="3994525" cy="6567774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Resources</a:t>
            </a:r>
          </a:p>
          <a:p>
            <a:r>
              <a:rPr lang="en-US" b="1" dirty="0" smtClean="0"/>
              <a:t>Collective Resources: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Ability to Leverage Collective Education and Training Resources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K-12 Pathways/Dual Enrollment</a:t>
            </a:r>
          </a:p>
          <a:p>
            <a:endParaRPr lang="en-US" dirty="0"/>
          </a:p>
        </p:txBody>
      </p:sp>
      <p:pic>
        <p:nvPicPr>
          <p:cNvPr id="3074" name="Picture 2" descr="C:\Users\jcech\AppData\Local\Microsoft\Windows\Temporary Internet Files\Content.Outlook\BKUZX8J3\DSC_8565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4419600"/>
            <a:ext cx="3212950" cy="21336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Leveraging MUS Partnerships to Focus on workforce Development </a:t>
            </a:r>
            <a:r>
              <a:rPr lang="en-US" sz="2000" i="1" dirty="0" smtClean="0">
                <a:solidFill>
                  <a:schemeClr val="accent6">
                    <a:lumMod val="75000"/>
                  </a:schemeClr>
                </a:solidFill>
              </a:rPr>
              <a:t>(BOR SP Goal 2)</a:t>
            </a:r>
            <a:endParaRPr lang="en-US" sz="20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 smtClean="0"/>
              <a:t>Collective Strength of the Montana University System </a:t>
            </a:r>
            <a:r>
              <a:rPr lang="en-US" sz="2200" dirty="0" smtClean="0"/>
              <a:t>(2-year, community colleges,  universities &amp; partner Tribal Colleges) </a:t>
            </a:r>
            <a:br>
              <a:rPr lang="en-US" sz="2200" dirty="0" smtClean="0"/>
            </a:br>
            <a:endParaRPr lang="en-US" sz="2200" dirty="0" smtClean="0"/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Respond </a:t>
            </a:r>
            <a:r>
              <a:rPr lang="en-US" dirty="0" smtClean="0"/>
              <a:t>with the Collective Diversity of Academic, Career and Technical Programs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Responding to </a:t>
            </a:r>
            <a:r>
              <a:rPr lang="en-US" b="1" dirty="0" smtClean="0"/>
              <a:t>Changing workforce Training Needs </a:t>
            </a:r>
            <a:r>
              <a:rPr lang="en-US" dirty="0" smtClean="0"/>
              <a:t>of Montana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Better Respond to Regional </a:t>
            </a:r>
            <a:r>
              <a:rPr lang="en-US" b="1" dirty="0" smtClean="0"/>
              <a:t>Grant Initiatives</a:t>
            </a:r>
            <a:endParaRPr lang="en-US" b="1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ChangeInAir_Templat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" y="0"/>
            <a:ext cx="887539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itle 1"/>
          <p:cNvSpPr>
            <a:spLocks noGrp="1"/>
          </p:cNvSpPr>
          <p:nvPr>
            <p:ph type="title"/>
          </p:nvPr>
        </p:nvSpPr>
        <p:spPr>
          <a:xfrm>
            <a:off x="662940" y="548640"/>
            <a:ext cx="7955280" cy="754380"/>
          </a:xfrm>
        </p:spPr>
        <p:txBody>
          <a:bodyPr>
            <a:normAutofit fontScale="90000"/>
          </a:bodyPr>
          <a:lstStyle/>
          <a:p>
            <a:r>
              <a:rPr lang="en-US" sz="2200" b="1" dirty="0" smtClean="0"/>
              <a:t>Montana Projected Degree Gap: 13.5%</a:t>
            </a:r>
            <a:br>
              <a:rPr lang="en-US" sz="2200" b="1" dirty="0" smtClean="0"/>
            </a:br>
            <a:r>
              <a:rPr lang="en-US" sz="2200" dirty="0" smtClean="0"/>
              <a:t>Percent of 25 to 64 Year Olds with Associate Degrees or Higher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b="1" dirty="0" smtClean="0">
              <a:solidFill>
                <a:srgbClr val="A11113"/>
              </a:solidFill>
              <a:latin typeface="Helvetica" charset="0"/>
              <a:cs typeface="Helvetica" charset="0"/>
            </a:endParaRPr>
          </a:p>
        </p:txBody>
      </p:sp>
      <p:pic>
        <p:nvPicPr>
          <p:cNvPr id="7172" name="Content Placeholder 9" descr="Graph.bmp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074420" y="1234440"/>
            <a:ext cx="7195185" cy="4373404"/>
          </a:xfrm>
        </p:spPr>
      </p:pic>
      <p:sp>
        <p:nvSpPr>
          <p:cNvPr id="6" name="TextBox 5"/>
          <p:cNvSpPr txBox="1"/>
          <p:nvPr/>
        </p:nvSpPr>
        <p:spPr>
          <a:xfrm>
            <a:off x="1348740" y="5829300"/>
            <a:ext cx="4869180" cy="360099"/>
          </a:xfrm>
          <a:prstGeom prst="rect">
            <a:avLst/>
          </a:prstGeom>
          <a:noFill/>
        </p:spPr>
        <p:txBody>
          <a:bodyPr lIns="82296" tIns="41148" rIns="82296" bIns="41148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C00000"/>
                </a:solidFill>
              </a:rPr>
              <a:t>Demand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Workforce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-----  Population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6523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Suggested Next Steps</a:t>
            </a:r>
            <a:b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Workforce Development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382000" cy="4495800"/>
          </a:xfrm>
        </p:spPr>
        <p:txBody>
          <a:bodyPr>
            <a:normAutofit/>
          </a:bodyPr>
          <a:lstStyle/>
          <a:p>
            <a:r>
              <a:rPr lang="en-US" dirty="0" smtClean="0"/>
              <a:t>Convene College/University/Tribal Partners</a:t>
            </a:r>
          </a:p>
          <a:p>
            <a:pPr lvl="1"/>
            <a:r>
              <a:rPr lang="en-US" dirty="0" smtClean="0"/>
              <a:t>Inventory Potential Training Resources</a:t>
            </a:r>
          </a:p>
          <a:p>
            <a:pPr lvl="1"/>
            <a:r>
              <a:rPr lang="en-US" dirty="0" smtClean="0"/>
              <a:t>Discuss Possible Coalition Frameworks</a:t>
            </a:r>
            <a:endParaRPr lang="en-US" dirty="0"/>
          </a:p>
          <a:p>
            <a:pPr marL="347472" lvl="1">
              <a:buNone/>
            </a:pPr>
            <a:endParaRPr lang="en-US" dirty="0" smtClean="0"/>
          </a:p>
          <a:p>
            <a:pPr marL="347472" lvl="1">
              <a:buNone/>
            </a:pPr>
            <a:endParaRPr lang="en-US" dirty="0" smtClean="0"/>
          </a:p>
          <a:p>
            <a:pPr lvl="1">
              <a:buFont typeface="Arial" charset="0"/>
              <a:buChar char="•"/>
            </a:pPr>
            <a:endParaRPr lang="en-US" dirty="0"/>
          </a:p>
          <a:p>
            <a:pPr lvl="1">
              <a:buNone/>
            </a:pPr>
            <a:endParaRPr lang="en-US" dirty="0"/>
          </a:p>
          <a:p>
            <a:pPr lvl="1">
              <a:buNone/>
            </a:pPr>
            <a:endParaRPr lang="en-US" dirty="0" smtClean="0"/>
          </a:p>
        </p:txBody>
      </p:sp>
      <p:grpSp>
        <p:nvGrpSpPr>
          <p:cNvPr id="6" name="Group 325"/>
          <p:cNvGrpSpPr>
            <a:grpSpLocks/>
          </p:cNvGrpSpPr>
          <p:nvPr/>
        </p:nvGrpSpPr>
        <p:grpSpPr bwMode="auto">
          <a:xfrm>
            <a:off x="1066800" y="3581400"/>
            <a:ext cx="6324600" cy="3276600"/>
            <a:chOff x="706" y="1056"/>
            <a:chExt cx="4721" cy="2631"/>
          </a:xfrm>
        </p:grpSpPr>
        <p:sp>
          <p:nvSpPr>
            <p:cNvPr id="7" name="Freeform 2"/>
            <p:cNvSpPr>
              <a:spLocks/>
            </p:cNvSpPr>
            <p:nvPr/>
          </p:nvSpPr>
          <p:spPr bwMode="auto">
            <a:xfrm>
              <a:off x="1838" y="2648"/>
              <a:ext cx="339" cy="320"/>
            </a:xfrm>
            <a:custGeom>
              <a:avLst/>
              <a:gdLst>
                <a:gd name="T0" fmla="*/ 12 w 709"/>
                <a:gd name="T1" fmla="*/ 190 h 647"/>
                <a:gd name="T2" fmla="*/ 23 w 709"/>
                <a:gd name="T3" fmla="*/ 201 h 647"/>
                <a:gd name="T4" fmla="*/ 30 w 709"/>
                <a:gd name="T5" fmla="*/ 214 h 647"/>
                <a:gd name="T6" fmla="*/ 53 w 709"/>
                <a:gd name="T7" fmla="*/ 219 h 647"/>
                <a:gd name="T8" fmla="*/ 69 w 709"/>
                <a:gd name="T9" fmla="*/ 231 h 647"/>
                <a:gd name="T10" fmla="*/ 81 w 709"/>
                <a:gd name="T11" fmla="*/ 231 h 647"/>
                <a:gd name="T12" fmla="*/ 104 w 709"/>
                <a:gd name="T13" fmla="*/ 237 h 647"/>
                <a:gd name="T14" fmla="*/ 121 w 709"/>
                <a:gd name="T15" fmla="*/ 243 h 647"/>
                <a:gd name="T16" fmla="*/ 127 w 709"/>
                <a:gd name="T17" fmla="*/ 261 h 647"/>
                <a:gd name="T18" fmla="*/ 132 w 709"/>
                <a:gd name="T19" fmla="*/ 279 h 647"/>
                <a:gd name="T20" fmla="*/ 138 w 709"/>
                <a:gd name="T21" fmla="*/ 285 h 647"/>
                <a:gd name="T22" fmla="*/ 150 w 709"/>
                <a:gd name="T23" fmla="*/ 296 h 647"/>
                <a:gd name="T24" fmla="*/ 150 w 709"/>
                <a:gd name="T25" fmla="*/ 309 h 647"/>
                <a:gd name="T26" fmla="*/ 155 w 709"/>
                <a:gd name="T27" fmla="*/ 314 h 647"/>
                <a:gd name="T28" fmla="*/ 173 w 709"/>
                <a:gd name="T29" fmla="*/ 303 h 647"/>
                <a:gd name="T30" fmla="*/ 190 w 709"/>
                <a:gd name="T31" fmla="*/ 290 h 647"/>
                <a:gd name="T32" fmla="*/ 207 w 709"/>
                <a:gd name="T33" fmla="*/ 279 h 647"/>
                <a:gd name="T34" fmla="*/ 213 w 709"/>
                <a:gd name="T35" fmla="*/ 255 h 647"/>
                <a:gd name="T36" fmla="*/ 230 w 709"/>
                <a:gd name="T37" fmla="*/ 243 h 647"/>
                <a:gd name="T38" fmla="*/ 316 w 709"/>
                <a:gd name="T39" fmla="*/ 249 h 647"/>
                <a:gd name="T40" fmla="*/ 328 w 709"/>
                <a:gd name="T41" fmla="*/ 243 h 647"/>
                <a:gd name="T42" fmla="*/ 310 w 709"/>
                <a:gd name="T43" fmla="*/ 231 h 647"/>
                <a:gd name="T44" fmla="*/ 259 w 709"/>
                <a:gd name="T45" fmla="*/ 201 h 647"/>
                <a:gd name="T46" fmla="*/ 247 w 709"/>
                <a:gd name="T47" fmla="*/ 190 h 647"/>
                <a:gd name="T48" fmla="*/ 252 w 709"/>
                <a:gd name="T49" fmla="*/ 172 h 647"/>
                <a:gd name="T50" fmla="*/ 259 w 709"/>
                <a:gd name="T51" fmla="*/ 160 h 647"/>
                <a:gd name="T52" fmla="*/ 247 w 709"/>
                <a:gd name="T53" fmla="*/ 148 h 647"/>
                <a:gd name="T54" fmla="*/ 247 w 709"/>
                <a:gd name="T55" fmla="*/ 124 h 647"/>
                <a:gd name="T56" fmla="*/ 241 w 709"/>
                <a:gd name="T57" fmla="*/ 106 h 647"/>
                <a:gd name="T58" fmla="*/ 241 w 709"/>
                <a:gd name="T59" fmla="*/ 95 h 647"/>
                <a:gd name="T60" fmla="*/ 236 w 709"/>
                <a:gd name="T61" fmla="*/ 89 h 647"/>
                <a:gd name="T62" fmla="*/ 230 w 709"/>
                <a:gd name="T63" fmla="*/ 71 h 647"/>
                <a:gd name="T64" fmla="*/ 230 w 709"/>
                <a:gd name="T65" fmla="*/ 59 h 647"/>
                <a:gd name="T66" fmla="*/ 230 w 709"/>
                <a:gd name="T67" fmla="*/ 47 h 647"/>
                <a:gd name="T68" fmla="*/ 219 w 709"/>
                <a:gd name="T69" fmla="*/ 35 h 647"/>
                <a:gd name="T70" fmla="*/ 219 w 709"/>
                <a:gd name="T71" fmla="*/ 11 h 647"/>
                <a:gd name="T72" fmla="*/ 219 w 709"/>
                <a:gd name="T73" fmla="*/ 0 h 647"/>
                <a:gd name="T74" fmla="*/ 201 w 709"/>
                <a:gd name="T75" fmla="*/ 6 h 647"/>
                <a:gd name="T76" fmla="*/ 184 w 709"/>
                <a:gd name="T77" fmla="*/ 11 h 647"/>
                <a:gd name="T78" fmla="*/ 173 w 709"/>
                <a:gd name="T79" fmla="*/ 11 h 647"/>
                <a:gd name="T80" fmla="*/ 167 w 709"/>
                <a:gd name="T81" fmla="*/ 18 h 647"/>
                <a:gd name="T82" fmla="*/ 115 w 709"/>
                <a:gd name="T83" fmla="*/ 30 h 647"/>
                <a:gd name="T84" fmla="*/ 87 w 709"/>
                <a:gd name="T85" fmla="*/ 89 h 647"/>
                <a:gd name="T86" fmla="*/ 87 w 709"/>
                <a:gd name="T87" fmla="*/ 95 h 647"/>
                <a:gd name="T88" fmla="*/ 81 w 709"/>
                <a:gd name="T89" fmla="*/ 100 h 647"/>
                <a:gd name="T90" fmla="*/ 76 w 709"/>
                <a:gd name="T91" fmla="*/ 106 h 647"/>
                <a:gd name="T92" fmla="*/ 58 w 709"/>
                <a:gd name="T93" fmla="*/ 113 h 647"/>
                <a:gd name="T94" fmla="*/ 58 w 709"/>
                <a:gd name="T95" fmla="*/ 137 h 647"/>
                <a:gd name="T96" fmla="*/ 58 w 709"/>
                <a:gd name="T97" fmla="*/ 148 h 647"/>
                <a:gd name="T98" fmla="*/ 46 w 709"/>
                <a:gd name="T99" fmla="*/ 160 h 647"/>
                <a:gd name="T100" fmla="*/ 30 w 709"/>
                <a:gd name="T101" fmla="*/ 172 h 647"/>
                <a:gd name="T102" fmla="*/ 12 w 709"/>
                <a:gd name="T103" fmla="*/ 184 h 64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09"/>
                <a:gd name="T157" fmla="*/ 0 h 647"/>
                <a:gd name="T158" fmla="*/ 709 w 709"/>
                <a:gd name="T159" fmla="*/ 647 h 64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09" h="647">
                  <a:moveTo>
                    <a:pt x="0" y="372"/>
                  </a:moveTo>
                  <a:lnTo>
                    <a:pt x="0" y="384"/>
                  </a:lnTo>
                  <a:lnTo>
                    <a:pt x="14" y="384"/>
                  </a:lnTo>
                  <a:lnTo>
                    <a:pt x="25" y="384"/>
                  </a:lnTo>
                  <a:lnTo>
                    <a:pt x="25" y="395"/>
                  </a:lnTo>
                  <a:lnTo>
                    <a:pt x="37" y="395"/>
                  </a:lnTo>
                  <a:lnTo>
                    <a:pt x="37" y="407"/>
                  </a:lnTo>
                  <a:lnTo>
                    <a:pt x="48" y="407"/>
                  </a:lnTo>
                  <a:lnTo>
                    <a:pt x="62" y="420"/>
                  </a:lnTo>
                  <a:lnTo>
                    <a:pt x="48" y="420"/>
                  </a:lnTo>
                  <a:lnTo>
                    <a:pt x="62" y="420"/>
                  </a:lnTo>
                  <a:lnTo>
                    <a:pt x="62" y="432"/>
                  </a:lnTo>
                  <a:lnTo>
                    <a:pt x="73" y="432"/>
                  </a:lnTo>
                  <a:lnTo>
                    <a:pt x="85" y="432"/>
                  </a:lnTo>
                  <a:lnTo>
                    <a:pt x="96" y="443"/>
                  </a:lnTo>
                  <a:lnTo>
                    <a:pt x="110" y="443"/>
                  </a:lnTo>
                  <a:lnTo>
                    <a:pt x="121" y="443"/>
                  </a:lnTo>
                  <a:lnTo>
                    <a:pt x="133" y="443"/>
                  </a:lnTo>
                  <a:lnTo>
                    <a:pt x="133" y="455"/>
                  </a:lnTo>
                  <a:lnTo>
                    <a:pt x="144" y="468"/>
                  </a:lnTo>
                  <a:lnTo>
                    <a:pt x="158" y="468"/>
                  </a:lnTo>
                  <a:lnTo>
                    <a:pt x="158" y="455"/>
                  </a:lnTo>
                  <a:lnTo>
                    <a:pt x="169" y="455"/>
                  </a:lnTo>
                  <a:lnTo>
                    <a:pt x="169" y="468"/>
                  </a:lnTo>
                  <a:lnTo>
                    <a:pt x="181" y="468"/>
                  </a:lnTo>
                  <a:lnTo>
                    <a:pt x="192" y="468"/>
                  </a:lnTo>
                  <a:lnTo>
                    <a:pt x="206" y="468"/>
                  </a:lnTo>
                  <a:lnTo>
                    <a:pt x="217" y="480"/>
                  </a:lnTo>
                  <a:lnTo>
                    <a:pt x="217" y="491"/>
                  </a:lnTo>
                  <a:lnTo>
                    <a:pt x="229" y="491"/>
                  </a:lnTo>
                  <a:lnTo>
                    <a:pt x="240" y="491"/>
                  </a:lnTo>
                  <a:lnTo>
                    <a:pt x="254" y="491"/>
                  </a:lnTo>
                  <a:lnTo>
                    <a:pt x="254" y="503"/>
                  </a:lnTo>
                  <a:lnTo>
                    <a:pt x="265" y="503"/>
                  </a:lnTo>
                  <a:lnTo>
                    <a:pt x="265" y="516"/>
                  </a:lnTo>
                  <a:lnTo>
                    <a:pt x="265" y="528"/>
                  </a:lnTo>
                  <a:lnTo>
                    <a:pt x="265" y="539"/>
                  </a:lnTo>
                  <a:lnTo>
                    <a:pt x="265" y="551"/>
                  </a:lnTo>
                  <a:lnTo>
                    <a:pt x="277" y="551"/>
                  </a:lnTo>
                  <a:lnTo>
                    <a:pt x="277" y="564"/>
                  </a:lnTo>
                  <a:lnTo>
                    <a:pt x="265" y="564"/>
                  </a:lnTo>
                  <a:lnTo>
                    <a:pt x="277" y="564"/>
                  </a:lnTo>
                  <a:lnTo>
                    <a:pt x="277" y="576"/>
                  </a:lnTo>
                  <a:lnTo>
                    <a:pt x="288" y="576"/>
                  </a:lnTo>
                  <a:lnTo>
                    <a:pt x="288" y="587"/>
                  </a:lnTo>
                  <a:lnTo>
                    <a:pt x="302" y="587"/>
                  </a:lnTo>
                  <a:lnTo>
                    <a:pt x="313" y="587"/>
                  </a:lnTo>
                  <a:lnTo>
                    <a:pt x="313" y="599"/>
                  </a:lnTo>
                  <a:lnTo>
                    <a:pt x="313" y="612"/>
                  </a:lnTo>
                  <a:lnTo>
                    <a:pt x="302" y="612"/>
                  </a:lnTo>
                  <a:lnTo>
                    <a:pt x="302" y="624"/>
                  </a:lnTo>
                  <a:lnTo>
                    <a:pt x="313" y="624"/>
                  </a:lnTo>
                  <a:lnTo>
                    <a:pt x="313" y="635"/>
                  </a:lnTo>
                  <a:lnTo>
                    <a:pt x="313" y="647"/>
                  </a:lnTo>
                  <a:lnTo>
                    <a:pt x="325" y="647"/>
                  </a:lnTo>
                  <a:lnTo>
                    <a:pt x="325" y="635"/>
                  </a:lnTo>
                  <a:lnTo>
                    <a:pt x="336" y="635"/>
                  </a:lnTo>
                  <a:lnTo>
                    <a:pt x="350" y="624"/>
                  </a:lnTo>
                  <a:lnTo>
                    <a:pt x="361" y="624"/>
                  </a:lnTo>
                  <a:lnTo>
                    <a:pt x="361" y="612"/>
                  </a:lnTo>
                  <a:lnTo>
                    <a:pt x="373" y="612"/>
                  </a:lnTo>
                  <a:lnTo>
                    <a:pt x="384" y="599"/>
                  </a:lnTo>
                  <a:lnTo>
                    <a:pt x="398" y="599"/>
                  </a:lnTo>
                  <a:lnTo>
                    <a:pt x="398" y="587"/>
                  </a:lnTo>
                  <a:lnTo>
                    <a:pt x="409" y="587"/>
                  </a:lnTo>
                  <a:lnTo>
                    <a:pt x="409" y="576"/>
                  </a:lnTo>
                  <a:lnTo>
                    <a:pt x="421" y="576"/>
                  </a:lnTo>
                  <a:lnTo>
                    <a:pt x="432" y="564"/>
                  </a:lnTo>
                  <a:lnTo>
                    <a:pt x="446" y="551"/>
                  </a:lnTo>
                  <a:lnTo>
                    <a:pt x="446" y="539"/>
                  </a:lnTo>
                  <a:lnTo>
                    <a:pt x="446" y="528"/>
                  </a:lnTo>
                  <a:lnTo>
                    <a:pt x="446" y="516"/>
                  </a:lnTo>
                  <a:lnTo>
                    <a:pt x="457" y="503"/>
                  </a:lnTo>
                  <a:lnTo>
                    <a:pt x="457" y="491"/>
                  </a:lnTo>
                  <a:lnTo>
                    <a:pt x="469" y="491"/>
                  </a:lnTo>
                  <a:lnTo>
                    <a:pt x="480" y="491"/>
                  </a:lnTo>
                  <a:lnTo>
                    <a:pt x="480" y="503"/>
                  </a:lnTo>
                  <a:lnTo>
                    <a:pt x="494" y="516"/>
                  </a:lnTo>
                  <a:lnTo>
                    <a:pt x="576" y="503"/>
                  </a:lnTo>
                  <a:lnTo>
                    <a:pt x="661" y="503"/>
                  </a:lnTo>
                  <a:lnTo>
                    <a:pt x="697" y="503"/>
                  </a:lnTo>
                  <a:lnTo>
                    <a:pt x="709" y="503"/>
                  </a:lnTo>
                  <a:lnTo>
                    <a:pt x="697" y="491"/>
                  </a:lnTo>
                  <a:lnTo>
                    <a:pt x="686" y="491"/>
                  </a:lnTo>
                  <a:lnTo>
                    <a:pt x="686" y="480"/>
                  </a:lnTo>
                  <a:lnTo>
                    <a:pt x="672" y="480"/>
                  </a:lnTo>
                  <a:lnTo>
                    <a:pt x="661" y="480"/>
                  </a:lnTo>
                  <a:lnTo>
                    <a:pt x="649" y="468"/>
                  </a:lnTo>
                  <a:lnTo>
                    <a:pt x="649" y="455"/>
                  </a:lnTo>
                  <a:lnTo>
                    <a:pt x="638" y="455"/>
                  </a:lnTo>
                  <a:lnTo>
                    <a:pt x="624" y="455"/>
                  </a:lnTo>
                  <a:lnTo>
                    <a:pt x="542" y="407"/>
                  </a:lnTo>
                  <a:lnTo>
                    <a:pt x="528" y="407"/>
                  </a:lnTo>
                  <a:lnTo>
                    <a:pt x="528" y="395"/>
                  </a:lnTo>
                  <a:lnTo>
                    <a:pt x="517" y="395"/>
                  </a:lnTo>
                  <a:lnTo>
                    <a:pt x="517" y="384"/>
                  </a:lnTo>
                  <a:lnTo>
                    <a:pt x="517" y="372"/>
                  </a:lnTo>
                  <a:lnTo>
                    <a:pt x="528" y="372"/>
                  </a:lnTo>
                  <a:lnTo>
                    <a:pt x="528" y="359"/>
                  </a:lnTo>
                  <a:lnTo>
                    <a:pt x="528" y="347"/>
                  </a:lnTo>
                  <a:lnTo>
                    <a:pt x="542" y="347"/>
                  </a:lnTo>
                  <a:lnTo>
                    <a:pt x="542" y="336"/>
                  </a:lnTo>
                  <a:lnTo>
                    <a:pt x="528" y="336"/>
                  </a:lnTo>
                  <a:lnTo>
                    <a:pt x="542" y="324"/>
                  </a:lnTo>
                  <a:lnTo>
                    <a:pt x="528" y="324"/>
                  </a:lnTo>
                  <a:lnTo>
                    <a:pt x="528" y="311"/>
                  </a:lnTo>
                  <a:lnTo>
                    <a:pt x="528" y="299"/>
                  </a:lnTo>
                  <a:lnTo>
                    <a:pt x="517" y="299"/>
                  </a:lnTo>
                  <a:lnTo>
                    <a:pt x="517" y="288"/>
                  </a:lnTo>
                  <a:lnTo>
                    <a:pt x="517" y="276"/>
                  </a:lnTo>
                  <a:lnTo>
                    <a:pt x="517" y="263"/>
                  </a:lnTo>
                  <a:lnTo>
                    <a:pt x="517" y="251"/>
                  </a:lnTo>
                  <a:lnTo>
                    <a:pt x="517" y="240"/>
                  </a:lnTo>
                  <a:lnTo>
                    <a:pt x="505" y="240"/>
                  </a:lnTo>
                  <a:lnTo>
                    <a:pt x="505" y="228"/>
                  </a:lnTo>
                  <a:lnTo>
                    <a:pt x="505" y="215"/>
                  </a:lnTo>
                  <a:lnTo>
                    <a:pt x="505" y="203"/>
                  </a:lnTo>
                  <a:lnTo>
                    <a:pt x="517" y="203"/>
                  </a:lnTo>
                  <a:lnTo>
                    <a:pt x="517" y="192"/>
                  </a:lnTo>
                  <a:lnTo>
                    <a:pt x="505" y="192"/>
                  </a:lnTo>
                  <a:lnTo>
                    <a:pt x="517" y="192"/>
                  </a:lnTo>
                  <a:lnTo>
                    <a:pt x="505" y="192"/>
                  </a:lnTo>
                  <a:lnTo>
                    <a:pt x="505" y="180"/>
                  </a:lnTo>
                  <a:lnTo>
                    <a:pt x="494" y="180"/>
                  </a:lnTo>
                  <a:lnTo>
                    <a:pt x="494" y="167"/>
                  </a:lnTo>
                  <a:lnTo>
                    <a:pt x="480" y="167"/>
                  </a:lnTo>
                  <a:lnTo>
                    <a:pt x="480" y="155"/>
                  </a:lnTo>
                  <a:lnTo>
                    <a:pt x="480" y="144"/>
                  </a:lnTo>
                  <a:lnTo>
                    <a:pt x="494" y="144"/>
                  </a:lnTo>
                  <a:lnTo>
                    <a:pt x="494" y="132"/>
                  </a:lnTo>
                  <a:lnTo>
                    <a:pt x="494" y="119"/>
                  </a:lnTo>
                  <a:lnTo>
                    <a:pt x="480" y="119"/>
                  </a:lnTo>
                  <a:lnTo>
                    <a:pt x="494" y="119"/>
                  </a:lnTo>
                  <a:lnTo>
                    <a:pt x="494" y="107"/>
                  </a:lnTo>
                  <a:lnTo>
                    <a:pt x="480" y="107"/>
                  </a:lnTo>
                  <a:lnTo>
                    <a:pt x="480" y="96"/>
                  </a:lnTo>
                  <a:lnTo>
                    <a:pt x="469" y="96"/>
                  </a:lnTo>
                  <a:lnTo>
                    <a:pt x="469" y="84"/>
                  </a:lnTo>
                  <a:lnTo>
                    <a:pt x="457" y="84"/>
                  </a:lnTo>
                  <a:lnTo>
                    <a:pt x="457" y="71"/>
                  </a:lnTo>
                  <a:lnTo>
                    <a:pt x="446" y="60"/>
                  </a:lnTo>
                  <a:lnTo>
                    <a:pt x="457" y="48"/>
                  </a:lnTo>
                  <a:lnTo>
                    <a:pt x="457" y="36"/>
                  </a:lnTo>
                  <a:lnTo>
                    <a:pt x="457" y="23"/>
                  </a:lnTo>
                  <a:lnTo>
                    <a:pt x="446" y="23"/>
                  </a:lnTo>
                  <a:lnTo>
                    <a:pt x="457" y="23"/>
                  </a:lnTo>
                  <a:lnTo>
                    <a:pt x="457" y="12"/>
                  </a:lnTo>
                  <a:lnTo>
                    <a:pt x="457" y="0"/>
                  </a:lnTo>
                  <a:lnTo>
                    <a:pt x="446" y="0"/>
                  </a:lnTo>
                  <a:lnTo>
                    <a:pt x="446" y="12"/>
                  </a:lnTo>
                  <a:lnTo>
                    <a:pt x="432" y="12"/>
                  </a:lnTo>
                  <a:lnTo>
                    <a:pt x="421" y="12"/>
                  </a:lnTo>
                  <a:lnTo>
                    <a:pt x="409" y="12"/>
                  </a:lnTo>
                  <a:lnTo>
                    <a:pt x="398" y="12"/>
                  </a:lnTo>
                  <a:lnTo>
                    <a:pt x="398" y="23"/>
                  </a:lnTo>
                  <a:lnTo>
                    <a:pt x="384" y="23"/>
                  </a:lnTo>
                  <a:lnTo>
                    <a:pt x="373" y="23"/>
                  </a:lnTo>
                  <a:lnTo>
                    <a:pt x="373" y="12"/>
                  </a:lnTo>
                  <a:lnTo>
                    <a:pt x="361" y="12"/>
                  </a:lnTo>
                  <a:lnTo>
                    <a:pt x="361" y="23"/>
                  </a:lnTo>
                  <a:lnTo>
                    <a:pt x="361" y="12"/>
                  </a:lnTo>
                  <a:lnTo>
                    <a:pt x="350" y="12"/>
                  </a:lnTo>
                  <a:lnTo>
                    <a:pt x="350" y="23"/>
                  </a:lnTo>
                  <a:lnTo>
                    <a:pt x="350" y="36"/>
                  </a:lnTo>
                  <a:lnTo>
                    <a:pt x="336" y="48"/>
                  </a:lnTo>
                  <a:lnTo>
                    <a:pt x="325" y="48"/>
                  </a:lnTo>
                  <a:lnTo>
                    <a:pt x="325" y="60"/>
                  </a:lnTo>
                  <a:lnTo>
                    <a:pt x="240" y="60"/>
                  </a:lnTo>
                  <a:lnTo>
                    <a:pt x="240" y="155"/>
                  </a:lnTo>
                  <a:lnTo>
                    <a:pt x="192" y="155"/>
                  </a:lnTo>
                  <a:lnTo>
                    <a:pt x="181" y="167"/>
                  </a:lnTo>
                  <a:lnTo>
                    <a:pt x="181" y="180"/>
                  </a:lnTo>
                  <a:lnTo>
                    <a:pt x="181" y="167"/>
                  </a:lnTo>
                  <a:lnTo>
                    <a:pt x="181" y="180"/>
                  </a:lnTo>
                  <a:lnTo>
                    <a:pt x="169" y="180"/>
                  </a:lnTo>
                  <a:lnTo>
                    <a:pt x="181" y="192"/>
                  </a:lnTo>
                  <a:lnTo>
                    <a:pt x="169" y="192"/>
                  </a:lnTo>
                  <a:lnTo>
                    <a:pt x="181" y="192"/>
                  </a:lnTo>
                  <a:lnTo>
                    <a:pt x="169" y="192"/>
                  </a:lnTo>
                  <a:lnTo>
                    <a:pt x="169" y="203"/>
                  </a:lnTo>
                  <a:lnTo>
                    <a:pt x="181" y="203"/>
                  </a:lnTo>
                  <a:lnTo>
                    <a:pt x="169" y="203"/>
                  </a:lnTo>
                  <a:lnTo>
                    <a:pt x="169" y="215"/>
                  </a:lnTo>
                  <a:lnTo>
                    <a:pt x="158" y="215"/>
                  </a:lnTo>
                  <a:lnTo>
                    <a:pt x="144" y="215"/>
                  </a:lnTo>
                  <a:lnTo>
                    <a:pt x="133" y="215"/>
                  </a:lnTo>
                  <a:lnTo>
                    <a:pt x="121" y="215"/>
                  </a:lnTo>
                  <a:lnTo>
                    <a:pt x="121" y="228"/>
                  </a:lnTo>
                  <a:lnTo>
                    <a:pt x="121" y="240"/>
                  </a:lnTo>
                  <a:lnTo>
                    <a:pt x="121" y="251"/>
                  </a:lnTo>
                  <a:lnTo>
                    <a:pt x="121" y="263"/>
                  </a:lnTo>
                  <a:lnTo>
                    <a:pt x="121" y="276"/>
                  </a:lnTo>
                  <a:lnTo>
                    <a:pt x="133" y="276"/>
                  </a:lnTo>
                  <a:lnTo>
                    <a:pt x="133" y="288"/>
                  </a:lnTo>
                  <a:lnTo>
                    <a:pt x="133" y="299"/>
                  </a:lnTo>
                  <a:lnTo>
                    <a:pt x="121" y="299"/>
                  </a:lnTo>
                  <a:lnTo>
                    <a:pt x="110" y="299"/>
                  </a:lnTo>
                  <a:lnTo>
                    <a:pt x="96" y="299"/>
                  </a:lnTo>
                  <a:lnTo>
                    <a:pt x="96" y="311"/>
                  </a:lnTo>
                  <a:lnTo>
                    <a:pt x="96" y="324"/>
                  </a:lnTo>
                  <a:lnTo>
                    <a:pt x="85" y="336"/>
                  </a:lnTo>
                  <a:lnTo>
                    <a:pt x="73" y="336"/>
                  </a:lnTo>
                  <a:lnTo>
                    <a:pt x="73" y="347"/>
                  </a:lnTo>
                  <a:lnTo>
                    <a:pt x="62" y="347"/>
                  </a:lnTo>
                  <a:lnTo>
                    <a:pt x="62" y="359"/>
                  </a:lnTo>
                  <a:lnTo>
                    <a:pt x="48" y="359"/>
                  </a:lnTo>
                  <a:lnTo>
                    <a:pt x="37" y="359"/>
                  </a:lnTo>
                  <a:lnTo>
                    <a:pt x="25" y="372"/>
                  </a:lnTo>
                  <a:lnTo>
                    <a:pt x="14" y="372"/>
                  </a:lnTo>
                  <a:lnTo>
                    <a:pt x="0" y="372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3"/>
            <p:cNvSpPr>
              <a:spLocks/>
            </p:cNvSpPr>
            <p:nvPr/>
          </p:nvSpPr>
          <p:spPr bwMode="auto">
            <a:xfrm>
              <a:off x="1312" y="1590"/>
              <a:ext cx="381" cy="517"/>
            </a:xfrm>
            <a:custGeom>
              <a:avLst/>
              <a:gdLst>
                <a:gd name="T0" fmla="*/ 46 w 793"/>
                <a:gd name="T1" fmla="*/ 102 h 1044"/>
                <a:gd name="T2" fmla="*/ 213 w 793"/>
                <a:gd name="T3" fmla="*/ 48 h 1044"/>
                <a:gd name="T4" fmla="*/ 208 w 793"/>
                <a:gd name="T5" fmla="*/ 36 h 1044"/>
                <a:gd name="T6" fmla="*/ 201 w 793"/>
                <a:gd name="T7" fmla="*/ 30 h 1044"/>
                <a:gd name="T8" fmla="*/ 208 w 793"/>
                <a:gd name="T9" fmla="*/ 12 h 1044"/>
                <a:gd name="T10" fmla="*/ 271 w 793"/>
                <a:gd name="T11" fmla="*/ 6 h 1044"/>
                <a:gd name="T12" fmla="*/ 278 w 793"/>
                <a:gd name="T13" fmla="*/ 24 h 1044"/>
                <a:gd name="T14" fmla="*/ 289 w 793"/>
                <a:gd name="T15" fmla="*/ 42 h 1044"/>
                <a:gd name="T16" fmla="*/ 301 w 793"/>
                <a:gd name="T17" fmla="*/ 48 h 1044"/>
                <a:gd name="T18" fmla="*/ 317 w 793"/>
                <a:gd name="T19" fmla="*/ 60 h 1044"/>
                <a:gd name="T20" fmla="*/ 329 w 793"/>
                <a:gd name="T21" fmla="*/ 71 h 1044"/>
                <a:gd name="T22" fmla="*/ 347 w 793"/>
                <a:gd name="T23" fmla="*/ 84 h 1044"/>
                <a:gd name="T24" fmla="*/ 352 w 793"/>
                <a:gd name="T25" fmla="*/ 102 h 1044"/>
                <a:gd name="T26" fmla="*/ 352 w 793"/>
                <a:gd name="T27" fmla="*/ 125 h 1044"/>
                <a:gd name="T28" fmla="*/ 347 w 793"/>
                <a:gd name="T29" fmla="*/ 149 h 1044"/>
                <a:gd name="T30" fmla="*/ 363 w 793"/>
                <a:gd name="T31" fmla="*/ 166 h 1044"/>
                <a:gd name="T32" fmla="*/ 363 w 793"/>
                <a:gd name="T33" fmla="*/ 184 h 1044"/>
                <a:gd name="T34" fmla="*/ 375 w 793"/>
                <a:gd name="T35" fmla="*/ 197 h 1044"/>
                <a:gd name="T36" fmla="*/ 381 w 793"/>
                <a:gd name="T37" fmla="*/ 214 h 1044"/>
                <a:gd name="T38" fmla="*/ 370 w 793"/>
                <a:gd name="T39" fmla="*/ 232 h 1044"/>
                <a:gd name="T40" fmla="*/ 370 w 793"/>
                <a:gd name="T41" fmla="*/ 256 h 1044"/>
                <a:gd name="T42" fmla="*/ 255 w 793"/>
                <a:gd name="T43" fmla="*/ 261 h 1044"/>
                <a:gd name="T44" fmla="*/ 255 w 793"/>
                <a:gd name="T45" fmla="*/ 273 h 1044"/>
                <a:gd name="T46" fmla="*/ 255 w 793"/>
                <a:gd name="T47" fmla="*/ 292 h 1044"/>
                <a:gd name="T48" fmla="*/ 266 w 793"/>
                <a:gd name="T49" fmla="*/ 309 h 1044"/>
                <a:gd name="T50" fmla="*/ 255 w 793"/>
                <a:gd name="T51" fmla="*/ 321 h 1044"/>
                <a:gd name="T52" fmla="*/ 248 w 793"/>
                <a:gd name="T53" fmla="*/ 327 h 1044"/>
                <a:gd name="T54" fmla="*/ 260 w 793"/>
                <a:gd name="T55" fmla="*/ 339 h 1044"/>
                <a:gd name="T56" fmla="*/ 271 w 793"/>
                <a:gd name="T57" fmla="*/ 356 h 1044"/>
                <a:gd name="T58" fmla="*/ 278 w 793"/>
                <a:gd name="T59" fmla="*/ 380 h 1044"/>
                <a:gd name="T60" fmla="*/ 271 w 793"/>
                <a:gd name="T61" fmla="*/ 398 h 1044"/>
                <a:gd name="T62" fmla="*/ 266 w 793"/>
                <a:gd name="T63" fmla="*/ 422 h 1044"/>
                <a:gd name="T64" fmla="*/ 283 w 793"/>
                <a:gd name="T65" fmla="*/ 434 h 1044"/>
                <a:gd name="T66" fmla="*/ 294 w 793"/>
                <a:gd name="T67" fmla="*/ 446 h 1044"/>
                <a:gd name="T68" fmla="*/ 155 w 793"/>
                <a:gd name="T69" fmla="*/ 517 h 1044"/>
                <a:gd name="T70" fmla="*/ 149 w 793"/>
                <a:gd name="T71" fmla="*/ 398 h 1044"/>
                <a:gd name="T72" fmla="*/ 103 w 793"/>
                <a:gd name="T73" fmla="*/ 392 h 1044"/>
                <a:gd name="T74" fmla="*/ 98 w 793"/>
                <a:gd name="T75" fmla="*/ 374 h 1044"/>
                <a:gd name="T76" fmla="*/ 98 w 793"/>
                <a:gd name="T77" fmla="*/ 351 h 1044"/>
                <a:gd name="T78" fmla="*/ 109 w 793"/>
                <a:gd name="T79" fmla="*/ 332 h 1044"/>
                <a:gd name="T80" fmla="*/ 121 w 793"/>
                <a:gd name="T81" fmla="*/ 321 h 1044"/>
                <a:gd name="T82" fmla="*/ 103 w 793"/>
                <a:gd name="T83" fmla="*/ 315 h 1044"/>
                <a:gd name="T84" fmla="*/ 86 w 793"/>
                <a:gd name="T85" fmla="*/ 321 h 1044"/>
                <a:gd name="T86" fmla="*/ 92 w 793"/>
                <a:gd name="T87" fmla="*/ 303 h 1044"/>
                <a:gd name="T88" fmla="*/ 103 w 793"/>
                <a:gd name="T89" fmla="*/ 285 h 1044"/>
                <a:gd name="T90" fmla="*/ 98 w 793"/>
                <a:gd name="T91" fmla="*/ 268 h 1044"/>
                <a:gd name="T92" fmla="*/ 98 w 793"/>
                <a:gd name="T93" fmla="*/ 261 h 1044"/>
                <a:gd name="T94" fmla="*/ 5 w 793"/>
                <a:gd name="T95" fmla="*/ 173 h 104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93"/>
                <a:gd name="T145" fmla="*/ 0 h 1044"/>
                <a:gd name="T146" fmla="*/ 793 w 793"/>
                <a:gd name="T147" fmla="*/ 1044 h 104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93" h="1044">
                  <a:moveTo>
                    <a:pt x="0" y="349"/>
                  </a:moveTo>
                  <a:lnTo>
                    <a:pt x="0" y="301"/>
                  </a:lnTo>
                  <a:lnTo>
                    <a:pt x="96" y="301"/>
                  </a:lnTo>
                  <a:lnTo>
                    <a:pt x="96" y="205"/>
                  </a:lnTo>
                  <a:lnTo>
                    <a:pt x="82" y="205"/>
                  </a:lnTo>
                  <a:lnTo>
                    <a:pt x="82" y="109"/>
                  </a:lnTo>
                  <a:lnTo>
                    <a:pt x="443" y="109"/>
                  </a:lnTo>
                  <a:lnTo>
                    <a:pt x="443" y="96"/>
                  </a:lnTo>
                  <a:lnTo>
                    <a:pt x="443" y="84"/>
                  </a:lnTo>
                  <a:lnTo>
                    <a:pt x="443" y="73"/>
                  </a:lnTo>
                  <a:lnTo>
                    <a:pt x="432" y="61"/>
                  </a:lnTo>
                  <a:lnTo>
                    <a:pt x="432" y="73"/>
                  </a:lnTo>
                  <a:lnTo>
                    <a:pt x="418" y="73"/>
                  </a:lnTo>
                  <a:lnTo>
                    <a:pt x="432" y="73"/>
                  </a:lnTo>
                  <a:lnTo>
                    <a:pt x="418" y="73"/>
                  </a:lnTo>
                  <a:lnTo>
                    <a:pt x="418" y="61"/>
                  </a:lnTo>
                  <a:lnTo>
                    <a:pt x="418" y="48"/>
                  </a:lnTo>
                  <a:lnTo>
                    <a:pt x="407" y="36"/>
                  </a:lnTo>
                  <a:lnTo>
                    <a:pt x="432" y="36"/>
                  </a:lnTo>
                  <a:lnTo>
                    <a:pt x="432" y="25"/>
                  </a:lnTo>
                  <a:lnTo>
                    <a:pt x="455" y="25"/>
                  </a:lnTo>
                  <a:lnTo>
                    <a:pt x="455" y="0"/>
                  </a:lnTo>
                  <a:lnTo>
                    <a:pt x="564" y="0"/>
                  </a:lnTo>
                  <a:lnTo>
                    <a:pt x="564" y="13"/>
                  </a:lnTo>
                  <a:lnTo>
                    <a:pt x="578" y="13"/>
                  </a:lnTo>
                  <a:lnTo>
                    <a:pt x="578" y="25"/>
                  </a:lnTo>
                  <a:lnTo>
                    <a:pt x="589" y="36"/>
                  </a:lnTo>
                  <a:lnTo>
                    <a:pt x="578" y="48"/>
                  </a:lnTo>
                  <a:lnTo>
                    <a:pt x="589" y="61"/>
                  </a:lnTo>
                  <a:lnTo>
                    <a:pt x="589" y="73"/>
                  </a:lnTo>
                  <a:lnTo>
                    <a:pt x="601" y="73"/>
                  </a:lnTo>
                  <a:lnTo>
                    <a:pt x="601" y="84"/>
                  </a:lnTo>
                  <a:lnTo>
                    <a:pt x="612" y="96"/>
                  </a:lnTo>
                  <a:lnTo>
                    <a:pt x="612" y="84"/>
                  </a:lnTo>
                  <a:lnTo>
                    <a:pt x="626" y="84"/>
                  </a:lnTo>
                  <a:lnTo>
                    <a:pt x="626" y="96"/>
                  </a:lnTo>
                  <a:lnTo>
                    <a:pt x="637" y="96"/>
                  </a:lnTo>
                  <a:lnTo>
                    <a:pt x="649" y="109"/>
                  </a:lnTo>
                  <a:lnTo>
                    <a:pt x="649" y="121"/>
                  </a:lnTo>
                  <a:lnTo>
                    <a:pt x="660" y="121"/>
                  </a:lnTo>
                  <a:lnTo>
                    <a:pt x="674" y="121"/>
                  </a:lnTo>
                  <a:lnTo>
                    <a:pt x="685" y="121"/>
                  </a:lnTo>
                  <a:lnTo>
                    <a:pt x="685" y="132"/>
                  </a:lnTo>
                  <a:lnTo>
                    <a:pt x="685" y="144"/>
                  </a:lnTo>
                  <a:lnTo>
                    <a:pt x="697" y="157"/>
                  </a:lnTo>
                  <a:lnTo>
                    <a:pt x="708" y="157"/>
                  </a:lnTo>
                  <a:lnTo>
                    <a:pt x="708" y="169"/>
                  </a:lnTo>
                  <a:lnTo>
                    <a:pt x="722" y="169"/>
                  </a:lnTo>
                  <a:lnTo>
                    <a:pt x="722" y="180"/>
                  </a:lnTo>
                  <a:lnTo>
                    <a:pt x="733" y="180"/>
                  </a:lnTo>
                  <a:lnTo>
                    <a:pt x="733" y="192"/>
                  </a:lnTo>
                  <a:lnTo>
                    <a:pt x="733" y="205"/>
                  </a:lnTo>
                  <a:lnTo>
                    <a:pt x="733" y="217"/>
                  </a:lnTo>
                  <a:lnTo>
                    <a:pt x="733" y="228"/>
                  </a:lnTo>
                  <a:lnTo>
                    <a:pt x="733" y="240"/>
                  </a:lnTo>
                  <a:lnTo>
                    <a:pt x="733" y="253"/>
                  </a:lnTo>
                  <a:lnTo>
                    <a:pt x="733" y="265"/>
                  </a:lnTo>
                  <a:lnTo>
                    <a:pt x="733" y="276"/>
                  </a:lnTo>
                  <a:lnTo>
                    <a:pt x="722" y="288"/>
                  </a:lnTo>
                  <a:lnTo>
                    <a:pt x="722" y="301"/>
                  </a:lnTo>
                  <a:lnTo>
                    <a:pt x="733" y="301"/>
                  </a:lnTo>
                  <a:lnTo>
                    <a:pt x="733" y="313"/>
                  </a:lnTo>
                  <a:lnTo>
                    <a:pt x="745" y="324"/>
                  </a:lnTo>
                  <a:lnTo>
                    <a:pt x="756" y="336"/>
                  </a:lnTo>
                  <a:lnTo>
                    <a:pt x="745" y="349"/>
                  </a:lnTo>
                  <a:lnTo>
                    <a:pt x="745" y="361"/>
                  </a:lnTo>
                  <a:lnTo>
                    <a:pt x="745" y="372"/>
                  </a:lnTo>
                  <a:lnTo>
                    <a:pt x="756" y="372"/>
                  </a:lnTo>
                  <a:lnTo>
                    <a:pt x="756" y="384"/>
                  </a:lnTo>
                  <a:lnTo>
                    <a:pt x="770" y="384"/>
                  </a:lnTo>
                  <a:lnTo>
                    <a:pt x="781" y="384"/>
                  </a:lnTo>
                  <a:lnTo>
                    <a:pt x="781" y="397"/>
                  </a:lnTo>
                  <a:lnTo>
                    <a:pt x="793" y="397"/>
                  </a:lnTo>
                  <a:lnTo>
                    <a:pt x="793" y="408"/>
                  </a:lnTo>
                  <a:lnTo>
                    <a:pt x="793" y="420"/>
                  </a:lnTo>
                  <a:lnTo>
                    <a:pt x="793" y="432"/>
                  </a:lnTo>
                  <a:lnTo>
                    <a:pt x="781" y="445"/>
                  </a:lnTo>
                  <a:lnTo>
                    <a:pt x="781" y="456"/>
                  </a:lnTo>
                  <a:lnTo>
                    <a:pt x="770" y="456"/>
                  </a:lnTo>
                  <a:lnTo>
                    <a:pt x="770" y="468"/>
                  </a:lnTo>
                  <a:lnTo>
                    <a:pt x="770" y="480"/>
                  </a:lnTo>
                  <a:lnTo>
                    <a:pt x="770" y="493"/>
                  </a:lnTo>
                  <a:lnTo>
                    <a:pt x="770" y="504"/>
                  </a:lnTo>
                  <a:lnTo>
                    <a:pt x="770" y="516"/>
                  </a:lnTo>
                  <a:lnTo>
                    <a:pt x="756" y="516"/>
                  </a:lnTo>
                  <a:lnTo>
                    <a:pt x="516" y="516"/>
                  </a:lnTo>
                  <a:lnTo>
                    <a:pt x="516" y="528"/>
                  </a:lnTo>
                  <a:lnTo>
                    <a:pt x="530" y="528"/>
                  </a:lnTo>
                  <a:lnTo>
                    <a:pt x="530" y="516"/>
                  </a:lnTo>
                  <a:lnTo>
                    <a:pt x="530" y="528"/>
                  </a:lnTo>
                  <a:lnTo>
                    <a:pt x="530" y="541"/>
                  </a:lnTo>
                  <a:lnTo>
                    <a:pt x="530" y="552"/>
                  </a:lnTo>
                  <a:lnTo>
                    <a:pt x="541" y="564"/>
                  </a:lnTo>
                  <a:lnTo>
                    <a:pt x="541" y="575"/>
                  </a:lnTo>
                  <a:lnTo>
                    <a:pt x="541" y="589"/>
                  </a:lnTo>
                  <a:lnTo>
                    <a:pt x="530" y="589"/>
                  </a:lnTo>
                  <a:lnTo>
                    <a:pt x="541" y="600"/>
                  </a:lnTo>
                  <a:lnTo>
                    <a:pt x="530" y="612"/>
                  </a:lnTo>
                  <a:lnTo>
                    <a:pt x="541" y="612"/>
                  </a:lnTo>
                  <a:lnTo>
                    <a:pt x="553" y="623"/>
                  </a:lnTo>
                  <a:lnTo>
                    <a:pt x="541" y="623"/>
                  </a:lnTo>
                  <a:lnTo>
                    <a:pt x="541" y="637"/>
                  </a:lnTo>
                  <a:lnTo>
                    <a:pt x="530" y="637"/>
                  </a:lnTo>
                  <a:lnTo>
                    <a:pt x="530" y="648"/>
                  </a:lnTo>
                  <a:lnTo>
                    <a:pt x="516" y="648"/>
                  </a:lnTo>
                  <a:lnTo>
                    <a:pt x="530" y="648"/>
                  </a:lnTo>
                  <a:lnTo>
                    <a:pt x="530" y="660"/>
                  </a:lnTo>
                  <a:lnTo>
                    <a:pt x="516" y="660"/>
                  </a:lnTo>
                  <a:lnTo>
                    <a:pt x="516" y="671"/>
                  </a:lnTo>
                  <a:lnTo>
                    <a:pt x="530" y="671"/>
                  </a:lnTo>
                  <a:lnTo>
                    <a:pt x="530" y="685"/>
                  </a:lnTo>
                  <a:lnTo>
                    <a:pt x="541" y="685"/>
                  </a:lnTo>
                  <a:lnTo>
                    <a:pt x="541" y="696"/>
                  </a:lnTo>
                  <a:lnTo>
                    <a:pt x="553" y="696"/>
                  </a:lnTo>
                  <a:lnTo>
                    <a:pt x="553" y="708"/>
                  </a:lnTo>
                  <a:lnTo>
                    <a:pt x="564" y="719"/>
                  </a:lnTo>
                  <a:lnTo>
                    <a:pt x="564" y="733"/>
                  </a:lnTo>
                  <a:lnTo>
                    <a:pt x="564" y="744"/>
                  </a:lnTo>
                  <a:lnTo>
                    <a:pt x="578" y="756"/>
                  </a:lnTo>
                  <a:lnTo>
                    <a:pt x="578" y="767"/>
                  </a:lnTo>
                  <a:lnTo>
                    <a:pt x="578" y="781"/>
                  </a:lnTo>
                  <a:lnTo>
                    <a:pt x="564" y="781"/>
                  </a:lnTo>
                  <a:lnTo>
                    <a:pt x="564" y="792"/>
                  </a:lnTo>
                  <a:lnTo>
                    <a:pt x="564" y="804"/>
                  </a:lnTo>
                  <a:lnTo>
                    <a:pt x="564" y="815"/>
                  </a:lnTo>
                  <a:lnTo>
                    <a:pt x="564" y="829"/>
                  </a:lnTo>
                  <a:lnTo>
                    <a:pt x="564" y="840"/>
                  </a:lnTo>
                  <a:lnTo>
                    <a:pt x="553" y="852"/>
                  </a:lnTo>
                  <a:lnTo>
                    <a:pt x="564" y="852"/>
                  </a:lnTo>
                  <a:lnTo>
                    <a:pt x="578" y="863"/>
                  </a:lnTo>
                  <a:lnTo>
                    <a:pt x="578" y="877"/>
                  </a:lnTo>
                  <a:lnTo>
                    <a:pt x="589" y="877"/>
                  </a:lnTo>
                  <a:lnTo>
                    <a:pt x="589" y="888"/>
                  </a:lnTo>
                  <a:lnTo>
                    <a:pt x="601" y="888"/>
                  </a:lnTo>
                  <a:lnTo>
                    <a:pt x="601" y="900"/>
                  </a:lnTo>
                  <a:lnTo>
                    <a:pt x="612" y="900"/>
                  </a:lnTo>
                  <a:lnTo>
                    <a:pt x="612" y="996"/>
                  </a:lnTo>
                  <a:lnTo>
                    <a:pt x="530" y="996"/>
                  </a:lnTo>
                  <a:lnTo>
                    <a:pt x="530" y="1044"/>
                  </a:lnTo>
                  <a:lnTo>
                    <a:pt x="322" y="1044"/>
                  </a:lnTo>
                  <a:lnTo>
                    <a:pt x="322" y="996"/>
                  </a:lnTo>
                  <a:lnTo>
                    <a:pt x="311" y="996"/>
                  </a:lnTo>
                  <a:lnTo>
                    <a:pt x="311" y="959"/>
                  </a:lnTo>
                  <a:lnTo>
                    <a:pt x="311" y="804"/>
                  </a:lnTo>
                  <a:lnTo>
                    <a:pt x="251" y="804"/>
                  </a:lnTo>
                  <a:lnTo>
                    <a:pt x="240" y="792"/>
                  </a:lnTo>
                  <a:lnTo>
                    <a:pt x="215" y="804"/>
                  </a:lnTo>
                  <a:lnTo>
                    <a:pt x="215" y="792"/>
                  </a:lnTo>
                  <a:lnTo>
                    <a:pt x="215" y="781"/>
                  </a:lnTo>
                  <a:lnTo>
                    <a:pt x="203" y="781"/>
                  </a:lnTo>
                  <a:lnTo>
                    <a:pt x="203" y="767"/>
                  </a:lnTo>
                  <a:lnTo>
                    <a:pt x="203" y="756"/>
                  </a:lnTo>
                  <a:lnTo>
                    <a:pt x="203" y="744"/>
                  </a:lnTo>
                  <a:lnTo>
                    <a:pt x="203" y="733"/>
                  </a:lnTo>
                  <a:lnTo>
                    <a:pt x="203" y="719"/>
                  </a:lnTo>
                  <a:lnTo>
                    <a:pt x="203" y="708"/>
                  </a:lnTo>
                  <a:lnTo>
                    <a:pt x="215" y="696"/>
                  </a:lnTo>
                  <a:lnTo>
                    <a:pt x="215" y="685"/>
                  </a:lnTo>
                  <a:lnTo>
                    <a:pt x="215" y="671"/>
                  </a:lnTo>
                  <a:lnTo>
                    <a:pt x="226" y="671"/>
                  </a:lnTo>
                  <a:lnTo>
                    <a:pt x="240" y="685"/>
                  </a:lnTo>
                  <a:lnTo>
                    <a:pt x="251" y="671"/>
                  </a:lnTo>
                  <a:lnTo>
                    <a:pt x="251" y="660"/>
                  </a:lnTo>
                  <a:lnTo>
                    <a:pt x="251" y="648"/>
                  </a:lnTo>
                  <a:lnTo>
                    <a:pt x="240" y="648"/>
                  </a:lnTo>
                  <a:lnTo>
                    <a:pt x="240" y="637"/>
                  </a:lnTo>
                  <a:lnTo>
                    <a:pt x="226" y="637"/>
                  </a:lnTo>
                  <a:lnTo>
                    <a:pt x="215" y="637"/>
                  </a:lnTo>
                  <a:lnTo>
                    <a:pt x="203" y="637"/>
                  </a:lnTo>
                  <a:lnTo>
                    <a:pt x="192" y="648"/>
                  </a:lnTo>
                  <a:lnTo>
                    <a:pt x="178" y="660"/>
                  </a:lnTo>
                  <a:lnTo>
                    <a:pt x="178" y="648"/>
                  </a:lnTo>
                  <a:lnTo>
                    <a:pt x="178" y="637"/>
                  </a:lnTo>
                  <a:lnTo>
                    <a:pt x="178" y="623"/>
                  </a:lnTo>
                  <a:lnTo>
                    <a:pt x="192" y="623"/>
                  </a:lnTo>
                  <a:lnTo>
                    <a:pt x="192" y="612"/>
                  </a:lnTo>
                  <a:lnTo>
                    <a:pt x="192" y="600"/>
                  </a:lnTo>
                  <a:lnTo>
                    <a:pt x="192" y="589"/>
                  </a:lnTo>
                  <a:lnTo>
                    <a:pt x="203" y="589"/>
                  </a:lnTo>
                  <a:lnTo>
                    <a:pt x="215" y="575"/>
                  </a:lnTo>
                  <a:lnTo>
                    <a:pt x="215" y="564"/>
                  </a:lnTo>
                  <a:lnTo>
                    <a:pt x="215" y="552"/>
                  </a:lnTo>
                  <a:lnTo>
                    <a:pt x="203" y="552"/>
                  </a:lnTo>
                  <a:lnTo>
                    <a:pt x="203" y="541"/>
                  </a:lnTo>
                  <a:lnTo>
                    <a:pt x="215" y="541"/>
                  </a:lnTo>
                  <a:lnTo>
                    <a:pt x="226" y="528"/>
                  </a:lnTo>
                  <a:lnTo>
                    <a:pt x="215" y="528"/>
                  </a:lnTo>
                  <a:lnTo>
                    <a:pt x="203" y="528"/>
                  </a:lnTo>
                  <a:lnTo>
                    <a:pt x="203" y="516"/>
                  </a:lnTo>
                  <a:lnTo>
                    <a:pt x="11" y="516"/>
                  </a:lnTo>
                  <a:lnTo>
                    <a:pt x="11" y="493"/>
                  </a:lnTo>
                  <a:lnTo>
                    <a:pt x="11" y="349"/>
                  </a:lnTo>
                  <a:lnTo>
                    <a:pt x="0" y="349"/>
                  </a:lnTo>
                  <a:close/>
                </a:path>
              </a:pathLst>
            </a:custGeom>
            <a:solidFill>
              <a:srgbClr val="CCEC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Freeform 4"/>
            <p:cNvSpPr>
              <a:spLocks/>
            </p:cNvSpPr>
            <p:nvPr/>
          </p:nvSpPr>
          <p:spPr bwMode="auto">
            <a:xfrm>
              <a:off x="1312" y="1590"/>
              <a:ext cx="381" cy="517"/>
            </a:xfrm>
            <a:custGeom>
              <a:avLst/>
              <a:gdLst>
                <a:gd name="T0" fmla="*/ 46 w 793"/>
                <a:gd name="T1" fmla="*/ 102 h 1044"/>
                <a:gd name="T2" fmla="*/ 213 w 793"/>
                <a:gd name="T3" fmla="*/ 48 h 1044"/>
                <a:gd name="T4" fmla="*/ 208 w 793"/>
                <a:gd name="T5" fmla="*/ 36 h 1044"/>
                <a:gd name="T6" fmla="*/ 201 w 793"/>
                <a:gd name="T7" fmla="*/ 30 h 1044"/>
                <a:gd name="T8" fmla="*/ 208 w 793"/>
                <a:gd name="T9" fmla="*/ 12 h 1044"/>
                <a:gd name="T10" fmla="*/ 271 w 793"/>
                <a:gd name="T11" fmla="*/ 6 h 1044"/>
                <a:gd name="T12" fmla="*/ 278 w 793"/>
                <a:gd name="T13" fmla="*/ 24 h 1044"/>
                <a:gd name="T14" fmla="*/ 289 w 793"/>
                <a:gd name="T15" fmla="*/ 42 h 1044"/>
                <a:gd name="T16" fmla="*/ 301 w 793"/>
                <a:gd name="T17" fmla="*/ 48 h 1044"/>
                <a:gd name="T18" fmla="*/ 317 w 793"/>
                <a:gd name="T19" fmla="*/ 60 h 1044"/>
                <a:gd name="T20" fmla="*/ 329 w 793"/>
                <a:gd name="T21" fmla="*/ 71 h 1044"/>
                <a:gd name="T22" fmla="*/ 347 w 793"/>
                <a:gd name="T23" fmla="*/ 84 h 1044"/>
                <a:gd name="T24" fmla="*/ 352 w 793"/>
                <a:gd name="T25" fmla="*/ 102 h 1044"/>
                <a:gd name="T26" fmla="*/ 352 w 793"/>
                <a:gd name="T27" fmla="*/ 125 h 1044"/>
                <a:gd name="T28" fmla="*/ 347 w 793"/>
                <a:gd name="T29" fmla="*/ 149 h 1044"/>
                <a:gd name="T30" fmla="*/ 363 w 793"/>
                <a:gd name="T31" fmla="*/ 166 h 1044"/>
                <a:gd name="T32" fmla="*/ 363 w 793"/>
                <a:gd name="T33" fmla="*/ 184 h 1044"/>
                <a:gd name="T34" fmla="*/ 375 w 793"/>
                <a:gd name="T35" fmla="*/ 197 h 1044"/>
                <a:gd name="T36" fmla="*/ 381 w 793"/>
                <a:gd name="T37" fmla="*/ 214 h 1044"/>
                <a:gd name="T38" fmla="*/ 370 w 793"/>
                <a:gd name="T39" fmla="*/ 232 h 1044"/>
                <a:gd name="T40" fmla="*/ 370 w 793"/>
                <a:gd name="T41" fmla="*/ 256 h 1044"/>
                <a:gd name="T42" fmla="*/ 255 w 793"/>
                <a:gd name="T43" fmla="*/ 261 h 1044"/>
                <a:gd name="T44" fmla="*/ 255 w 793"/>
                <a:gd name="T45" fmla="*/ 273 h 1044"/>
                <a:gd name="T46" fmla="*/ 255 w 793"/>
                <a:gd name="T47" fmla="*/ 292 h 1044"/>
                <a:gd name="T48" fmla="*/ 266 w 793"/>
                <a:gd name="T49" fmla="*/ 309 h 1044"/>
                <a:gd name="T50" fmla="*/ 255 w 793"/>
                <a:gd name="T51" fmla="*/ 321 h 1044"/>
                <a:gd name="T52" fmla="*/ 248 w 793"/>
                <a:gd name="T53" fmla="*/ 327 h 1044"/>
                <a:gd name="T54" fmla="*/ 260 w 793"/>
                <a:gd name="T55" fmla="*/ 339 h 1044"/>
                <a:gd name="T56" fmla="*/ 271 w 793"/>
                <a:gd name="T57" fmla="*/ 356 h 1044"/>
                <a:gd name="T58" fmla="*/ 278 w 793"/>
                <a:gd name="T59" fmla="*/ 380 h 1044"/>
                <a:gd name="T60" fmla="*/ 271 w 793"/>
                <a:gd name="T61" fmla="*/ 398 h 1044"/>
                <a:gd name="T62" fmla="*/ 266 w 793"/>
                <a:gd name="T63" fmla="*/ 422 h 1044"/>
                <a:gd name="T64" fmla="*/ 283 w 793"/>
                <a:gd name="T65" fmla="*/ 434 h 1044"/>
                <a:gd name="T66" fmla="*/ 294 w 793"/>
                <a:gd name="T67" fmla="*/ 446 h 1044"/>
                <a:gd name="T68" fmla="*/ 155 w 793"/>
                <a:gd name="T69" fmla="*/ 517 h 1044"/>
                <a:gd name="T70" fmla="*/ 149 w 793"/>
                <a:gd name="T71" fmla="*/ 398 h 1044"/>
                <a:gd name="T72" fmla="*/ 103 w 793"/>
                <a:gd name="T73" fmla="*/ 392 h 1044"/>
                <a:gd name="T74" fmla="*/ 98 w 793"/>
                <a:gd name="T75" fmla="*/ 374 h 1044"/>
                <a:gd name="T76" fmla="*/ 98 w 793"/>
                <a:gd name="T77" fmla="*/ 351 h 1044"/>
                <a:gd name="T78" fmla="*/ 109 w 793"/>
                <a:gd name="T79" fmla="*/ 332 h 1044"/>
                <a:gd name="T80" fmla="*/ 121 w 793"/>
                <a:gd name="T81" fmla="*/ 321 h 1044"/>
                <a:gd name="T82" fmla="*/ 103 w 793"/>
                <a:gd name="T83" fmla="*/ 315 h 1044"/>
                <a:gd name="T84" fmla="*/ 86 w 793"/>
                <a:gd name="T85" fmla="*/ 321 h 1044"/>
                <a:gd name="T86" fmla="*/ 92 w 793"/>
                <a:gd name="T87" fmla="*/ 303 h 1044"/>
                <a:gd name="T88" fmla="*/ 103 w 793"/>
                <a:gd name="T89" fmla="*/ 285 h 1044"/>
                <a:gd name="T90" fmla="*/ 98 w 793"/>
                <a:gd name="T91" fmla="*/ 268 h 1044"/>
                <a:gd name="T92" fmla="*/ 98 w 793"/>
                <a:gd name="T93" fmla="*/ 261 h 1044"/>
                <a:gd name="T94" fmla="*/ 5 w 793"/>
                <a:gd name="T95" fmla="*/ 173 h 104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93"/>
                <a:gd name="T145" fmla="*/ 0 h 1044"/>
                <a:gd name="T146" fmla="*/ 793 w 793"/>
                <a:gd name="T147" fmla="*/ 1044 h 104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93" h="1044">
                  <a:moveTo>
                    <a:pt x="0" y="349"/>
                  </a:moveTo>
                  <a:lnTo>
                    <a:pt x="0" y="301"/>
                  </a:lnTo>
                  <a:lnTo>
                    <a:pt x="96" y="301"/>
                  </a:lnTo>
                  <a:lnTo>
                    <a:pt x="96" y="205"/>
                  </a:lnTo>
                  <a:lnTo>
                    <a:pt x="82" y="205"/>
                  </a:lnTo>
                  <a:lnTo>
                    <a:pt x="82" y="109"/>
                  </a:lnTo>
                  <a:lnTo>
                    <a:pt x="443" y="109"/>
                  </a:lnTo>
                  <a:lnTo>
                    <a:pt x="443" y="96"/>
                  </a:lnTo>
                  <a:lnTo>
                    <a:pt x="443" y="84"/>
                  </a:lnTo>
                  <a:lnTo>
                    <a:pt x="443" y="73"/>
                  </a:lnTo>
                  <a:lnTo>
                    <a:pt x="432" y="61"/>
                  </a:lnTo>
                  <a:lnTo>
                    <a:pt x="432" y="73"/>
                  </a:lnTo>
                  <a:lnTo>
                    <a:pt x="418" y="73"/>
                  </a:lnTo>
                  <a:lnTo>
                    <a:pt x="432" y="73"/>
                  </a:lnTo>
                  <a:lnTo>
                    <a:pt x="418" y="73"/>
                  </a:lnTo>
                  <a:lnTo>
                    <a:pt x="418" y="61"/>
                  </a:lnTo>
                  <a:lnTo>
                    <a:pt x="418" y="48"/>
                  </a:lnTo>
                  <a:lnTo>
                    <a:pt x="407" y="36"/>
                  </a:lnTo>
                  <a:lnTo>
                    <a:pt x="432" y="36"/>
                  </a:lnTo>
                  <a:lnTo>
                    <a:pt x="432" y="25"/>
                  </a:lnTo>
                  <a:lnTo>
                    <a:pt x="455" y="25"/>
                  </a:lnTo>
                  <a:lnTo>
                    <a:pt x="455" y="0"/>
                  </a:lnTo>
                  <a:lnTo>
                    <a:pt x="564" y="0"/>
                  </a:lnTo>
                  <a:lnTo>
                    <a:pt x="564" y="13"/>
                  </a:lnTo>
                  <a:lnTo>
                    <a:pt x="578" y="13"/>
                  </a:lnTo>
                  <a:lnTo>
                    <a:pt x="578" y="25"/>
                  </a:lnTo>
                  <a:lnTo>
                    <a:pt x="589" y="36"/>
                  </a:lnTo>
                  <a:lnTo>
                    <a:pt x="578" y="48"/>
                  </a:lnTo>
                  <a:lnTo>
                    <a:pt x="589" y="61"/>
                  </a:lnTo>
                  <a:lnTo>
                    <a:pt x="589" y="73"/>
                  </a:lnTo>
                  <a:lnTo>
                    <a:pt x="601" y="73"/>
                  </a:lnTo>
                  <a:lnTo>
                    <a:pt x="601" y="84"/>
                  </a:lnTo>
                  <a:lnTo>
                    <a:pt x="612" y="96"/>
                  </a:lnTo>
                  <a:lnTo>
                    <a:pt x="612" y="84"/>
                  </a:lnTo>
                  <a:lnTo>
                    <a:pt x="626" y="84"/>
                  </a:lnTo>
                  <a:lnTo>
                    <a:pt x="626" y="96"/>
                  </a:lnTo>
                  <a:lnTo>
                    <a:pt x="637" y="96"/>
                  </a:lnTo>
                  <a:lnTo>
                    <a:pt x="649" y="109"/>
                  </a:lnTo>
                  <a:lnTo>
                    <a:pt x="649" y="121"/>
                  </a:lnTo>
                  <a:lnTo>
                    <a:pt x="660" y="121"/>
                  </a:lnTo>
                  <a:lnTo>
                    <a:pt x="674" y="121"/>
                  </a:lnTo>
                  <a:lnTo>
                    <a:pt x="685" y="121"/>
                  </a:lnTo>
                  <a:lnTo>
                    <a:pt x="685" y="132"/>
                  </a:lnTo>
                  <a:lnTo>
                    <a:pt x="685" y="144"/>
                  </a:lnTo>
                  <a:lnTo>
                    <a:pt x="697" y="157"/>
                  </a:lnTo>
                  <a:lnTo>
                    <a:pt x="708" y="157"/>
                  </a:lnTo>
                  <a:lnTo>
                    <a:pt x="708" y="169"/>
                  </a:lnTo>
                  <a:lnTo>
                    <a:pt x="722" y="169"/>
                  </a:lnTo>
                  <a:lnTo>
                    <a:pt x="722" y="180"/>
                  </a:lnTo>
                  <a:lnTo>
                    <a:pt x="733" y="180"/>
                  </a:lnTo>
                  <a:lnTo>
                    <a:pt x="733" y="192"/>
                  </a:lnTo>
                  <a:lnTo>
                    <a:pt x="733" y="205"/>
                  </a:lnTo>
                  <a:lnTo>
                    <a:pt x="733" y="217"/>
                  </a:lnTo>
                  <a:lnTo>
                    <a:pt x="733" y="228"/>
                  </a:lnTo>
                  <a:lnTo>
                    <a:pt x="733" y="240"/>
                  </a:lnTo>
                  <a:lnTo>
                    <a:pt x="733" y="253"/>
                  </a:lnTo>
                  <a:lnTo>
                    <a:pt x="733" y="265"/>
                  </a:lnTo>
                  <a:lnTo>
                    <a:pt x="733" y="276"/>
                  </a:lnTo>
                  <a:lnTo>
                    <a:pt x="722" y="288"/>
                  </a:lnTo>
                  <a:lnTo>
                    <a:pt x="722" y="301"/>
                  </a:lnTo>
                  <a:lnTo>
                    <a:pt x="733" y="301"/>
                  </a:lnTo>
                  <a:lnTo>
                    <a:pt x="733" y="313"/>
                  </a:lnTo>
                  <a:lnTo>
                    <a:pt x="745" y="324"/>
                  </a:lnTo>
                  <a:lnTo>
                    <a:pt x="756" y="336"/>
                  </a:lnTo>
                  <a:lnTo>
                    <a:pt x="745" y="349"/>
                  </a:lnTo>
                  <a:lnTo>
                    <a:pt x="745" y="361"/>
                  </a:lnTo>
                  <a:lnTo>
                    <a:pt x="745" y="372"/>
                  </a:lnTo>
                  <a:lnTo>
                    <a:pt x="756" y="372"/>
                  </a:lnTo>
                  <a:lnTo>
                    <a:pt x="756" y="384"/>
                  </a:lnTo>
                  <a:lnTo>
                    <a:pt x="770" y="384"/>
                  </a:lnTo>
                  <a:lnTo>
                    <a:pt x="781" y="384"/>
                  </a:lnTo>
                  <a:lnTo>
                    <a:pt x="781" y="397"/>
                  </a:lnTo>
                  <a:lnTo>
                    <a:pt x="793" y="397"/>
                  </a:lnTo>
                  <a:lnTo>
                    <a:pt x="793" y="408"/>
                  </a:lnTo>
                  <a:lnTo>
                    <a:pt x="793" y="420"/>
                  </a:lnTo>
                  <a:lnTo>
                    <a:pt x="793" y="432"/>
                  </a:lnTo>
                  <a:lnTo>
                    <a:pt x="781" y="445"/>
                  </a:lnTo>
                  <a:lnTo>
                    <a:pt x="781" y="456"/>
                  </a:lnTo>
                  <a:lnTo>
                    <a:pt x="770" y="456"/>
                  </a:lnTo>
                  <a:lnTo>
                    <a:pt x="770" y="468"/>
                  </a:lnTo>
                  <a:lnTo>
                    <a:pt x="770" y="480"/>
                  </a:lnTo>
                  <a:lnTo>
                    <a:pt x="770" y="493"/>
                  </a:lnTo>
                  <a:lnTo>
                    <a:pt x="770" y="504"/>
                  </a:lnTo>
                  <a:lnTo>
                    <a:pt x="770" y="516"/>
                  </a:lnTo>
                  <a:lnTo>
                    <a:pt x="756" y="516"/>
                  </a:lnTo>
                  <a:lnTo>
                    <a:pt x="516" y="516"/>
                  </a:lnTo>
                  <a:lnTo>
                    <a:pt x="516" y="528"/>
                  </a:lnTo>
                  <a:lnTo>
                    <a:pt x="530" y="528"/>
                  </a:lnTo>
                  <a:lnTo>
                    <a:pt x="530" y="516"/>
                  </a:lnTo>
                  <a:lnTo>
                    <a:pt x="530" y="528"/>
                  </a:lnTo>
                  <a:lnTo>
                    <a:pt x="530" y="541"/>
                  </a:lnTo>
                  <a:lnTo>
                    <a:pt x="530" y="552"/>
                  </a:lnTo>
                  <a:lnTo>
                    <a:pt x="541" y="564"/>
                  </a:lnTo>
                  <a:lnTo>
                    <a:pt x="541" y="575"/>
                  </a:lnTo>
                  <a:lnTo>
                    <a:pt x="541" y="589"/>
                  </a:lnTo>
                  <a:lnTo>
                    <a:pt x="530" y="589"/>
                  </a:lnTo>
                  <a:lnTo>
                    <a:pt x="541" y="600"/>
                  </a:lnTo>
                  <a:lnTo>
                    <a:pt x="530" y="612"/>
                  </a:lnTo>
                  <a:lnTo>
                    <a:pt x="541" y="612"/>
                  </a:lnTo>
                  <a:lnTo>
                    <a:pt x="553" y="623"/>
                  </a:lnTo>
                  <a:lnTo>
                    <a:pt x="541" y="623"/>
                  </a:lnTo>
                  <a:lnTo>
                    <a:pt x="541" y="637"/>
                  </a:lnTo>
                  <a:lnTo>
                    <a:pt x="530" y="637"/>
                  </a:lnTo>
                  <a:lnTo>
                    <a:pt x="530" y="648"/>
                  </a:lnTo>
                  <a:lnTo>
                    <a:pt x="516" y="648"/>
                  </a:lnTo>
                  <a:lnTo>
                    <a:pt x="530" y="648"/>
                  </a:lnTo>
                  <a:lnTo>
                    <a:pt x="530" y="660"/>
                  </a:lnTo>
                  <a:lnTo>
                    <a:pt x="516" y="660"/>
                  </a:lnTo>
                  <a:lnTo>
                    <a:pt x="516" y="671"/>
                  </a:lnTo>
                  <a:lnTo>
                    <a:pt x="530" y="671"/>
                  </a:lnTo>
                  <a:lnTo>
                    <a:pt x="530" y="685"/>
                  </a:lnTo>
                  <a:lnTo>
                    <a:pt x="541" y="685"/>
                  </a:lnTo>
                  <a:lnTo>
                    <a:pt x="541" y="696"/>
                  </a:lnTo>
                  <a:lnTo>
                    <a:pt x="553" y="696"/>
                  </a:lnTo>
                  <a:lnTo>
                    <a:pt x="553" y="708"/>
                  </a:lnTo>
                  <a:lnTo>
                    <a:pt x="564" y="719"/>
                  </a:lnTo>
                  <a:lnTo>
                    <a:pt x="564" y="733"/>
                  </a:lnTo>
                  <a:lnTo>
                    <a:pt x="564" y="744"/>
                  </a:lnTo>
                  <a:lnTo>
                    <a:pt x="578" y="756"/>
                  </a:lnTo>
                  <a:lnTo>
                    <a:pt x="578" y="767"/>
                  </a:lnTo>
                  <a:lnTo>
                    <a:pt x="578" y="781"/>
                  </a:lnTo>
                  <a:lnTo>
                    <a:pt x="564" y="781"/>
                  </a:lnTo>
                  <a:lnTo>
                    <a:pt x="564" y="792"/>
                  </a:lnTo>
                  <a:lnTo>
                    <a:pt x="564" y="804"/>
                  </a:lnTo>
                  <a:lnTo>
                    <a:pt x="564" y="815"/>
                  </a:lnTo>
                  <a:lnTo>
                    <a:pt x="564" y="829"/>
                  </a:lnTo>
                  <a:lnTo>
                    <a:pt x="564" y="840"/>
                  </a:lnTo>
                  <a:lnTo>
                    <a:pt x="553" y="852"/>
                  </a:lnTo>
                  <a:lnTo>
                    <a:pt x="564" y="852"/>
                  </a:lnTo>
                  <a:lnTo>
                    <a:pt x="578" y="863"/>
                  </a:lnTo>
                  <a:lnTo>
                    <a:pt x="578" y="877"/>
                  </a:lnTo>
                  <a:lnTo>
                    <a:pt x="589" y="877"/>
                  </a:lnTo>
                  <a:lnTo>
                    <a:pt x="589" y="888"/>
                  </a:lnTo>
                  <a:lnTo>
                    <a:pt x="601" y="888"/>
                  </a:lnTo>
                  <a:lnTo>
                    <a:pt x="601" y="900"/>
                  </a:lnTo>
                  <a:lnTo>
                    <a:pt x="612" y="900"/>
                  </a:lnTo>
                  <a:lnTo>
                    <a:pt x="612" y="996"/>
                  </a:lnTo>
                  <a:lnTo>
                    <a:pt x="530" y="996"/>
                  </a:lnTo>
                  <a:lnTo>
                    <a:pt x="530" y="1044"/>
                  </a:lnTo>
                  <a:lnTo>
                    <a:pt x="322" y="1044"/>
                  </a:lnTo>
                  <a:lnTo>
                    <a:pt x="322" y="996"/>
                  </a:lnTo>
                  <a:lnTo>
                    <a:pt x="311" y="996"/>
                  </a:lnTo>
                  <a:lnTo>
                    <a:pt x="311" y="959"/>
                  </a:lnTo>
                  <a:lnTo>
                    <a:pt x="311" y="804"/>
                  </a:lnTo>
                  <a:lnTo>
                    <a:pt x="251" y="804"/>
                  </a:lnTo>
                  <a:lnTo>
                    <a:pt x="240" y="792"/>
                  </a:lnTo>
                  <a:lnTo>
                    <a:pt x="215" y="804"/>
                  </a:lnTo>
                  <a:lnTo>
                    <a:pt x="215" y="792"/>
                  </a:lnTo>
                  <a:lnTo>
                    <a:pt x="215" y="781"/>
                  </a:lnTo>
                  <a:lnTo>
                    <a:pt x="203" y="781"/>
                  </a:lnTo>
                  <a:lnTo>
                    <a:pt x="203" y="767"/>
                  </a:lnTo>
                  <a:lnTo>
                    <a:pt x="203" y="756"/>
                  </a:lnTo>
                  <a:lnTo>
                    <a:pt x="203" y="744"/>
                  </a:lnTo>
                  <a:lnTo>
                    <a:pt x="203" y="733"/>
                  </a:lnTo>
                  <a:lnTo>
                    <a:pt x="203" y="719"/>
                  </a:lnTo>
                  <a:lnTo>
                    <a:pt x="203" y="708"/>
                  </a:lnTo>
                  <a:lnTo>
                    <a:pt x="215" y="696"/>
                  </a:lnTo>
                  <a:lnTo>
                    <a:pt x="215" y="685"/>
                  </a:lnTo>
                  <a:lnTo>
                    <a:pt x="215" y="671"/>
                  </a:lnTo>
                  <a:lnTo>
                    <a:pt x="226" y="671"/>
                  </a:lnTo>
                  <a:lnTo>
                    <a:pt x="240" y="685"/>
                  </a:lnTo>
                  <a:lnTo>
                    <a:pt x="251" y="671"/>
                  </a:lnTo>
                  <a:lnTo>
                    <a:pt x="251" y="660"/>
                  </a:lnTo>
                  <a:lnTo>
                    <a:pt x="251" y="648"/>
                  </a:lnTo>
                  <a:lnTo>
                    <a:pt x="240" y="648"/>
                  </a:lnTo>
                  <a:lnTo>
                    <a:pt x="240" y="637"/>
                  </a:lnTo>
                  <a:lnTo>
                    <a:pt x="226" y="637"/>
                  </a:lnTo>
                  <a:lnTo>
                    <a:pt x="215" y="637"/>
                  </a:lnTo>
                  <a:lnTo>
                    <a:pt x="203" y="637"/>
                  </a:lnTo>
                  <a:lnTo>
                    <a:pt x="192" y="648"/>
                  </a:lnTo>
                  <a:lnTo>
                    <a:pt x="178" y="660"/>
                  </a:lnTo>
                  <a:lnTo>
                    <a:pt x="178" y="648"/>
                  </a:lnTo>
                  <a:lnTo>
                    <a:pt x="178" y="637"/>
                  </a:lnTo>
                  <a:lnTo>
                    <a:pt x="178" y="623"/>
                  </a:lnTo>
                  <a:lnTo>
                    <a:pt x="192" y="623"/>
                  </a:lnTo>
                  <a:lnTo>
                    <a:pt x="192" y="612"/>
                  </a:lnTo>
                  <a:lnTo>
                    <a:pt x="192" y="600"/>
                  </a:lnTo>
                  <a:lnTo>
                    <a:pt x="192" y="589"/>
                  </a:lnTo>
                  <a:lnTo>
                    <a:pt x="203" y="589"/>
                  </a:lnTo>
                  <a:lnTo>
                    <a:pt x="215" y="575"/>
                  </a:lnTo>
                  <a:lnTo>
                    <a:pt x="215" y="564"/>
                  </a:lnTo>
                  <a:lnTo>
                    <a:pt x="215" y="552"/>
                  </a:lnTo>
                  <a:lnTo>
                    <a:pt x="203" y="552"/>
                  </a:lnTo>
                  <a:lnTo>
                    <a:pt x="203" y="541"/>
                  </a:lnTo>
                  <a:lnTo>
                    <a:pt x="215" y="541"/>
                  </a:lnTo>
                  <a:lnTo>
                    <a:pt x="226" y="528"/>
                  </a:lnTo>
                  <a:lnTo>
                    <a:pt x="215" y="528"/>
                  </a:lnTo>
                  <a:lnTo>
                    <a:pt x="203" y="528"/>
                  </a:lnTo>
                  <a:lnTo>
                    <a:pt x="203" y="516"/>
                  </a:lnTo>
                  <a:lnTo>
                    <a:pt x="11" y="516"/>
                  </a:lnTo>
                  <a:lnTo>
                    <a:pt x="11" y="493"/>
                  </a:lnTo>
                  <a:lnTo>
                    <a:pt x="11" y="349"/>
                  </a:lnTo>
                  <a:lnTo>
                    <a:pt x="0" y="349"/>
                  </a:lnTo>
                  <a:close/>
                </a:path>
              </a:pathLst>
            </a:custGeom>
            <a:solidFill>
              <a:srgbClr val="CCECFF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1157" y="1056"/>
              <a:ext cx="806" cy="795"/>
            </a:xfrm>
            <a:custGeom>
              <a:avLst/>
              <a:gdLst>
                <a:gd name="T0" fmla="*/ 57 w 1682"/>
                <a:gd name="T1" fmla="*/ 190 h 1607"/>
                <a:gd name="T2" fmla="*/ 126 w 1682"/>
                <a:gd name="T3" fmla="*/ 172 h 1607"/>
                <a:gd name="T4" fmla="*/ 144 w 1682"/>
                <a:gd name="T5" fmla="*/ 148 h 1607"/>
                <a:gd name="T6" fmla="*/ 144 w 1682"/>
                <a:gd name="T7" fmla="*/ 137 h 1607"/>
                <a:gd name="T8" fmla="*/ 115 w 1682"/>
                <a:gd name="T9" fmla="*/ 113 h 1607"/>
                <a:gd name="T10" fmla="*/ 121 w 1682"/>
                <a:gd name="T11" fmla="*/ 77 h 1607"/>
                <a:gd name="T12" fmla="*/ 121 w 1682"/>
                <a:gd name="T13" fmla="*/ 29 h 1607"/>
                <a:gd name="T14" fmla="*/ 110 w 1682"/>
                <a:gd name="T15" fmla="*/ 5 h 1607"/>
                <a:gd name="T16" fmla="*/ 356 w 1682"/>
                <a:gd name="T17" fmla="*/ 0 h 1607"/>
                <a:gd name="T18" fmla="*/ 374 w 1682"/>
                <a:gd name="T19" fmla="*/ 24 h 1607"/>
                <a:gd name="T20" fmla="*/ 374 w 1682"/>
                <a:gd name="T21" fmla="*/ 42 h 1607"/>
                <a:gd name="T22" fmla="*/ 363 w 1682"/>
                <a:gd name="T23" fmla="*/ 59 h 1607"/>
                <a:gd name="T24" fmla="*/ 387 w 1682"/>
                <a:gd name="T25" fmla="*/ 89 h 1607"/>
                <a:gd name="T26" fmla="*/ 403 w 1682"/>
                <a:gd name="T27" fmla="*/ 100 h 1607"/>
                <a:gd name="T28" fmla="*/ 433 w 1682"/>
                <a:gd name="T29" fmla="*/ 89 h 1607"/>
                <a:gd name="T30" fmla="*/ 467 w 1682"/>
                <a:gd name="T31" fmla="*/ 95 h 1607"/>
                <a:gd name="T32" fmla="*/ 484 w 1682"/>
                <a:gd name="T33" fmla="*/ 142 h 1607"/>
                <a:gd name="T34" fmla="*/ 484 w 1682"/>
                <a:gd name="T35" fmla="*/ 172 h 1607"/>
                <a:gd name="T36" fmla="*/ 484 w 1682"/>
                <a:gd name="T37" fmla="*/ 219 h 1607"/>
                <a:gd name="T38" fmla="*/ 518 w 1682"/>
                <a:gd name="T39" fmla="*/ 232 h 1607"/>
                <a:gd name="T40" fmla="*/ 541 w 1682"/>
                <a:gd name="T41" fmla="*/ 237 h 1607"/>
                <a:gd name="T42" fmla="*/ 571 w 1682"/>
                <a:gd name="T43" fmla="*/ 255 h 1607"/>
                <a:gd name="T44" fmla="*/ 582 w 1682"/>
                <a:gd name="T45" fmla="*/ 296 h 1607"/>
                <a:gd name="T46" fmla="*/ 599 w 1682"/>
                <a:gd name="T47" fmla="*/ 320 h 1607"/>
                <a:gd name="T48" fmla="*/ 628 w 1682"/>
                <a:gd name="T49" fmla="*/ 338 h 1607"/>
                <a:gd name="T50" fmla="*/ 617 w 1682"/>
                <a:gd name="T51" fmla="*/ 368 h 1607"/>
                <a:gd name="T52" fmla="*/ 640 w 1682"/>
                <a:gd name="T53" fmla="*/ 404 h 1607"/>
                <a:gd name="T54" fmla="*/ 668 w 1682"/>
                <a:gd name="T55" fmla="*/ 421 h 1607"/>
                <a:gd name="T56" fmla="*/ 674 w 1682"/>
                <a:gd name="T57" fmla="*/ 463 h 1607"/>
                <a:gd name="T58" fmla="*/ 702 w 1682"/>
                <a:gd name="T59" fmla="*/ 475 h 1607"/>
                <a:gd name="T60" fmla="*/ 732 w 1682"/>
                <a:gd name="T61" fmla="*/ 480 h 1607"/>
                <a:gd name="T62" fmla="*/ 755 w 1682"/>
                <a:gd name="T63" fmla="*/ 493 h 1607"/>
                <a:gd name="T64" fmla="*/ 766 w 1682"/>
                <a:gd name="T65" fmla="*/ 510 h 1607"/>
                <a:gd name="T66" fmla="*/ 778 w 1682"/>
                <a:gd name="T67" fmla="*/ 540 h 1607"/>
                <a:gd name="T68" fmla="*/ 801 w 1682"/>
                <a:gd name="T69" fmla="*/ 552 h 1607"/>
                <a:gd name="T70" fmla="*/ 794 w 1682"/>
                <a:gd name="T71" fmla="*/ 581 h 1607"/>
                <a:gd name="T72" fmla="*/ 778 w 1682"/>
                <a:gd name="T73" fmla="*/ 599 h 1607"/>
                <a:gd name="T74" fmla="*/ 748 w 1682"/>
                <a:gd name="T75" fmla="*/ 605 h 1607"/>
                <a:gd name="T76" fmla="*/ 725 w 1682"/>
                <a:gd name="T77" fmla="*/ 617 h 1607"/>
                <a:gd name="T78" fmla="*/ 737 w 1682"/>
                <a:gd name="T79" fmla="*/ 647 h 1607"/>
                <a:gd name="T80" fmla="*/ 737 w 1682"/>
                <a:gd name="T81" fmla="*/ 683 h 1607"/>
                <a:gd name="T82" fmla="*/ 725 w 1682"/>
                <a:gd name="T83" fmla="*/ 700 h 1607"/>
                <a:gd name="T84" fmla="*/ 702 w 1682"/>
                <a:gd name="T85" fmla="*/ 712 h 1607"/>
                <a:gd name="T86" fmla="*/ 709 w 1682"/>
                <a:gd name="T87" fmla="*/ 754 h 1607"/>
                <a:gd name="T88" fmla="*/ 702 w 1682"/>
                <a:gd name="T89" fmla="*/ 778 h 1607"/>
                <a:gd name="T90" fmla="*/ 582 w 1682"/>
                <a:gd name="T91" fmla="*/ 789 h 1607"/>
                <a:gd name="T92" fmla="*/ 525 w 1682"/>
                <a:gd name="T93" fmla="*/ 765 h 1607"/>
                <a:gd name="T94" fmla="*/ 530 w 1682"/>
                <a:gd name="T95" fmla="*/ 730 h 1607"/>
                <a:gd name="T96" fmla="*/ 518 w 1682"/>
                <a:gd name="T97" fmla="*/ 700 h 1607"/>
                <a:gd name="T98" fmla="*/ 507 w 1682"/>
                <a:gd name="T99" fmla="*/ 659 h 1607"/>
                <a:gd name="T100" fmla="*/ 502 w 1682"/>
                <a:gd name="T101" fmla="*/ 617 h 1607"/>
                <a:gd name="T102" fmla="*/ 472 w 1682"/>
                <a:gd name="T103" fmla="*/ 594 h 1607"/>
                <a:gd name="T104" fmla="*/ 444 w 1682"/>
                <a:gd name="T105" fmla="*/ 575 h 1607"/>
                <a:gd name="T106" fmla="*/ 426 w 1682"/>
                <a:gd name="T107" fmla="*/ 540 h 1607"/>
                <a:gd name="T108" fmla="*/ 356 w 1682"/>
                <a:gd name="T109" fmla="*/ 564 h 1607"/>
                <a:gd name="T110" fmla="*/ 368 w 1682"/>
                <a:gd name="T111" fmla="*/ 581 h 1607"/>
                <a:gd name="T112" fmla="*/ 156 w 1682"/>
                <a:gd name="T113" fmla="*/ 665 h 1607"/>
                <a:gd name="T114" fmla="*/ 11 w 1682"/>
                <a:gd name="T115" fmla="*/ 635 h 160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682"/>
                <a:gd name="T175" fmla="*/ 0 h 1607"/>
                <a:gd name="T176" fmla="*/ 1682 w 1682"/>
                <a:gd name="T177" fmla="*/ 1607 h 160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682" h="1607">
                  <a:moveTo>
                    <a:pt x="0" y="983"/>
                  </a:moveTo>
                  <a:lnTo>
                    <a:pt x="0" y="887"/>
                  </a:lnTo>
                  <a:lnTo>
                    <a:pt x="133" y="887"/>
                  </a:lnTo>
                  <a:lnTo>
                    <a:pt x="133" y="683"/>
                  </a:lnTo>
                  <a:lnTo>
                    <a:pt x="133" y="491"/>
                  </a:lnTo>
                  <a:lnTo>
                    <a:pt x="108" y="491"/>
                  </a:lnTo>
                  <a:lnTo>
                    <a:pt x="108" y="395"/>
                  </a:lnTo>
                  <a:lnTo>
                    <a:pt x="119" y="384"/>
                  </a:lnTo>
                  <a:lnTo>
                    <a:pt x="300" y="384"/>
                  </a:lnTo>
                  <a:lnTo>
                    <a:pt x="288" y="372"/>
                  </a:lnTo>
                  <a:lnTo>
                    <a:pt x="277" y="372"/>
                  </a:lnTo>
                  <a:lnTo>
                    <a:pt x="263" y="372"/>
                  </a:lnTo>
                  <a:lnTo>
                    <a:pt x="252" y="372"/>
                  </a:lnTo>
                  <a:lnTo>
                    <a:pt x="252" y="359"/>
                  </a:lnTo>
                  <a:lnTo>
                    <a:pt x="263" y="359"/>
                  </a:lnTo>
                  <a:lnTo>
                    <a:pt x="263" y="347"/>
                  </a:lnTo>
                  <a:lnTo>
                    <a:pt x="263" y="336"/>
                  </a:lnTo>
                  <a:lnTo>
                    <a:pt x="252" y="336"/>
                  </a:lnTo>
                  <a:lnTo>
                    <a:pt x="263" y="336"/>
                  </a:lnTo>
                  <a:lnTo>
                    <a:pt x="263" y="324"/>
                  </a:lnTo>
                  <a:lnTo>
                    <a:pt x="263" y="311"/>
                  </a:lnTo>
                  <a:lnTo>
                    <a:pt x="277" y="311"/>
                  </a:lnTo>
                  <a:lnTo>
                    <a:pt x="288" y="311"/>
                  </a:lnTo>
                  <a:lnTo>
                    <a:pt x="300" y="299"/>
                  </a:lnTo>
                  <a:lnTo>
                    <a:pt x="300" y="311"/>
                  </a:lnTo>
                  <a:lnTo>
                    <a:pt x="300" y="299"/>
                  </a:lnTo>
                  <a:lnTo>
                    <a:pt x="311" y="299"/>
                  </a:lnTo>
                  <a:lnTo>
                    <a:pt x="311" y="288"/>
                  </a:lnTo>
                  <a:lnTo>
                    <a:pt x="325" y="288"/>
                  </a:lnTo>
                  <a:lnTo>
                    <a:pt x="325" y="276"/>
                  </a:lnTo>
                  <a:lnTo>
                    <a:pt x="311" y="276"/>
                  </a:lnTo>
                  <a:lnTo>
                    <a:pt x="300" y="276"/>
                  </a:lnTo>
                  <a:lnTo>
                    <a:pt x="300" y="263"/>
                  </a:lnTo>
                  <a:lnTo>
                    <a:pt x="288" y="251"/>
                  </a:lnTo>
                  <a:lnTo>
                    <a:pt x="277" y="251"/>
                  </a:lnTo>
                  <a:lnTo>
                    <a:pt x="277" y="240"/>
                  </a:lnTo>
                  <a:lnTo>
                    <a:pt x="277" y="228"/>
                  </a:lnTo>
                  <a:lnTo>
                    <a:pt x="263" y="228"/>
                  </a:lnTo>
                  <a:lnTo>
                    <a:pt x="252" y="228"/>
                  </a:lnTo>
                  <a:lnTo>
                    <a:pt x="240" y="228"/>
                  </a:lnTo>
                  <a:lnTo>
                    <a:pt x="229" y="215"/>
                  </a:lnTo>
                  <a:lnTo>
                    <a:pt x="229" y="203"/>
                  </a:lnTo>
                  <a:lnTo>
                    <a:pt x="229" y="192"/>
                  </a:lnTo>
                  <a:lnTo>
                    <a:pt x="240" y="192"/>
                  </a:lnTo>
                  <a:lnTo>
                    <a:pt x="252" y="180"/>
                  </a:lnTo>
                  <a:lnTo>
                    <a:pt x="252" y="167"/>
                  </a:lnTo>
                  <a:lnTo>
                    <a:pt x="263" y="155"/>
                  </a:lnTo>
                  <a:lnTo>
                    <a:pt x="252" y="155"/>
                  </a:lnTo>
                  <a:lnTo>
                    <a:pt x="252" y="144"/>
                  </a:lnTo>
                  <a:lnTo>
                    <a:pt x="252" y="132"/>
                  </a:lnTo>
                  <a:lnTo>
                    <a:pt x="240" y="119"/>
                  </a:lnTo>
                  <a:lnTo>
                    <a:pt x="252" y="107"/>
                  </a:lnTo>
                  <a:lnTo>
                    <a:pt x="240" y="84"/>
                  </a:lnTo>
                  <a:lnTo>
                    <a:pt x="240" y="71"/>
                  </a:lnTo>
                  <a:lnTo>
                    <a:pt x="240" y="59"/>
                  </a:lnTo>
                  <a:lnTo>
                    <a:pt x="252" y="59"/>
                  </a:lnTo>
                  <a:lnTo>
                    <a:pt x="252" y="48"/>
                  </a:lnTo>
                  <a:lnTo>
                    <a:pt x="252" y="36"/>
                  </a:lnTo>
                  <a:lnTo>
                    <a:pt x="263" y="36"/>
                  </a:lnTo>
                  <a:lnTo>
                    <a:pt x="263" y="23"/>
                  </a:lnTo>
                  <a:lnTo>
                    <a:pt x="252" y="23"/>
                  </a:lnTo>
                  <a:lnTo>
                    <a:pt x="240" y="23"/>
                  </a:lnTo>
                  <a:lnTo>
                    <a:pt x="229" y="23"/>
                  </a:lnTo>
                  <a:lnTo>
                    <a:pt x="229" y="11"/>
                  </a:lnTo>
                  <a:lnTo>
                    <a:pt x="215" y="11"/>
                  </a:lnTo>
                  <a:lnTo>
                    <a:pt x="229" y="0"/>
                  </a:lnTo>
                  <a:lnTo>
                    <a:pt x="503" y="0"/>
                  </a:lnTo>
                  <a:lnTo>
                    <a:pt x="599" y="0"/>
                  </a:lnTo>
                  <a:lnTo>
                    <a:pt x="624" y="0"/>
                  </a:lnTo>
                  <a:lnTo>
                    <a:pt x="636" y="0"/>
                  </a:lnTo>
                  <a:lnTo>
                    <a:pt x="661" y="0"/>
                  </a:lnTo>
                  <a:lnTo>
                    <a:pt x="743" y="0"/>
                  </a:lnTo>
                  <a:lnTo>
                    <a:pt x="743" y="11"/>
                  </a:lnTo>
                  <a:lnTo>
                    <a:pt x="757" y="11"/>
                  </a:lnTo>
                  <a:lnTo>
                    <a:pt x="757" y="23"/>
                  </a:lnTo>
                  <a:lnTo>
                    <a:pt x="757" y="36"/>
                  </a:lnTo>
                  <a:lnTo>
                    <a:pt x="768" y="48"/>
                  </a:lnTo>
                  <a:lnTo>
                    <a:pt x="768" y="36"/>
                  </a:lnTo>
                  <a:lnTo>
                    <a:pt x="780" y="36"/>
                  </a:lnTo>
                  <a:lnTo>
                    <a:pt x="780" y="48"/>
                  </a:lnTo>
                  <a:lnTo>
                    <a:pt x="768" y="59"/>
                  </a:lnTo>
                  <a:lnTo>
                    <a:pt x="768" y="71"/>
                  </a:lnTo>
                  <a:lnTo>
                    <a:pt x="757" y="71"/>
                  </a:lnTo>
                  <a:lnTo>
                    <a:pt x="768" y="71"/>
                  </a:lnTo>
                  <a:lnTo>
                    <a:pt x="768" y="84"/>
                  </a:lnTo>
                  <a:lnTo>
                    <a:pt x="768" y="71"/>
                  </a:lnTo>
                  <a:lnTo>
                    <a:pt x="780" y="71"/>
                  </a:lnTo>
                  <a:lnTo>
                    <a:pt x="780" y="84"/>
                  </a:lnTo>
                  <a:lnTo>
                    <a:pt x="791" y="84"/>
                  </a:lnTo>
                  <a:lnTo>
                    <a:pt x="780" y="96"/>
                  </a:lnTo>
                  <a:lnTo>
                    <a:pt x="791" y="96"/>
                  </a:lnTo>
                  <a:lnTo>
                    <a:pt x="791" y="107"/>
                  </a:lnTo>
                  <a:lnTo>
                    <a:pt x="780" y="107"/>
                  </a:lnTo>
                  <a:lnTo>
                    <a:pt x="780" y="119"/>
                  </a:lnTo>
                  <a:lnTo>
                    <a:pt x="768" y="119"/>
                  </a:lnTo>
                  <a:lnTo>
                    <a:pt x="757" y="119"/>
                  </a:lnTo>
                  <a:lnTo>
                    <a:pt x="757" y="132"/>
                  </a:lnTo>
                  <a:lnTo>
                    <a:pt x="768" y="132"/>
                  </a:lnTo>
                  <a:lnTo>
                    <a:pt x="780" y="132"/>
                  </a:lnTo>
                  <a:lnTo>
                    <a:pt x="780" y="144"/>
                  </a:lnTo>
                  <a:lnTo>
                    <a:pt x="780" y="155"/>
                  </a:lnTo>
                  <a:lnTo>
                    <a:pt x="791" y="155"/>
                  </a:lnTo>
                  <a:lnTo>
                    <a:pt x="807" y="167"/>
                  </a:lnTo>
                  <a:lnTo>
                    <a:pt x="807" y="180"/>
                  </a:lnTo>
                  <a:lnTo>
                    <a:pt x="807" y="192"/>
                  </a:lnTo>
                  <a:lnTo>
                    <a:pt x="791" y="192"/>
                  </a:lnTo>
                  <a:lnTo>
                    <a:pt x="807" y="192"/>
                  </a:lnTo>
                  <a:lnTo>
                    <a:pt x="818" y="203"/>
                  </a:lnTo>
                  <a:lnTo>
                    <a:pt x="830" y="203"/>
                  </a:lnTo>
                  <a:lnTo>
                    <a:pt x="818" y="203"/>
                  </a:lnTo>
                  <a:lnTo>
                    <a:pt x="830" y="203"/>
                  </a:lnTo>
                  <a:lnTo>
                    <a:pt x="841" y="203"/>
                  </a:lnTo>
                  <a:lnTo>
                    <a:pt x="855" y="203"/>
                  </a:lnTo>
                  <a:lnTo>
                    <a:pt x="855" y="192"/>
                  </a:lnTo>
                  <a:lnTo>
                    <a:pt x="866" y="192"/>
                  </a:lnTo>
                  <a:lnTo>
                    <a:pt x="866" y="167"/>
                  </a:lnTo>
                  <a:lnTo>
                    <a:pt x="878" y="180"/>
                  </a:lnTo>
                  <a:lnTo>
                    <a:pt x="889" y="180"/>
                  </a:lnTo>
                  <a:lnTo>
                    <a:pt x="903" y="192"/>
                  </a:lnTo>
                  <a:lnTo>
                    <a:pt x="903" y="180"/>
                  </a:lnTo>
                  <a:lnTo>
                    <a:pt x="914" y="167"/>
                  </a:lnTo>
                  <a:lnTo>
                    <a:pt x="926" y="167"/>
                  </a:lnTo>
                  <a:lnTo>
                    <a:pt x="937" y="167"/>
                  </a:lnTo>
                  <a:lnTo>
                    <a:pt x="937" y="180"/>
                  </a:lnTo>
                  <a:lnTo>
                    <a:pt x="951" y="180"/>
                  </a:lnTo>
                  <a:lnTo>
                    <a:pt x="962" y="180"/>
                  </a:lnTo>
                  <a:lnTo>
                    <a:pt x="974" y="180"/>
                  </a:lnTo>
                  <a:lnTo>
                    <a:pt x="974" y="192"/>
                  </a:lnTo>
                  <a:lnTo>
                    <a:pt x="985" y="203"/>
                  </a:lnTo>
                  <a:lnTo>
                    <a:pt x="985" y="215"/>
                  </a:lnTo>
                  <a:lnTo>
                    <a:pt x="985" y="228"/>
                  </a:lnTo>
                  <a:lnTo>
                    <a:pt x="985" y="240"/>
                  </a:lnTo>
                  <a:lnTo>
                    <a:pt x="985" y="263"/>
                  </a:lnTo>
                  <a:lnTo>
                    <a:pt x="999" y="263"/>
                  </a:lnTo>
                  <a:lnTo>
                    <a:pt x="999" y="276"/>
                  </a:lnTo>
                  <a:lnTo>
                    <a:pt x="1010" y="288"/>
                  </a:lnTo>
                  <a:lnTo>
                    <a:pt x="1022" y="288"/>
                  </a:lnTo>
                  <a:lnTo>
                    <a:pt x="1022" y="299"/>
                  </a:lnTo>
                  <a:lnTo>
                    <a:pt x="1033" y="299"/>
                  </a:lnTo>
                  <a:lnTo>
                    <a:pt x="1033" y="311"/>
                  </a:lnTo>
                  <a:lnTo>
                    <a:pt x="1033" y="324"/>
                  </a:lnTo>
                  <a:lnTo>
                    <a:pt x="1033" y="336"/>
                  </a:lnTo>
                  <a:lnTo>
                    <a:pt x="1022" y="347"/>
                  </a:lnTo>
                  <a:lnTo>
                    <a:pt x="1010" y="347"/>
                  </a:lnTo>
                  <a:lnTo>
                    <a:pt x="1010" y="359"/>
                  </a:lnTo>
                  <a:lnTo>
                    <a:pt x="1010" y="372"/>
                  </a:lnTo>
                  <a:lnTo>
                    <a:pt x="1010" y="384"/>
                  </a:lnTo>
                  <a:lnTo>
                    <a:pt x="999" y="395"/>
                  </a:lnTo>
                  <a:lnTo>
                    <a:pt x="999" y="420"/>
                  </a:lnTo>
                  <a:lnTo>
                    <a:pt x="999" y="432"/>
                  </a:lnTo>
                  <a:lnTo>
                    <a:pt x="999" y="443"/>
                  </a:lnTo>
                  <a:lnTo>
                    <a:pt x="1010" y="443"/>
                  </a:lnTo>
                  <a:lnTo>
                    <a:pt x="1010" y="455"/>
                  </a:lnTo>
                  <a:lnTo>
                    <a:pt x="1022" y="455"/>
                  </a:lnTo>
                  <a:lnTo>
                    <a:pt x="1022" y="468"/>
                  </a:lnTo>
                  <a:lnTo>
                    <a:pt x="1033" y="468"/>
                  </a:lnTo>
                  <a:lnTo>
                    <a:pt x="1047" y="468"/>
                  </a:lnTo>
                  <a:lnTo>
                    <a:pt x="1058" y="468"/>
                  </a:lnTo>
                  <a:lnTo>
                    <a:pt x="1070" y="468"/>
                  </a:lnTo>
                  <a:lnTo>
                    <a:pt x="1081" y="468"/>
                  </a:lnTo>
                  <a:lnTo>
                    <a:pt x="1081" y="455"/>
                  </a:lnTo>
                  <a:lnTo>
                    <a:pt x="1095" y="455"/>
                  </a:lnTo>
                  <a:lnTo>
                    <a:pt x="1095" y="468"/>
                  </a:lnTo>
                  <a:lnTo>
                    <a:pt x="1106" y="468"/>
                  </a:lnTo>
                  <a:lnTo>
                    <a:pt x="1106" y="480"/>
                  </a:lnTo>
                  <a:lnTo>
                    <a:pt x="1118" y="491"/>
                  </a:lnTo>
                  <a:lnTo>
                    <a:pt x="1118" y="480"/>
                  </a:lnTo>
                  <a:lnTo>
                    <a:pt x="1129" y="480"/>
                  </a:lnTo>
                  <a:lnTo>
                    <a:pt x="1143" y="480"/>
                  </a:lnTo>
                  <a:lnTo>
                    <a:pt x="1154" y="480"/>
                  </a:lnTo>
                  <a:lnTo>
                    <a:pt x="1154" y="468"/>
                  </a:lnTo>
                  <a:lnTo>
                    <a:pt x="1166" y="480"/>
                  </a:lnTo>
                  <a:lnTo>
                    <a:pt x="1177" y="480"/>
                  </a:lnTo>
                  <a:lnTo>
                    <a:pt x="1177" y="491"/>
                  </a:lnTo>
                  <a:lnTo>
                    <a:pt x="1191" y="503"/>
                  </a:lnTo>
                  <a:lnTo>
                    <a:pt x="1191" y="516"/>
                  </a:lnTo>
                  <a:lnTo>
                    <a:pt x="1202" y="516"/>
                  </a:lnTo>
                  <a:lnTo>
                    <a:pt x="1202" y="503"/>
                  </a:lnTo>
                  <a:lnTo>
                    <a:pt x="1214" y="516"/>
                  </a:lnTo>
                  <a:lnTo>
                    <a:pt x="1214" y="539"/>
                  </a:lnTo>
                  <a:lnTo>
                    <a:pt x="1214" y="564"/>
                  </a:lnTo>
                  <a:lnTo>
                    <a:pt x="1214" y="576"/>
                  </a:lnTo>
                  <a:lnTo>
                    <a:pt x="1214" y="587"/>
                  </a:lnTo>
                  <a:lnTo>
                    <a:pt x="1214" y="599"/>
                  </a:lnTo>
                  <a:lnTo>
                    <a:pt x="1214" y="612"/>
                  </a:lnTo>
                  <a:lnTo>
                    <a:pt x="1202" y="612"/>
                  </a:lnTo>
                  <a:lnTo>
                    <a:pt x="1214" y="624"/>
                  </a:lnTo>
                  <a:lnTo>
                    <a:pt x="1214" y="635"/>
                  </a:lnTo>
                  <a:lnTo>
                    <a:pt x="1225" y="635"/>
                  </a:lnTo>
                  <a:lnTo>
                    <a:pt x="1239" y="635"/>
                  </a:lnTo>
                  <a:lnTo>
                    <a:pt x="1239" y="647"/>
                  </a:lnTo>
                  <a:lnTo>
                    <a:pt x="1250" y="647"/>
                  </a:lnTo>
                  <a:lnTo>
                    <a:pt x="1262" y="660"/>
                  </a:lnTo>
                  <a:lnTo>
                    <a:pt x="1273" y="672"/>
                  </a:lnTo>
                  <a:lnTo>
                    <a:pt x="1287" y="672"/>
                  </a:lnTo>
                  <a:lnTo>
                    <a:pt x="1287" y="660"/>
                  </a:lnTo>
                  <a:lnTo>
                    <a:pt x="1298" y="660"/>
                  </a:lnTo>
                  <a:lnTo>
                    <a:pt x="1310" y="660"/>
                  </a:lnTo>
                  <a:lnTo>
                    <a:pt x="1310" y="672"/>
                  </a:lnTo>
                  <a:lnTo>
                    <a:pt x="1310" y="683"/>
                  </a:lnTo>
                  <a:lnTo>
                    <a:pt x="1310" y="695"/>
                  </a:lnTo>
                  <a:lnTo>
                    <a:pt x="1321" y="695"/>
                  </a:lnTo>
                  <a:lnTo>
                    <a:pt x="1321" y="708"/>
                  </a:lnTo>
                  <a:lnTo>
                    <a:pt x="1321" y="720"/>
                  </a:lnTo>
                  <a:lnTo>
                    <a:pt x="1310" y="731"/>
                  </a:lnTo>
                  <a:lnTo>
                    <a:pt x="1298" y="731"/>
                  </a:lnTo>
                  <a:lnTo>
                    <a:pt x="1298" y="743"/>
                  </a:lnTo>
                  <a:lnTo>
                    <a:pt x="1287" y="743"/>
                  </a:lnTo>
                  <a:lnTo>
                    <a:pt x="1287" y="756"/>
                  </a:lnTo>
                  <a:lnTo>
                    <a:pt x="1287" y="768"/>
                  </a:lnTo>
                  <a:lnTo>
                    <a:pt x="1298" y="779"/>
                  </a:lnTo>
                  <a:lnTo>
                    <a:pt x="1310" y="779"/>
                  </a:lnTo>
                  <a:lnTo>
                    <a:pt x="1310" y="791"/>
                  </a:lnTo>
                  <a:lnTo>
                    <a:pt x="1321" y="804"/>
                  </a:lnTo>
                  <a:lnTo>
                    <a:pt x="1321" y="816"/>
                  </a:lnTo>
                  <a:lnTo>
                    <a:pt x="1335" y="816"/>
                  </a:lnTo>
                  <a:lnTo>
                    <a:pt x="1346" y="816"/>
                  </a:lnTo>
                  <a:lnTo>
                    <a:pt x="1358" y="816"/>
                  </a:lnTo>
                  <a:lnTo>
                    <a:pt x="1358" y="827"/>
                  </a:lnTo>
                  <a:lnTo>
                    <a:pt x="1358" y="839"/>
                  </a:lnTo>
                  <a:lnTo>
                    <a:pt x="1369" y="839"/>
                  </a:lnTo>
                  <a:lnTo>
                    <a:pt x="1369" y="852"/>
                  </a:lnTo>
                  <a:lnTo>
                    <a:pt x="1383" y="852"/>
                  </a:lnTo>
                  <a:lnTo>
                    <a:pt x="1394" y="852"/>
                  </a:lnTo>
                  <a:lnTo>
                    <a:pt x="1394" y="864"/>
                  </a:lnTo>
                  <a:lnTo>
                    <a:pt x="1406" y="864"/>
                  </a:lnTo>
                  <a:lnTo>
                    <a:pt x="1406" y="875"/>
                  </a:lnTo>
                  <a:lnTo>
                    <a:pt x="1406" y="887"/>
                  </a:lnTo>
                  <a:lnTo>
                    <a:pt x="1394" y="900"/>
                  </a:lnTo>
                  <a:lnTo>
                    <a:pt x="1406" y="912"/>
                  </a:lnTo>
                  <a:lnTo>
                    <a:pt x="1406" y="923"/>
                  </a:lnTo>
                  <a:lnTo>
                    <a:pt x="1406" y="935"/>
                  </a:lnTo>
                  <a:lnTo>
                    <a:pt x="1406" y="948"/>
                  </a:lnTo>
                  <a:lnTo>
                    <a:pt x="1417" y="948"/>
                  </a:lnTo>
                  <a:lnTo>
                    <a:pt x="1417" y="960"/>
                  </a:lnTo>
                  <a:lnTo>
                    <a:pt x="1431" y="948"/>
                  </a:lnTo>
                  <a:lnTo>
                    <a:pt x="1442" y="948"/>
                  </a:lnTo>
                  <a:lnTo>
                    <a:pt x="1454" y="948"/>
                  </a:lnTo>
                  <a:lnTo>
                    <a:pt x="1454" y="960"/>
                  </a:lnTo>
                  <a:lnTo>
                    <a:pt x="1465" y="960"/>
                  </a:lnTo>
                  <a:lnTo>
                    <a:pt x="1465" y="971"/>
                  </a:lnTo>
                  <a:lnTo>
                    <a:pt x="1479" y="971"/>
                  </a:lnTo>
                  <a:lnTo>
                    <a:pt x="1479" y="983"/>
                  </a:lnTo>
                  <a:lnTo>
                    <a:pt x="1490" y="983"/>
                  </a:lnTo>
                  <a:lnTo>
                    <a:pt x="1502" y="983"/>
                  </a:lnTo>
                  <a:lnTo>
                    <a:pt x="1513" y="983"/>
                  </a:lnTo>
                  <a:lnTo>
                    <a:pt x="1527" y="983"/>
                  </a:lnTo>
                  <a:lnTo>
                    <a:pt x="1527" y="971"/>
                  </a:lnTo>
                  <a:lnTo>
                    <a:pt x="1538" y="971"/>
                  </a:lnTo>
                  <a:lnTo>
                    <a:pt x="1538" y="983"/>
                  </a:lnTo>
                  <a:lnTo>
                    <a:pt x="1538" y="996"/>
                  </a:lnTo>
                  <a:lnTo>
                    <a:pt x="1538" y="1008"/>
                  </a:lnTo>
                  <a:lnTo>
                    <a:pt x="1550" y="1008"/>
                  </a:lnTo>
                  <a:lnTo>
                    <a:pt x="1550" y="996"/>
                  </a:lnTo>
                  <a:lnTo>
                    <a:pt x="1561" y="996"/>
                  </a:lnTo>
                  <a:lnTo>
                    <a:pt x="1575" y="996"/>
                  </a:lnTo>
                  <a:lnTo>
                    <a:pt x="1586" y="996"/>
                  </a:lnTo>
                  <a:lnTo>
                    <a:pt x="1598" y="1008"/>
                  </a:lnTo>
                  <a:lnTo>
                    <a:pt x="1586" y="1008"/>
                  </a:lnTo>
                  <a:lnTo>
                    <a:pt x="1586" y="1019"/>
                  </a:lnTo>
                  <a:lnTo>
                    <a:pt x="1598" y="1019"/>
                  </a:lnTo>
                  <a:lnTo>
                    <a:pt x="1586" y="1019"/>
                  </a:lnTo>
                  <a:lnTo>
                    <a:pt x="1586" y="1031"/>
                  </a:lnTo>
                  <a:lnTo>
                    <a:pt x="1598" y="1031"/>
                  </a:lnTo>
                  <a:lnTo>
                    <a:pt x="1598" y="1044"/>
                  </a:lnTo>
                  <a:lnTo>
                    <a:pt x="1598" y="1056"/>
                  </a:lnTo>
                  <a:lnTo>
                    <a:pt x="1609" y="1056"/>
                  </a:lnTo>
                  <a:lnTo>
                    <a:pt x="1623" y="1067"/>
                  </a:lnTo>
                  <a:lnTo>
                    <a:pt x="1634" y="1067"/>
                  </a:lnTo>
                  <a:lnTo>
                    <a:pt x="1634" y="1079"/>
                  </a:lnTo>
                  <a:lnTo>
                    <a:pt x="1623" y="1079"/>
                  </a:lnTo>
                  <a:lnTo>
                    <a:pt x="1623" y="1092"/>
                  </a:lnTo>
                  <a:lnTo>
                    <a:pt x="1623" y="1104"/>
                  </a:lnTo>
                  <a:lnTo>
                    <a:pt x="1634" y="1104"/>
                  </a:lnTo>
                  <a:lnTo>
                    <a:pt x="1646" y="1104"/>
                  </a:lnTo>
                  <a:lnTo>
                    <a:pt x="1646" y="1115"/>
                  </a:lnTo>
                  <a:lnTo>
                    <a:pt x="1657" y="1115"/>
                  </a:lnTo>
                  <a:lnTo>
                    <a:pt x="1657" y="1104"/>
                  </a:lnTo>
                  <a:lnTo>
                    <a:pt x="1657" y="1115"/>
                  </a:lnTo>
                  <a:lnTo>
                    <a:pt x="1671" y="1115"/>
                  </a:lnTo>
                  <a:lnTo>
                    <a:pt x="1671" y="1127"/>
                  </a:lnTo>
                  <a:lnTo>
                    <a:pt x="1671" y="1140"/>
                  </a:lnTo>
                  <a:lnTo>
                    <a:pt x="1671" y="1152"/>
                  </a:lnTo>
                  <a:lnTo>
                    <a:pt x="1671" y="1163"/>
                  </a:lnTo>
                  <a:lnTo>
                    <a:pt x="1682" y="1163"/>
                  </a:lnTo>
                  <a:lnTo>
                    <a:pt x="1682" y="1175"/>
                  </a:lnTo>
                  <a:lnTo>
                    <a:pt x="1671" y="1175"/>
                  </a:lnTo>
                  <a:lnTo>
                    <a:pt x="1657" y="1175"/>
                  </a:lnTo>
                  <a:lnTo>
                    <a:pt x="1657" y="1188"/>
                  </a:lnTo>
                  <a:lnTo>
                    <a:pt x="1657" y="1200"/>
                  </a:lnTo>
                  <a:lnTo>
                    <a:pt x="1646" y="1200"/>
                  </a:lnTo>
                  <a:lnTo>
                    <a:pt x="1646" y="1211"/>
                  </a:lnTo>
                  <a:lnTo>
                    <a:pt x="1634" y="1211"/>
                  </a:lnTo>
                  <a:lnTo>
                    <a:pt x="1634" y="1200"/>
                  </a:lnTo>
                  <a:lnTo>
                    <a:pt x="1623" y="1200"/>
                  </a:lnTo>
                  <a:lnTo>
                    <a:pt x="1623" y="1211"/>
                  </a:lnTo>
                  <a:lnTo>
                    <a:pt x="1623" y="1200"/>
                  </a:lnTo>
                  <a:lnTo>
                    <a:pt x="1609" y="1200"/>
                  </a:lnTo>
                  <a:lnTo>
                    <a:pt x="1598" y="1200"/>
                  </a:lnTo>
                  <a:lnTo>
                    <a:pt x="1586" y="1200"/>
                  </a:lnTo>
                  <a:lnTo>
                    <a:pt x="1586" y="1211"/>
                  </a:lnTo>
                  <a:lnTo>
                    <a:pt x="1575" y="1211"/>
                  </a:lnTo>
                  <a:lnTo>
                    <a:pt x="1575" y="1223"/>
                  </a:lnTo>
                  <a:lnTo>
                    <a:pt x="1561" y="1223"/>
                  </a:lnTo>
                  <a:lnTo>
                    <a:pt x="1575" y="1223"/>
                  </a:lnTo>
                  <a:lnTo>
                    <a:pt x="1561" y="1223"/>
                  </a:lnTo>
                  <a:lnTo>
                    <a:pt x="1550" y="1223"/>
                  </a:lnTo>
                  <a:lnTo>
                    <a:pt x="1538" y="1223"/>
                  </a:lnTo>
                  <a:lnTo>
                    <a:pt x="1527" y="1223"/>
                  </a:lnTo>
                  <a:lnTo>
                    <a:pt x="1527" y="1236"/>
                  </a:lnTo>
                  <a:lnTo>
                    <a:pt x="1513" y="1236"/>
                  </a:lnTo>
                  <a:lnTo>
                    <a:pt x="1513" y="1248"/>
                  </a:lnTo>
                  <a:lnTo>
                    <a:pt x="1513" y="1259"/>
                  </a:lnTo>
                  <a:lnTo>
                    <a:pt x="1513" y="1271"/>
                  </a:lnTo>
                  <a:lnTo>
                    <a:pt x="1513" y="1259"/>
                  </a:lnTo>
                  <a:lnTo>
                    <a:pt x="1527" y="1271"/>
                  </a:lnTo>
                  <a:lnTo>
                    <a:pt x="1538" y="1271"/>
                  </a:lnTo>
                  <a:lnTo>
                    <a:pt x="1538" y="1284"/>
                  </a:lnTo>
                  <a:lnTo>
                    <a:pt x="1538" y="1296"/>
                  </a:lnTo>
                  <a:lnTo>
                    <a:pt x="1538" y="1307"/>
                  </a:lnTo>
                  <a:lnTo>
                    <a:pt x="1538" y="1319"/>
                  </a:lnTo>
                  <a:lnTo>
                    <a:pt x="1538" y="1332"/>
                  </a:lnTo>
                  <a:lnTo>
                    <a:pt x="1527" y="1332"/>
                  </a:lnTo>
                  <a:lnTo>
                    <a:pt x="1527" y="1344"/>
                  </a:lnTo>
                  <a:lnTo>
                    <a:pt x="1538" y="1344"/>
                  </a:lnTo>
                  <a:lnTo>
                    <a:pt x="1538" y="1355"/>
                  </a:lnTo>
                  <a:lnTo>
                    <a:pt x="1538" y="1367"/>
                  </a:lnTo>
                  <a:lnTo>
                    <a:pt x="1538" y="1380"/>
                  </a:lnTo>
                  <a:lnTo>
                    <a:pt x="1538" y="1392"/>
                  </a:lnTo>
                  <a:lnTo>
                    <a:pt x="1527" y="1392"/>
                  </a:lnTo>
                  <a:lnTo>
                    <a:pt x="1538" y="1403"/>
                  </a:lnTo>
                  <a:lnTo>
                    <a:pt x="1527" y="1403"/>
                  </a:lnTo>
                  <a:lnTo>
                    <a:pt x="1513" y="1403"/>
                  </a:lnTo>
                  <a:lnTo>
                    <a:pt x="1513" y="1415"/>
                  </a:lnTo>
                  <a:lnTo>
                    <a:pt x="1527" y="1415"/>
                  </a:lnTo>
                  <a:lnTo>
                    <a:pt x="1513" y="1415"/>
                  </a:lnTo>
                  <a:lnTo>
                    <a:pt x="1527" y="1415"/>
                  </a:lnTo>
                  <a:lnTo>
                    <a:pt x="1527" y="1428"/>
                  </a:lnTo>
                  <a:lnTo>
                    <a:pt x="1513" y="1428"/>
                  </a:lnTo>
                  <a:lnTo>
                    <a:pt x="1513" y="1440"/>
                  </a:lnTo>
                  <a:lnTo>
                    <a:pt x="1502" y="1440"/>
                  </a:lnTo>
                  <a:lnTo>
                    <a:pt x="1490" y="1440"/>
                  </a:lnTo>
                  <a:lnTo>
                    <a:pt x="1479" y="1440"/>
                  </a:lnTo>
                  <a:lnTo>
                    <a:pt x="1465" y="1440"/>
                  </a:lnTo>
                  <a:lnTo>
                    <a:pt x="1465" y="1451"/>
                  </a:lnTo>
                  <a:lnTo>
                    <a:pt x="1454" y="1451"/>
                  </a:lnTo>
                  <a:lnTo>
                    <a:pt x="1454" y="1463"/>
                  </a:lnTo>
                  <a:lnTo>
                    <a:pt x="1454" y="1476"/>
                  </a:lnTo>
                  <a:lnTo>
                    <a:pt x="1465" y="1487"/>
                  </a:lnTo>
                  <a:lnTo>
                    <a:pt x="1465" y="1499"/>
                  </a:lnTo>
                  <a:lnTo>
                    <a:pt x="1465" y="1511"/>
                  </a:lnTo>
                  <a:lnTo>
                    <a:pt x="1479" y="1524"/>
                  </a:lnTo>
                  <a:lnTo>
                    <a:pt x="1479" y="1535"/>
                  </a:lnTo>
                  <a:lnTo>
                    <a:pt x="1490" y="1535"/>
                  </a:lnTo>
                  <a:lnTo>
                    <a:pt x="1479" y="1535"/>
                  </a:lnTo>
                  <a:lnTo>
                    <a:pt x="1490" y="1547"/>
                  </a:lnTo>
                  <a:lnTo>
                    <a:pt x="1479" y="1547"/>
                  </a:lnTo>
                  <a:lnTo>
                    <a:pt x="1479" y="1559"/>
                  </a:lnTo>
                  <a:lnTo>
                    <a:pt x="1465" y="1559"/>
                  </a:lnTo>
                  <a:lnTo>
                    <a:pt x="1465" y="1572"/>
                  </a:lnTo>
                  <a:lnTo>
                    <a:pt x="1479" y="1572"/>
                  </a:lnTo>
                  <a:lnTo>
                    <a:pt x="1479" y="1583"/>
                  </a:lnTo>
                  <a:lnTo>
                    <a:pt x="1465" y="1583"/>
                  </a:lnTo>
                  <a:lnTo>
                    <a:pt x="1465" y="1595"/>
                  </a:lnTo>
                  <a:lnTo>
                    <a:pt x="1465" y="1607"/>
                  </a:lnTo>
                  <a:lnTo>
                    <a:pt x="1335" y="1607"/>
                  </a:lnTo>
                  <a:lnTo>
                    <a:pt x="1335" y="1595"/>
                  </a:lnTo>
                  <a:lnTo>
                    <a:pt x="1214" y="1595"/>
                  </a:lnTo>
                  <a:lnTo>
                    <a:pt x="1177" y="1595"/>
                  </a:lnTo>
                  <a:lnTo>
                    <a:pt x="1106" y="1595"/>
                  </a:lnTo>
                  <a:lnTo>
                    <a:pt x="1081" y="1595"/>
                  </a:lnTo>
                  <a:lnTo>
                    <a:pt x="1095" y="1595"/>
                  </a:lnTo>
                  <a:lnTo>
                    <a:pt x="1095" y="1583"/>
                  </a:lnTo>
                  <a:lnTo>
                    <a:pt x="1095" y="1572"/>
                  </a:lnTo>
                  <a:lnTo>
                    <a:pt x="1095" y="1559"/>
                  </a:lnTo>
                  <a:lnTo>
                    <a:pt x="1095" y="1547"/>
                  </a:lnTo>
                  <a:lnTo>
                    <a:pt x="1095" y="1535"/>
                  </a:lnTo>
                  <a:lnTo>
                    <a:pt x="1106" y="1535"/>
                  </a:lnTo>
                  <a:lnTo>
                    <a:pt x="1106" y="1524"/>
                  </a:lnTo>
                  <a:lnTo>
                    <a:pt x="1118" y="1511"/>
                  </a:lnTo>
                  <a:lnTo>
                    <a:pt x="1118" y="1499"/>
                  </a:lnTo>
                  <a:lnTo>
                    <a:pt x="1118" y="1487"/>
                  </a:lnTo>
                  <a:lnTo>
                    <a:pt x="1118" y="1476"/>
                  </a:lnTo>
                  <a:lnTo>
                    <a:pt x="1106" y="1476"/>
                  </a:lnTo>
                  <a:lnTo>
                    <a:pt x="1106" y="1463"/>
                  </a:lnTo>
                  <a:lnTo>
                    <a:pt x="1095" y="1463"/>
                  </a:lnTo>
                  <a:lnTo>
                    <a:pt x="1081" y="1463"/>
                  </a:lnTo>
                  <a:lnTo>
                    <a:pt x="1081" y="1451"/>
                  </a:lnTo>
                  <a:lnTo>
                    <a:pt x="1070" y="1451"/>
                  </a:lnTo>
                  <a:lnTo>
                    <a:pt x="1070" y="1440"/>
                  </a:lnTo>
                  <a:lnTo>
                    <a:pt x="1070" y="1428"/>
                  </a:lnTo>
                  <a:lnTo>
                    <a:pt x="1081" y="1415"/>
                  </a:lnTo>
                  <a:lnTo>
                    <a:pt x="1070" y="1403"/>
                  </a:lnTo>
                  <a:lnTo>
                    <a:pt x="1058" y="1392"/>
                  </a:lnTo>
                  <a:lnTo>
                    <a:pt x="1058" y="1380"/>
                  </a:lnTo>
                  <a:lnTo>
                    <a:pt x="1047" y="1380"/>
                  </a:lnTo>
                  <a:lnTo>
                    <a:pt x="1047" y="1367"/>
                  </a:lnTo>
                  <a:lnTo>
                    <a:pt x="1058" y="1355"/>
                  </a:lnTo>
                  <a:lnTo>
                    <a:pt x="1058" y="1344"/>
                  </a:lnTo>
                  <a:lnTo>
                    <a:pt x="1058" y="1332"/>
                  </a:lnTo>
                  <a:lnTo>
                    <a:pt x="1058" y="1319"/>
                  </a:lnTo>
                  <a:lnTo>
                    <a:pt x="1058" y="1307"/>
                  </a:lnTo>
                  <a:lnTo>
                    <a:pt x="1058" y="1296"/>
                  </a:lnTo>
                  <a:lnTo>
                    <a:pt x="1058" y="1284"/>
                  </a:lnTo>
                  <a:lnTo>
                    <a:pt x="1058" y="1271"/>
                  </a:lnTo>
                  <a:lnTo>
                    <a:pt x="1058" y="1259"/>
                  </a:lnTo>
                  <a:lnTo>
                    <a:pt x="1047" y="1259"/>
                  </a:lnTo>
                  <a:lnTo>
                    <a:pt x="1047" y="1248"/>
                  </a:lnTo>
                  <a:lnTo>
                    <a:pt x="1033" y="1248"/>
                  </a:lnTo>
                  <a:lnTo>
                    <a:pt x="1033" y="1236"/>
                  </a:lnTo>
                  <a:lnTo>
                    <a:pt x="1022" y="1236"/>
                  </a:lnTo>
                  <a:lnTo>
                    <a:pt x="1010" y="1223"/>
                  </a:lnTo>
                  <a:lnTo>
                    <a:pt x="1010" y="1211"/>
                  </a:lnTo>
                  <a:lnTo>
                    <a:pt x="1010" y="1200"/>
                  </a:lnTo>
                  <a:lnTo>
                    <a:pt x="999" y="1200"/>
                  </a:lnTo>
                  <a:lnTo>
                    <a:pt x="985" y="1200"/>
                  </a:lnTo>
                  <a:lnTo>
                    <a:pt x="974" y="1200"/>
                  </a:lnTo>
                  <a:lnTo>
                    <a:pt x="974" y="1188"/>
                  </a:lnTo>
                  <a:lnTo>
                    <a:pt x="962" y="1175"/>
                  </a:lnTo>
                  <a:lnTo>
                    <a:pt x="951" y="1175"/>
                  </a:lnTo>
                  <a:lnTo>
                    <a:pt x="951" y="1163"/>
                  </a:lnTo>
                  <a:lnTo>
                    <a:pt x="937" y="1163"/>
                  </a:lnTo>
                  <a:lnTo>
                    <a:pt x="937" y="1175"/>
                  </a:lnTo>
                  <a:lnTo>
                    <a:pt x="926" y="1163"/>
                  </a:lnTo>
                  <a:lnTo>
                    <a:pt x="926" y="1152"/>
                  </a:lnTo>
                  <a:lnTo>
                    <a:pt x="914" y="1152"/>
                  </a:lnTo>
                  <a:lnTo>
                    <a:pt x="914" y="1140"/>
                  </a:lnTo>
                  <a:lnTo>
                    <a:pt x="903" y="1127"/>
                  </a:lnTo>
                  <a:lnTo>
                    <a:pt x="914" y="1115"/>
                  </a:lnTo>
                  <a:lnTo>
                    <a:pt x="903" y="1104"/>
                  </a:lnTo>
                  <a:lnTo>
                    <a:pt x="903" y="1092"/>
                  </a:lnTo>
                  <a:lnTo>
                    <a:pt x="889" y="1092"/>
                  </a:lnTo>
                  <a:lnTo>
                    <a:pt x="889" y="1079"/>
                  </a:lnTo>
                  <a:lnTo>
                    <a:pt x="780" y="1079"/>
                  </a:lnTo>
                  <a:lnTo>
                    <a:pt x="780" y="1104"/>
                  </a:lnTo>
                  <a:lnTo>
                    <a:pt x="757" y="1104"/>
                  </a:lnTo>
                  <a:lnTo>
                    <a:pt x="757" y="1115"/>
                  </a:lnTo>
                  <a:lnTo>
                    <a:pt x="732" y="1115"/>
                  </a:lnTo>
                  <a:lnTo>
                    <a:pt x="743" y="1127"/>
                  </a:lnTo>
                  <a:lnTo>
                    <a:pt x="743" y="1140"/>
                  </a:lnTo>
                  <a:lnTo>
                    <a:pt x="743" y="1152"/>
                  </a:lnTo>
                  <a:lnTo>
                    <a:pt x="757" y="1152"/>
                  </a:lnTo>
                  <a:lnTo>
                    <a:pt x="743" y="1152"/>
                  </a:lnTo>
                  <a:lnTo>
                    <a:pt x="757" y="1152"/>
                  </a:lnTo>
                  <a:lnTo>
                    <a:pt x="757" y="1140"/>
                  </a:lnTo>
                  <a:lnTo>
                    <a:pt x="768" y="1152"/>
                  </a:lnTo>
                  <a:lnTo>
                    <a:pt x="768" y="1163"/>
                  </a:lnTo>
                  <a:lnTo>
                    <a:pt x="768" y="1175"/>
                  </a:lnTo>
                  <a:lnTo>
                    <a:pt x="768" y="1188"/>
                  </a:lnTo>
                  <a:lnTo>
                    <a:pt x="407" y="1188"/>
                  </a:lnTo>
                  <a:lnTo>
                    <a:pt x="407" y="1284"/>
                  </a:lnTo>
                  <a:lnTo>
                    <a:pt x="421" y="1284"/>
                  </a:lnTo>
                  <a:lnTo>
                    <a:pt x="421" y="1380"/>
                  </a:lnTo>
                  <a:lnTo>
                    <a:pt x="325" y="1380"/>
                  </a:lnTo>
                  <a:lnTo>
                    <a:pt x="325" y="1355"/>
                  </a:lnTo>
                  <a:lnTo>
                    <a:pt x="325" y="1344"/>
                  </a:lnTo>
                  <a:lnTo>
                    <a:pt x="325" y="1284"/>
                  </a:lnTo>
                  <a:lnTo>
                    <a:pt x="263" y="1284"/>
                  </a:lnTo>
                  <a:lnTo>
                    <a:pt x="240" y="1284"/>
                  </a:lnTo>
                  <a:lnTo>
                    <a:pt x="215" y="1284"/>
                  </a:lnTo>
                  <a:lnTo>
                    <a:pt x="167" y="1284"/>
                  </a:lnTo>
                  <a:lnTo>
                    <a:pt x="119" y="1284"/>
                  </a:lnTo>
                  <a:lnTo>
                    <a:pt x="60" y="1284"/>
                  </a:lnTo>
                  <a:lnTo>
                    <a:pt x="23" y="1284"/>
                  </a:lnTo>
                  <a:lnTo>
                    <a:pt x="23" y="1223"/>
                  </a:lnTo>
                  <a:lnTo>
                    <a:pt x="23" y="1140"/>
                  </a:lnTo>
                  <a:lnTo>
                    <a:pt x="12" y="1140"/>
                  </a:lnTo>
                  <a:lnTo>
                    <a:pt x="12" y="1127"/>
                  </a:lnTo>
                  <a:lnTo>
                    <a:pt x="12" y="983"/>
                  </a:lnTo>
                  <a:lnTo>
                    <a:pt x="0" y="983"/>
                  </a:lnTo>
                  <a:close/>
                </a:path>
              </a:pathLst>
            </a:custGeom>
            <a:solidFill>
              <a:srgbClr val="CCEC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1157" y="1056"/>
              <a:ext cx="806" cy="795"/>
            </a:xfrm>
            <a:custGeom>
              <a:avLst/>
              <a:gdLst>
                <a:gd name="T0" fmla="*/ 57 w 1682"/>
                <a:gd name="T1" fmla="*/ 190 h 1607"/>
                <a:gd name="T2" fmla="*/ 126 w 1682"/>
                <a:gd name="T3" fmla="*/ 172 h 1607"/>
                <a:gd name="T4" fmla="*/ 144 w 1682"/>
                <a:gd name="T5" fmla="*/ 148 h 1607"/>
                <a:gd name="T6" fmla="*/ 144 w 1682"/>
                <a:gd name="T7" fmla="*/ 137 h 1607"/>
                <a:gd name="T8" fmla="*/ 115 w 1682"/>
                <a:gd name="T9" fmla="*/ 113 h 1607"/>
                <a:gd name="T10" fmla="*/ 121 w 1682"/>
                <a:gd name="T11" fmla="*/ 77 h 1607"/>
                <a:gd name="T12" fmla="*/ 121 w 1682"/>
                <a:gd name="T13" fmla="*/ 29 h 1607"/>
                <a:gd name="T14" fmla="*/ 110 w 1682"/>
                <a:gd name="T15" fmla="*/ 5 h 1607"/>
                <a:gd name="T16" fmla="*/ 356 w 1682"/>
                <a:gd name="T17" fmla="*/ 0 h 1607"/>
                <a:gd name="T18" fmla="*/ 374 w 1682"/>
                <a:gd name="T19" fmla="*/ 24 h 1607"/>
                <a:gd name="T20" fmla="*/ 374 w 1682"/>
                <a:gd name="T21" fmla="*/ 42 h 1607"/>
                <a:gd name="T22" fmla="*/ 363 w 1682"/>
                <a:gd name="T23" fmla="*/ 59 h 1607"/>
                <a:gd name="T24" fmla="*/ 387 w 1682"/>
                <a:gd name="T25" fmla="*/ 89 h 1607"/>
                <a:gd name="T26" fmla="*/ 403 w 1682"/>
                <a:gd name="T27" fmla="*/ 100 h 1607"/>
                <a:gd name="T28" fmla="*/ 433 w 1682"/>
                <a:gd name="T29" fmla="*/ 89 h 1607"/>
                <a:gd name="T30" fmla="*/ 467 w 1682"/>
                <a:gd name="T31" fmla="*/ 95 h 1607"/>
                <a:gd name="T32" fmla="*/ 484 w 1682"/>
                <a:gd name="T33" fmla="*/ 142 h 1607"/>
                <a:gd name="T34" fmla="*/ 484 w 1682"/>
                <a:gd name="T35" fmla="*/ 172 h 1607"/>
                <a:gd name="T36" fmla="*/ 484 w 1682"/>
                <a:gd name="T37" fmla="*/ 219 h 1607"/>
                <a:gd name="T38" fmla="*/ 518 w 1682"/>
                <a:gd name="T39" fmla="*/ 232 h 1607"/>
                <a:gd name="T40" fmla="*/ 541 w 1682"/>
                <a:gd name="T41" fmla="*/ 237 h 1607"/>
                <a:gd name="T42" fmla="*/ 571 w 1682"/>
                <a:gd name="T43" fmla="*/ 255 h 1607"/>
                <a:gd name="T44" fmla="*/ 582 w 1682"/>
                <a:gd name="T45" fmla="*/ 296 h 1607"/>
                <a:gd name="T46" fmla="*/ 599 w 1682"/>
                <a:gd name="T47" fmla="*/ 320 h 1607"/>
                <a:gd name="T48" fmla="*/ 628 w 1682"/>
                <a:gd name="T49" fmla="*/ 338 h 1607"/>
                <a:gd name="T50" fmla="*/ 617 w 1682"/>
                <a:gd name="T51" fmla="*/ 368 h 1607"/>
                <a:gd name="T52" fmla="*/ 640 w 1682"/>
                <a:gd name="T53" fmla="*/ 404 h 1607"/>
                <a:gd name="T54" fmla="*/ 668 w 1682"/>
                <a:gd name="T55" fmla="*/ 421 h 1607"/>
                <a:gd name="T56" fmla="*/ 674 w 1682"/>
                <a:gd name="T57" fmla="*/ 463 h 1607"/>
                <a:gd name="T58" fmla="*/ 702 w 1682"/>
                <a:gd name="T59" fmla="*/ 475 h 1607"/>
                <a:gd name="T60" fmla="*/ 732 w 1682"/>
                <a:gd name="T61" fmla="*/ 480 h 1607"/>
                <a:gd name="T62" fmla="*/ 755 w 1682"/>
                <a:gd name="T63" fmla="*/ 493 h 1607"/>
                <a:gd name="T64" fmla="*/ 766 w 1682"/>
                <a:gd name="T65" fmla="*/ 510 h 1607"/>
                <a:gd name="T66" fmla="*/ 778 w 1682"/>
                <a:gd name="T67" fmla="*/ 540 h 1607"/>
                <a:gd name="T68" fmla="*/ 801 w 1682"/>
                <a:gd name="T69" fmla="*/ 552 h 1607"/>
                <a:gd name="T70" fmla="*/ 794 w 1682"/>
                <a:gd name="T71" fmla="*/ 581 h 1607"/>
                <a:gd name="T72" fmla="*/ 778 w 1682"/>
                <a:gd name="T73" fmla="*/ 599 h 1607"/>
                <a:gd name="T74" fmla="*/ 748 w 1682"/>
                <a:gd name="T75" fmla="*/ 605 h 1607"/>
                <a:gd name="T76" fmla="*/ 725 w 1682"/>
                <a:gd name="T77" fmla="*/ 617 h 1607"/>
                <a:gd name="T78" fmla="*/ 737 w 1682"/>
                <a:gd name="T79" fmla="*/ 647 h 1607"/>
                <a:gd name="T80" fmla="*/ 737 w 1682"/>
                <a:gd name="T81" fmla="*/ 683 h 1607"/>
                <a:gd name="T82" fmla="*/ 725 w 1682"/>
                <a:gd name="T83" fmla="*/ 700 h 1607"/>
                <a:gd name="T84" fmla="*/ 702 w 1682"/>
                <a:gd name="T85" fmla="*/ 712 h 1607"/>
                <a:gd name="T86" fmla="*/ 709 w 1682"/>
                <a:gd name="T87" fmla="*/ 754 h 1607"/>
                <a:gd name="T88" fmla="*/ 702 w 1682"/>
                <a:gd name="T89" fmla="*/ 778 h 1607"/>
                <a:gd name="T90" fmla="*/ 582 w 1682"/>
                <a:gd name="T91" fmla="*/ 789 h 1607"/>
                <a:gd name="T92" fmla="*/ 525 w 1682"/>
                <a:gd name="T93" fmla="*/ 765 h 1607"/>
                <a:gd name="T94" fmla="*/ 530 w 1682"/>
                <a:gd name="T95" fmla="*/ 730 h 1607"/>
                <a:gd name="T96" fmla="*/ 518 w 1682"/>
                <a:gd name="T97" fmla="*/ 700 h 1607"/>
                <a:gd name="T98" fmla="*/ 507 w 1682"/>
                <a:gd name="T99" fmla="*/ 659 h 1607"/>
                <a:gd name="T100" fmla="*/ 502 w 1682"/>
                <a:gd name="T101" fmla="*/ 617 h 1607"/>
                <a:gd name="T102" fmla="*/ 472 w 1682"/>
                <a:gd name="T103" fmla="*/ 594 h 1607"/>
                <a:gd name="T104" fmla="*/ 444 w 1682"/>
                <a:gd name="T105" fmla="*/ 575 h 1607"/>
                <a:gd name="T106" fmla="*/ 426 w 1682"/>
                <a:gd name="T107" fmla="*/ 540 h 1607"/>
                <a:gd name="T108" fmla="*/ 356 w 1682"/>
                <a:gd name="T109" fmla="*/ 564 h 1607"/>
                <a:gd name="T110" fmla="*/ 368 w 1682"/>
                <a:gd name="T111" fmla="*/ 581 h 1607"/>
                <a:gd name="T112" fmla="*/ 156 w 1682"/>
                <a:gd name="T113" fmla="*/ 665 h 1607"/>
                <a:gd name="T114" fmla="*/ 11 w 1682"/>
                <a:gd name="T115" fmla="*/ 635 h 160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682"/>
                <a:gd name="T175" fmla="*/ 0 h 1607"/>
                <a:gd name="T176" fmla="*/ 1682 w 1682"/>
                <a:gd name="T177" fmla="*/ 1607 h 160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682" h="1607">
                  <a:moveTo>
                    <a:pt x="0" y="983"/>
                  </a:moveTo>
                  <a:lnTo>
                    <a:pt x="0" y="887"/>
                  </a:lnTo>
                  <a:lnTo>
                    <a:pt x="133" y="887"/>
                  </a:lnTo>
                  <a:lnTo>
                    <a:pt x="133" y="683"/>
                  </a:lnTo>
                  <a:lnTo>
                    <a:pt x="133" y="491"/>
                  </a:lnTo>
                  <a:lnTo>
                    <a:pt x="108" y="491"/>
                  </a:lnTo>
                  <a:lnTo>
                    <a:pt x="108" y="395"/>
                  </a:lnTo>
                  <a:lnTo>
                    <a:pt x="119" y="384"/>
                  </a:lnTo>
                  <a:lnTo>
                    <a:pt x="300" y="384"/>
                  </a:lnTo>
                  <a:lnTo>
                    <a:pt x="288" y="372"/>
                  </a:lnTo>
                  <a:lnTo>
                    <a:pt x="277" y="372"/>
                  </a:lnTo>
                  <a:lnTo>
                    <a:pt x="263" y="372"/>
                  </a:lnTo>
                  <a:lnTo>
                    <a:pt x="252" y="372"/>
                  </a:lnTo>
                  <a:lnTo>
                    <a:pt x="252" y="359"/>
                  </a:lnTo>
                  <a:lnTo>
                    <a:pt x="263" y="359"/>
                  </a:lnTo>
                  <a:lnTo>
                    <a:pt x="263" y="347"/>
                  </a:lnTo>
                  <a:lnTo>
                    <a:pt x="263" y="336"/>
                  </a:lnTo>
                  <a:lnTo>
                    <a:pt x="252" y="336"/>
                  </a:lnTo>
                  <a:lnTo>
                    <a:pt x="263" y="336"/>
                  </a:lnTo>
                  <a:lnTo>
                    <a:pt x="263" y="324"/>
                  </a:lnTo>
                  <a:lnTo>
                    <a:pt x="263" y="311"/>
                  </a:lnTo>
                  <a:lnTo>
                    <a:pt x="277" y="311"/>
                  </a:lnTo>
                  <a:lnTo>
                    <a:pt x="288" y="311"/>
                  </a:lnTo>
                  <a:lnTo>
                    <a:pt x="300" y="299"/>
                  </a:lnTo>
                  <a:lnTo>
                    <a:pt x="300" y="311"/>
                  </a:lnTo>
                  <a:lnTo>
                    <a:pt x="300" y="299"/>
                  </a:lnTo>
                  <a:lnTo>
                    <a:pt x="311" y="299"/>
                  </a:lnTo>
                  <a:lnTo>
                    <a:pt x="311" y="288"/>
                  </a:lnTo>
                  <a:lnTo>
                    <a:pt x="325" y="288"/>
                  </a:lnTo>
                  <a:lnTo>
                    <a:pt x="325" y="276"/>
                  </a:lnTo>
                  <a:lnTo>
                    <a:pt x="311" y="276"/>
                  </a:lnTo>
                  <a:lnTo>
                    <a:pt x="300" y="276"/>
                  </a:lnTo>
                  <a:lnTo>
                    <a:pt x="300" y="263"/>
                  </a:lnTo>
                  <a:lnTo>
                    <a:pt x="288" y="251"/>
                  </a:lnTo>
                  <a:lnTo>
                    <a:pt x="277" y="251"/>
                  </a:lnTo>
                  <a:lnTo>
                    <a:pt x="277" y="240"/>
                  </a:lnTo>
                  <a:lnTo>
                    <a:pt x="277" y="228"/>
                  </a:lnTo>
                  <a:lnTo>
                    <a:pt x="263" y="228"/>
                  </a:lnTo>
                  <a:lnTo>
                    <a:pt x="252" y="228"/>
                  </a:lnTo>
                  <a:lnTo>
                    <a:pt x="240" y="228"/>
                  </a:lnTo>
                  <a:lnTo>
                    <a:pt x="229" y="215"/>
                  </a:lnTo>
                  <a:lnTo>
                    <a:pt x="229" y="203"/>
                  </a:lnTo>
                  <a:lnTo>
                    <a:pt x="229" y="192"/>
                  </a:lnTo>
                  <a:lnTo>
                    <a:pt x="240" y="192"/>
                  </a:lnTo>
                  <a:lnTo>
                    <a:pt x="252" y="180"/>
                  </a:lnTo>
                  <a:lnTo>
                    <a:pt x="252" y="167"/>
                  </a:lnTo>
                  <a:lnTo>
                    <a:pt x="263" y="155"/>
                  </a:lnTo>
                  <a:lnTo>
                    <a:pt x="252" y="155"/>
                  </a:lnTo>
                  <a:lnTo>
                    <a:pt x="252" y="144"/>
                  </a:lnTo>
                  <a:lnTo>
                    <a:pt x="252" y="132"/>
                  </a:lnTo>
                  <a:lnTo>
                    <a:pt x="240" y="119"/>
                  </a:lnTo>
                  <a:lnTo>
                    <a:pt x="252" y="107"/>
                  </a:lnTo>
                  <a:lnTo>
                    <a:pt x="240" y="84"/>
                  </a:lnTo>
                  <a:lnTo>
                    <a:pt x="240" y="71"/>
                  </a:lnTo>
                  <a:lnTo>
                    <a:pt x="240" y="59"/>
                  </a:lnTo>
                  <a:lnTo>
                    <a:pt x="252" y="59"/>
                  </a:lnTo>
                  <a:lnTo>
                    <a:pt x="252" y="48"/>
                  </a:lnTo>
                  <a:lnTo>
                    <a:pt x="252" y="36"/>
                  </a:lnTo>
                  <a:lnTo>
                    <a:pt x="263" y="36"/>
                  </a:lnTo>
                  <a:lnTo>
                    <a:pt x="263" y="23"/>
                  </a:lnTo>
                  <a:lnTo>
                    <a:pt x="252" y="23"/>
                  </a:lnTo>
                  <a:lnTo>
                    <a:pt x="240" y="23"/>
                  </a:lnTo>
                  <a:lnTo>
                    <a:pt x="229" y="23"/>
                  </a:lnTo>
                  <a:lnTo>
                    <a:pt x="229" y="11"/>
                  </a:lnTo>
                  <a:lnTo>
                    <a:pt x="215" y="11"/>
                  </a:lnTo>
                  <a:lnTo>
                    <a:pt x="229" y="0"/>
                  </a:lnTo>
                  <a:lnTo>
                    <a:pt x="503" y="0"/>
                  </a:lnTo>
                  <a:lnTo>
                    <a:pt x="599" y="0"/>
                  </a:lnTo>
                  <a:lnTo>
                    <a:pt x="624" y="0"/>
                  </a:lnTo>
                  <a:lnTo>
                    <a:pt x="636" y="0"/>
                  </a:lnTo>
                  <a:lnTo>
                    <a:pt x="661" y="0"/>
                  </a:lnTo>
                  <a:lnTo>
                    <a:pt x="743" y="0"/>
                  </a:lnTo>
                  <a:lnTo>
                    <a:pt x="743" y="11"/>
                  </a:lnTo>
                  <a:lnTo>
                    <a:pt x="757" y="11"/>
                  </a:lnTo>
                  <a:lnTo>
                    <a:pt x="757" y="23"/>
                  </a:lnTo>
                  <a:lnTo>
                    <a:pt x="757" y="36"/>
                  </a:lnTo>
                  <a:lnTo>
                    <a:pt x="768" y="48"/>
                  </a:lnTo>
                  <a:lnTo>
                    <a:pt x="768" y="36"/>
                  </a:lnTo>
                  <a:lnTo>
                    <a:pt x="780" y="36"/>
                  </a:lnTo>
                  <a:lnTo>
                    <a:pt x="780" y="48"/>
                  </a:lnTo>
                  <a:lnTo>
                    <a:pt x="768" y="59"/>
                  </a:lnTo>
                  <a:lnTo>
                    <a:pt x="768" y="71"/>
                  </a:lnTo>
                  <a:lnTo>
                    <a:pt x="757" y="71"/>
                  </a:lnTo>
                  <a:lnTo>
                    <a:pt x="768" y="71"/>
                  </a:lnTo>
                  <a:lnTo>
                    <a:pt x="768" y="84"/>
                  </a:lnTo>
                  <a:lnTo>
                    <a:pt x="768" y="71"/>
                  </a:lnTo>
                  <a:lnTo>
                    <a:pt x="780" y="71"/>
                  </a:lnTo>
                  <a:lnTo>
                    <a:pt x="780" y="84"/>
                  </a:lnTo>
                  <a:lnTo>
                    <a:pt x="791" y="84"/>
                  </a:lnTo>
                  <a:lnTo>
                    <a:pt x="780" y="96"/>
                  </a:lnTo>
                  <a:lnTo>
                    <a:pt x="791" y="96"/>
                  </a:lnTo>
                  <a:lnTo>
                    <a:pt x="791" y="107"/>
                  </a:lnTo>
                  <a:lnTo>
                    <a:pt x="780" y="107"/>
                  </a:lnTo>
                  <a:lnTo>
                    <a:pt x="780" y="119"/>
                  </a:lnTo>
                  <a:lnTo>
                    <a:pt x="768" y="119"/>
                  </a:lnTo>
                  <a:lnTo>
                    <a:pt x="757" y="119"/>
                  </a:lnTo>
                  <a:lnTo>
                    <a:pt x="757" y="132"/>
                  </a:lnTo>
                  <a:lnTo>
                    <a:pt x="768" y="132"/>
                  </a:lnTo>
                  <a:lnTo>
                    <a:pt x="780" y="132"/>
                  </a:lnTo>
                  <a:lnTo>
                    <a:pt x="780" y="144"/>
                  </a:lnTo>
                  <a:lnTo>
                    <a:pt x="780" y="155"/>
                  </a:lnTo>
                  <a:lnTo>
                    <a:pt x="791" y="155"/>
                  </a:lnTo>
                  <a:lnTo>
                    <a:pt x="807" y="167"/>
                  </a:lnTo>
                  <a:lnTo>
                    <a:pt x="807" y="180"/>
                  </a:lnTo>
                  <a:lnTo>
                    <a:pt x="807" y="192"/>
                  </a:lnTo>
                  <a:lnTo>
                    <a:pt x="791" y="192"/>
                  </a:lnTo>
                  <a:lnTo>
                    <a:pt x="807" y="192"/>
                  </a:lnTo>
                  <a:lnTo>
                    <a:pt x="818" y="203"/>
                  </a:lnTo>
                  <a:lnTo>
                    <a:pt x="830" y="203"/>
                  </a:lnTo>
                  <a:lnTo>
                    <a:pt x="818" y="203"/>
                  </a:lnTo>
                  <a:lnTo>
                    <a:pt x="830" y="203"/>
                  </a:lnTo>
                  <a:lnTo>
                    <a:pt x="841" y="203"/>
                  </a:lnTo>
                  <a:lnTo>
                    <a:pt x="855" y="203"/>
                  </a:lnTo>
                  <a:lnTo>
                    <a:pt x="855" y="192"/>
                  </a:lnTo>
                  <a:lnTo>
                    <a:pt x="866" y="192"/>
                  </a:lnTo>
                  <a:lnTo>
                    <a:pt x="866" y="167"/>
                  </a:lnTo>
                  <a:lnTo>
                    <a:pt x="878" y="180"/>
                  </a:lnTo>
                  <a:lnTo>
                    <a:pt x="889" y="180"/>
                  </a:lnTo>
                  <a:lnTo>
                    <a:pt x="903" y="192"/>
                  </a:lnTo>
                  <a:lnTo>
                    <a:pt x="903" y="180"/>
                  </a:lnTo>
                  <a:lnTo>
                    <a:pt x="914" y="167"/>
                  </a:lnTo>
                  <a:lnTo>
                    <a:pt x="926" y="167"/>
                  </a:lnTo>
                  <a:lnTo>
                    <a:pt x="937" y="167"/>
                  </a:lnTo>
                  <a:lnTo>
                    <a:pt x="937" y="180"/>
                  </a:lnTo>
                  <a:lnTo>
                    <a:pt x="951" y="180"/>
                  </a:lnTo>
                  <a:lnTo>
                    <a:pt x="962" y="180"/>
                  </a:lnTo>
                  <a:lnTo>
                    <a:pt x="974" y="180"/>
                  </a:lnTo>
                  <a:lnTo>
                    <a:pt x="974" y="192"/>
                  </a:lnTo>
                  <a:lnTo>
                    <a:pt x="985" y="203"/>
                  </a:lnTo>
                  <a:lnTo>
                    <a:pt x="985" y="215"/>
                  </a:lnTo>
                  <a:lnTo>
                    <a:pt x="985" y="228"/>
                  </a:lnTo>
                  <a:lnTo>
                    <a:pt x="985" y="240"/>
                  </a:lnTo>
                  <a:lnTo>
                    <a:pt x="985" y="263"/>
                  </a:lnTo>
                  <a:lnTo>
                    <a:pt x="999" y="263"/>
                  </a:lnTo>
                  <a:lnTo>
                    <a:pt x="999" y="276"/>
                  </a:lnTo>
                  <a:lnTo>
                    <a:pt x="1010" y="288"/>
                  </a:lnTo>
                  <a:lnTo>
                    <a:pt x="1022" y="288"/>
                  </a:lnTo>
                  <a:lnTo>
                    <a:pt x="1022" y="299"/>
                  </a:lnTo>
                  <a:lnTo>
                    <a:pt x="1033" y="299"/>
                  </a:lnTo>
                  <a:lnTo>
                    <a:pt x="1033" y="311"/>
                  </a:lnTo>
                  <a:lnTo>
                    <a:pt x="1033" y="324"/>
                  </a:lnTo>
                  <a:lnTo>
                    <a:pt x="1033" y="336"/>
                  </a:lnTo>
                  <a:lnTo>
                    <a:pt x="1022" y="347"/>
                  </a:lnTo>
                  <a:lnTo>
                    <a:pt x="1010" y="347"/>
                  </a:lnTo>
                  <a:lnTo>
                    <a:pt x="1010" y="359"/>
                  </a:lnTo>
                  <a:lnTo>
                    <a:pt x="1010" y="372"/>
                  </a:lnTo>
                  <a:lnTo>
                    <a:pt x="1010" y="384"/>
                  </a:lnTo>
                  <a:lnTo>
                    <a:pt x="999" y="395"/>
                  </a:lnTo>
                  <a:lnTo>
                    <a:pt x="999" y="420"/>
                  </a:lnTo>
                  <a:lnTo>
                    <a:pt x="999" y="432"/>
                  </a:lnTo>
                  <a:lnTo>
                    <a:pt x="999" y="443"/>
                  </a:lnTo>
                  <a:lnTo>
                    <a:pt x="1010" y="443"/>
                  </a:lnTo>
                  <a:lnTo>
                    <a:pt x="1010" y="455"/>
                  </a:lnTo>
                  <a:lnTo>
                    <a:pt x="1022" y="455"/>
                  </a:lnTo>
                  <a:lnTo>
                    <a:pt x="1022" y="468"/>
                  </a:lnTo>
                  <a:lnTo>
                    <a:pt x="1033" y="468"/>
                  </a:lnTo>
                  <a:lnTo>
                    <a:pt x="1047" y="468"/>
                  </a:lnTo>
                  <a:lnTo>
                    <a:pt x="1058" y="468"/>
                  </a:lnTo>
                  <a:lnTo>
                    <a:pt x="1070" y="468"/>
                  </a:lnTo>
                  <a:lnTo>
                    <a:pt x="1081" y="468"/>
                  </a:lnTo>
                  <a:lnTo>
                    <a:pt x="1081" y="455"/>
                  </a:lnTo>
                  <a:lnTo>
                    <a:pt x="1095" y="455"/>
                  </a:lnTo>
                  <a:lnTo>
                    <a:pt x="1095" y="468"/>
                  </a:lnTo>
                  <a:lnTo>
                    <a:pt x="1106" y="468"/>
                  </a:lnTo>
                  <a:lnTo>
                    <a:pt x="1106" y="480"/>
                  </a:lnTo>
                  <a:lnTo>
                    <a:pt x="1118" y="491"/>
                  </a:lnTo>
                  <a:lnTo>
                    <a:pt x="1118" y="480"/>
                  </a:lnTo>
                  <a:lnTo>
                    <a:pt x="1129" y="480"/>
                  </a:lnTo>
                  <a:lnTo>
                    <a:pt x="1143" y="480"/>
                  </a:lnTo>
                  <a:lnTo>
                    <a:pt x="1154" y="480"/>
                  </a:lnTo>
                  <a:lnTo>
                    <a:pt x="1154" y="468"/>
                  </a:lnTo>
                  <a:lnTo>
                    <a:pt x="1166" y="480"/>
                  </a:lnTo>
                  <a:lnTo>
                    <a:pt x="1177" y="480"/>
                  </a:lnTo>
                  <a:lnTo>
                    <a:pt x="1177" y="491"/>
                  </a:lnTo>
                  <a:lnTo>
                    <a:pt x="1191" y="503"/>
                  </a:lnTo>
                  <a:lnTo>
                    <a:pt x="1191" y="516"/>
                  </a:lnTo>
                  <a:lnTo>
                    <a:pt x="1202" y="516"/>
                  </a:lnTo>
                  <a:lnTo>
                    <a:pt x="1202" y="503"/>
                  </a:lnTo>
                  <a:lnTo>
                    <a:pt x="1214" y="516"/>
                  </a:lnTo>
                  <a:lnTo>
                    <a:pt x="1214" y="539"/>
                  </a:lnTo>
                  <a:lnTo>
                    <a:pt x="1214" y="564"/>
                  </a:lnTo>
                  <a:lnTo>
                    <a:pt x="1214" y="576"/>
                  </a:lnTo>
                  <a:lnTo>
                    <a:pt x="1214" y="587"/>
                  </a:lnTo>
                  <a:lnTo>
                    <a:pt x="1214" y="599"/>
                  </a:lnTo>
                  <a:lnTo>
                    <a:pt x="1214" y="612"/>
                  </a:lnTo>
                  <a:lnTo>
                    <a:pt x="1202" y="612"/>
                  </a:lnTo>
                  <a:lnTo>
                    <a:pt x="1214" y="624"/>
                  </a:lnTo>
                  <a:lnTo>
                    <a:pt x="1214" y="635"/>
                  </a:lnTo>
                  <a:lnTo>
                    <a:pt x="1225" y="635"/>
                  </a:lnTo>
                  <a:lnTo>
                    <a:pt x="1239" y="635"/>
                  </a:lnTo>
                  <a:lnTo>
                    <a:pt x="1239" y="647"/>
                  </a:lnTo>
                  <a:lnTo>
                    <a:pt x="1250" y="647"/>
                  </a:lnTo>
                  <a:lnTo>
                    <a:pt x="1262" y="660"/>
                  </a:lnTo>
                  <a:lnTo>
                    <a:pt x="1273" y="672"/>
                  </a:lnTo>
                  <a:lnTo>
                    <a:pt x="1287" y="672"/>
                  </a:lnTo>
                  <a:lnTo>
                    <a:pt x="1287" y="660"/>
                  </a:lnTo>
                  <a:lnTo>
                    <a:pt x="1298" y="660"/>
                  </a:lnTo>
                  <a:lnTo>
                    <a:pt x="1310" y="660"/>
                  </a:lnTo>
                  <a:lnTo>
                    <a:pt x="1310" y="672"/>
                  </a:lnTo>
                  <a:lnTo>
                    <a:pt x="1310" y="683"/>
                  </a:lnTo>
                  <a:lnTo>
                    <a:pt x="1310" y="695"/>
                  </a:lnTo>
                  <a:lnTo>
                    <a:pt x="1321" y="695"/>
                  </a:lnTo>
                  <a:lnTo>
                    <a:pt x="1321" y="708"/>
                  </a:lnTo>
                  <a:lnTo>
                    <a:pt x="1321" y="720"/>
                  </a:lnTo>
                  <a:lnTo>
                    <a:pt x="1310" y="731"/>
                  </a:lnTo>
                  <a:lnTo>
                    <a:pt x="1298" y="731"/>
                  </a:lnTo>
                  <a:lnTo>
                    <a:pt x="1298" y="743"/>
                  </a:lnTo>
                  <a:lnTo>
                    <a:pt x="1287" y="743"/>
                  </a:lnTo>
                  <a:lnTo>
                    <a:pt x="1287" y="756"/>
                  </a:lnTo>
                  <a:lnTo>
                    <a:pt x="1287" y="768"/>
                  </a:lnTo>
                  <a:lnTo>
                    <a:pt x="1298" y="779"/>
                  </a:lnTo>
                  <a:lnTo>
                    <a:pt x="1310" y="779"/>
                  </a:lnTo>
                  <a:lnTo>
                    <a:pt x="1310" y="791"/>
                  </a:lnTo>
                  <a:lnTo>
                    <a:pt x="1321" y="804"/>
                  </a:lnTo>
                  <a:lnTo>
                    <a:pt x="1321" y="816"/>
                  </a:lnTo>
                  <a:lnTo>
                    <a:pt x="1335" y="816"/>
                  </a:lnTo>
                  <a:lnTo>
                    <a:pt x="1346" y="816"/>
                  </a:lnTo>
                  <a:lnTo>
                    <a:pt x="1358" y="816"/>
                  </a:lnTo>
                  <a:lnTo>
                    <a:pt x="1358" y="827"/>
                  </a:lnTo>
                  <a:lnTo>
                    <a:pt x="1358" y="839"/>
                  </a:lnTo>
                  <a:lnTo>
                    <a:pt x="1369" y="839"/>
                  </a:lnTo>
                  <a:lnTo>
                    <a:pt x="1369" y="852"/>
                  </a:lnTo>
                  <a:lnTo>
                    <a:pt x="1383" y="852"/>
                  </a:lnTo>
                  <a:lnTo>
                    <a:pt x="1394" y="852"/>
                  </a:lnTo>
                  <a:lnTo>
                    <a:pt x="1394" y="864"/>
                  </a:lnTo>
                  <a:lnTo>
                    <a:pt x="1406" y="864"/>
                  </a:lnTo>
                  <a:lnTo>
                    <a:pt x="1406" y="875"/>
                  </a:lnTo>
                  <a:lnTo>
                    <a:pt x="1406" y="887"/>
                  </a:lnTo>
                  <a:lnTo>
                    <a:pt x="1394" y="900"/>
                  </a:lnTo>
                  <a:lnTo>
                    <a:pt x="1406" y="912"/>
                  </a:lnTo>
                  <a:lnTo>
                    <a:pt x="1406" y="923"/>
                  </a:lnTo>
                  <a:lnTo>
                    <a:pt x="1406" y="935"/>
                  </a:lnTo>
                  <a:lnTo>
                    <a:pt x="1406" y="948"/>
                  </a:lnTo>
                  <a:lnTo>
                    <a:pt x="1417" y="948"/>
                  </a:lnTo>
                  <a:lnTo>
                    <a:pt x="1417" y="960"/>
                  </a:lnTo>
                  <a:lnTo>
                    <a:pt x="1431" y="948"/>
                  </a:lnTo>
                  <a:lnTo>
                    <a:pt x="1442" y="948"/>
                  </a:lnTo>
                  <a:lnTo>
                    <a:pt x="1454" y="948"/>
                  </a:lnTo>
                  <a:lnTo>
                    <a:pt x="1454" y="960"/>
                  </a:lnTo>
                  <a:lnTo>
                    <a:pt x="1465" y="960"/>
                  </a:lnTo>
                  <a:lnTo>
                    <a:pt x="1465" y="971"/>
                  </a:lnTo>
                  <a:lnTo>
                    <a:pt x="1479" y="971"/>
                  </a:lnTo>
                  <a:lnTo>
                    <a:pt x="1479" y="983"/>
                  </a:lnTo>
                  <a:lnTo>
                    <a:pt x="1490" y="983"/>
                  </a:lnTo>
                  <a:lnTo>
                    <a:pt x="1502" y="983"/>
                  </a:lnTo>
                  <a:lnTo>
                    <a:pt x="1513" y="983"/>
                  </a:lnTo>
                  <a:lnTo>
                    <a:pt x="1527" y="983"/>
                  </a:lnTo>
                  <a:lnTo>
                    <a:pt x="1527" y="971"/>
                  </a:lnTo>
                  <a:lnTo>
                    <a:pt x="1538" y="971"/>
                  </a:lnTo>
                  <a:lnTo>
                    <a:pt x="1538" y="983"/>
                  </a:lnTo>
                  <a:lnTo>
                    <a:pt x="1538" y="996"/>
                  </a:lnTo>
                  <a:lnTo>
                    <a:pt x="1538" y="1008"/>
                  </a:lnTo>
                  <a:lnTo>
                    <a:pt x="1550" y="1008"/>
                  </a:lnTo>
                  <a:lnTo>
                    <a:pt x="1550" y="996"/>
                  </a:lnTo>
                  <a:lnTo>
                    <a:pt x="1561" y="996"/>
                  </a:lnTo>
                  <a:lnTo>
                    <a:pt x="1575" y="996"/>
                  </a:lnTo>
                  <a:lnTo>
                    <a:pt x="1586" y="996"/>
                  </a:lnTo>
                  <a:lnTo>
                    <a:pt x="1598" y="1008"/>
                  </a:lnTo>
                  <a:lnTo>
                    <a:pt x="1586" y="1008"/>
                  </a:lnTo>
                  <a:lnTo>
                    <a:pt x="1586" y="1019"/>
                  </a:lnTo>
                  <a:lnTo>
                    <a:pt x="1598" y="1019"/>
                  </a:lnTo>
                  <a:lnTo>
                    <a:pt x="1586" y="1019"/>
                  </a:lnTo>
                  <a:lnTo>
                    <a:pt x="1586" y="1031"/>
                  </a:lnTo>
                  <a:lnTo>
                    <a:pt x="1598" y="1031"/>
                  </a:lnTo>
                  <a:lnTo>
                    <a:pt x="1598" y="1044"/>
                  </a:lnTo>
                  <a:lnTo>
                    <a:pt x="1598" y="1056"/>
                  </a:lnTo>
                  <a:lnTo>
                    <a:pt x="1609" y="1056"/>
                  </a:lnTo>
                  <a:lnTo>
                    <a:pt x="1623" y="1067"/>
                  </a:lnTo>
                  <a:lnTo>
                    <a:pt x="1634" y="1067"/>
                  </a:lnTo>
                  <a:lnTo>
                    <a:pt x="1634" y="1079"/>
                  </a:lnTo>
                  <a:lnTo>
                    <a:pt x="1623" y="1079"/>
                  </a:lnTo>
                  <a:lnTo>
                    <a:pt x="1623" y="1092"/>
                  </a:lnTo>
                  <a:lnTo>
                    <a:pt x="1623" y="1104"/>
                  </a:lnTo>
                  <a:lnTo>
                    <a:pt x="1634" y="1104"/>
                  </a:lnTo>
                  <a:lnTo>
                    <a:pt x="1646" y="1104"/>
                  </a:lnTo>
                  <a:lnTo>
                    <a:pt x="1646" y="1115"/>
                  </a:lnTo>
                  <a:lnTo>
                    <a:pt x="1657" y="1115"/>
                  </a:lnTo>
                  <a:lnTo>
                    <a:pt x="1657" y="1104"/>
                  </a:lnTo>
                  <a:lnTo>
                    <a:pt x="1657" y="1115"/>
                  </a:lnTo>
                  <a:lnTo>
                    <a:pt x="1671" y="1115"/>
                  </a:lnTo>
                  <a:lnTo>
                    <a:pt x="1671" y="1127"/>
                  </a:lnTo>
                  <a:lnTo>
                    <a:pt x="1671" y="1140"/>
                  </a:lnTo>
                  <a:lnTo>
                    <a:pt x="1671" y="1152"/>
                  </a:lnTo>
                  <a:lnTo>
                    <a:pt x="1671" y="1163"/>
                  </a:lnTo>
                  <a:lnTo>
                    <a:pt x="1682" y="1163"/>
                  </a:lnTo>
                  <a:lnTo>
                    <a:pt x="1682" y="1175"/>
                  </a:lnTo>
                  <a:lnTo>
                    <a:pt x="1671" y="1175"/>
                  </a:lnTo>
                  <a:lnTo>
                    <a:pt x="1657" y="1175"/>
                  </a:lnTo>
                  <a:lnTo>
                    <a:pt x="1657" y="1188"/>
                  </a:lnTo>
                  <a:lnTo>
                    <a:pt x="1657" y="1200"/>
                  </a:lnTo>
                  <a:lnTo>
                    <a:pt x="1646" y="1200"/>
                  </a:lnTo>
                  <a:lnTo>
                    <a:pt x="1646" y="1211"/>
                  </a:lnTo>
                  <a:lnTo>
                    <a:pt x="1634" y="1211"/>
                  </a:lnTo>
                  <a:lnTo>
                    <a:pt x="1634" y="1200"/>
                  </a:lnTo>
                  <a:lnTo>
                    <a:pt x="1623" y="1200"/>
                  </a:lnTo>
                  <a:lnTo>
                    <a:pt x="1623" y="1211"/>
                  </a:lnTo>
                  <a:lnTo>
                    <a:pt x="1623" y="1200"/>
                  </a:lnTo>
                  <a:lnTo>
                    <a:pt x="1609" y="1200"/>
                  </a:lnTo>
                  <a:lnTo>
                    <a:pt x="1598" y="1200"/>
                  </a:lnTo>
                  <a:lnTo>
                    <a:pt x="1586" y="1200"/>
                  </a:lnTo>
                  <a:lnTo>
                    <a:pt x="1586" y="1211"/>
                  </a:lnTo>
                  <a:lnTo>
                    <a:pt x="1575" y="1211"/>
                  </a:lnTo>
                  <a:lnTo>
                    <a:pt x="1575" y="1223"/>
                  </a:lnTo>
                  <a:lnTo>
                    <a:pt x="1561" y="1223"/>
                  </a:lnTo>
                  <a:lnTo>
                    <a:pt x="1575" y="1223"/>
                  </a:lnTo>
                  <a:lnTo>
                    <a:pt x="1561" y="1223"/>
                  </a:lnTo>
                  <a:lnTo>
                    <a:pt x="1550" y="1223"/>
                  </a:lnTo>
                  <a:lnTo>
                    <a:pt x="1538" y="1223"/>
                  </a:lnTo>
                  <a:lnTo>
                    <a:pt x="1527" y="1223"/>
                  </a:lnTo>
                  <a:lnTo>
                    <a:pt x="1527" y="1236"/>
                  </a:lnTo>
                  <a:lnTo>
                    <a:pt x="1513" y="1236"/>
                  </a:lnTo>
                  <a:lnTo>
                    <a:pt x="1513" y="1248"/>
                  </a:lnTo>
                  <a:lnTo>
                    <a:pt x="1513" y="1259"/>
                  </a:lnTo>
                  <a:lnTo>
                    <a:pt x="1513" y="1271"/>
                  </a:lnTo>
                  <a:lnTo>
                    <a:pt x="1513" y="1259"/>
                  </a:lnTo>
                  <a:lnTo>
                    <a:pt x="1527" y="1271"/>
                  </a:lnTo>
                  <a:lnTo>
                    <a:pt x="1538" y="1271"/>
                  </a:lnTo>
                  <a:lnTo>
                    <a:pt x="1538" y="1284"/>
                  </a:lnTo>
                  <a:lnTo>
                    <a:pt x="1538" y="1296"/>
                  </a:lnTo>
                  <a:lnTo>
                    <a:pt x="1538" y="1307"/>
                  </a:lnTo>
                  <a:lnTo>
                    <a:pt x="1538" y="1319"/>
                  </a:lnTo>
                  <a:lnTo>
                    <a:pt x="1538" y="1332"/>
                  </a:lnTo>
                  <a:lnTo>
                    <a:pt x="1527" y="1332"/>
                  </a:lnTo>
                  <a:lnTo>
                    <a:pt x="1527" y="1344"/>
                  </a:lnTo>
                  <a:lnTo>
                    <a:pt x="1538" y="1344"/>
                  </a:lnTo>
                  <a:lnTo>
                    <a:pt x="1538" y="1355"/>
                  </a:lnTo>
                  <a:lnTo>
                    <a:pt x="1538" y="1367"/>
                  </a:lnTo>
                  <a:lnTo>
                    <a:pt x="1538" y="1380"/>
                  </a:lnTo>
                  <a:lnTo>
                    <a:pt x="1538" y="1392"/>
                  </a:lnTo>
                  <a:lnTo>
                    <a:pt x="1527" y="1392"/>
                  </a:lnTo>
                  <a:lnTo>
                    <a:pt x="1538" y="1403"/>
                  </a:lnTo>
                  <a:lnTo>
                    <a:pt x="1527" y="1403"/>
                  </a:lnTo>
                  <a:lnTo>
                    <a:pt x="1513" y="1403"/>
                  </a:lnTo>
                  <a:lnTo>
                    <a:pt x="1513" y="1415"/>
                  </a:lnTo>
                  <a:lnTo>
                    <a:pt x="1527" y="1415"/>
                  </a:lnTo>
                  <a:lnTo>
                    <a:pt x="1513" y="1415"/>
                  </a:lnTo>
                  <a:lnTo>
                    <a:pt x="1527" y="1415"/>
                  </a:lnTo>
                  <a:lnTo>
                    <a:pt x="1527" y="1428"/>
                  </a:lnTo>
                  <a:lnTo>
                    <a:pt x="1513" y="1428"/>
                  </a:lnTo>
                  <a:lnTo>
                    <a:pt x="1513" y="1440"/>
                  </a:lnTo>
                  <a:lnTo>
                    <a:pt x="1502" y="1440"/>
                  </a:lnTo>
                  <a:lnTo>
                    <a:pt x="1490" y="1440"/>
                  </a:lnTo>
                  <a:lnTo>
                    <a:pt x="1479" y="1440"/>
                  </a:lnTo>
                  <a:lnTo>
                    <a:pt x="1465" y="1440"/>
                  </a:lnTo>
                  <a:lnTo>
                    <a:pt x="1465" y="1451"/>
                  </a:lnTo>
                  <a:lnTo>
                    <a:pt x="1454" y="1451"/>
                  </a:lnTo>
                  <a:lnTo>
                    <a:pt x="1454" y="1463"/>
                  </a:lnTo>
                  <a:lnTo>
                    <a:pt x="1454" y="1476"/>
                  </a:lnTo>
                  <a:lnTo>
                    <a:pt x="1465" y="1487"/>
                  </a:lnTo>
                  <a:lnTo>
                    <a:pt x="1465" y="1499"/>
                  </a:lnTo>
                  <a:lnTo>
                    <a:pt x="1465" y="1511"/>
                  </a:lnTo>
                  <a:lnTo>
                    <a:pt x="1479" y="1524"/>
                  </a:lnTo>
                  <a:lnTo>
                    <a:pt x="1479" y="1535"/>
                  </a:lnTo>
                  <a:lnTo>
                    <a:pt x="1490" y="1535"/>
                  </a:lnTo>
                  <a:lnTo>
                    <a:pt x="1479" y="1535"/>
                  </a:lnTo>
                  <a:lnTo>
                    <a:pt x="1490" y="1547"/>
                  </a:lnTo>
                  <a:lnTo>
                    <a:pt x="1479" y="1547"/>
                  </a:lnTo>
                  <a:lnTo>
                    <a:pt x="1479" y="1559"/>
                  </a:lnTo>
                  <a:lnTo>
                    <a:pt x="1465" y="1559"/>
                  </a:lnTo>
                  <a:lnTo>
                    <a:pt x="1465" y="1572"/>
                  </a:lnTo>
                  <a:lnTo>
                    <a:pt x="1479" y="1572"/>
                  </a:lnTo>
                  <a:lnTo>
                    <a:pt x="1479" y="1583"/>
                  </a:lnTo>
                  <a:lnTo>
                    <a:pt x="1465" y="1583"/>
                  </a:lnTo>
                  <a:lnTo>
                    <a:pt x="1465" y="1595"/>
                  </a:lnTo>
                  <a:lnTo>
                    <a:pt x="1465" y="1607"/>
                  </a:lnTo>
                  <a:lnTo>
                    <a:pt x="1335" y="1607"/>
                  </a:lnTo>
                  <a:lnTo>
                    <a:pt x="1335" y="1595"/>
                  </a:lnTo>
                  <a:lnTo>
                    <a:pt x="1214" y="1595"/>
                  </a:lnTo>
                  <a:lnTo>
                    <a:pt x="1177" y="1595"/>
                  </a:lnTo>
                  <a:lnTo>
                    <a:pt x="1106" y="1595"/>
                  </a:lnTo>
                  <a:lnTo>
                    <a:pt x="1081" y="1595"/>
                  </a:lnTo>
                  <a:lnTo>
                    <a:pt x="1095" y="1595"/>
                  </a:lnTo>
                  <a:lnTo>
                    <a:pt x="1095" y="1583"/>
                  </a:lnTo>
                  <a:lnTo>
                    <a:pt x="1095" y="1572"/>
                  </a:lnTo>
                  <a:lnTo>
                    <a:pt x="1095" y="1559"/>
                  </a:lnTo>
                  <a:lnTo>
                    <a:pt x="1095" y="1547"/>
                  </a:lnTo>
                  <a:lnTo>
                    <a:pt x="1095" y="1535"/>
                  </a:lnTo>
                  <a:lnTo>
                    <a:pt x="1106" y="1535"/>
                  </a:lnTo>
                  <a:lnTo>
                    <a:pt x="1106" y="1524"/>
                  </a:lnTo>
                  <a:lnTo>
                    <a:pt x="1118" y="1511"/>
                  </a:lnTo>
                  <a:lnTo>
                    <a:pt x="1118" y="1499"/>
                  </a:lnTo>
                  <a:lnTo>
                    <a:pt x="1118" y="1487"/>
                  </a:lnTo>
                  <a:lnTo>
                    <a:pt x="1118" y="1476"/>
                  </a:lnTo>
                  <a:lnTo>
                    <a:pt x="1106" y="1476"/>
                  </a:lnTo>
                  <a:lnTo>
                    <a:pt x="1106" y="1463"/>
                  </a:lnTo>
                  <a:lnTo>
                    <a:pt x="1095" y="1463"/>
                  </a:lnTo>
                  <a:lnTo>
                    <a:pt x="1081" y="1463"/>
                  </a:lnTo>
                  <a:lnTo>
                    <a:pt x="1081" y="1451"/>
                  </a:lnTo>
                  <a:lnTo>
                    <a:pt x="1070" y="1451"/>
                  </a:lnTo>
                  <a:lnTo>
                    <a:pt x="1070" y="1440"/>
                  </a:lnTo>
                  <a:lnTo>
                    <a:pt x="1070" y="1428"/>
                  </a:lnTo>
                  <a:lnTo>
                    <a:pt x="1081" y="1415"/>
                  </a:lnTo>
                  <a:lnTo>
                    <a:pt x="1070" y="1403"/>
                  </a:lnTo>
                  <a:lnTo>
                    <a:pt x="1058" y="1392"/>
                  </a:lnTo>
                  <a:lnTo>
                    <a:pt x="1058" y="1380"/>
                  </a:lnTo>
                  <a:lnTo>
                    <a:pt x="1047" y="1380"/>
                  </a:lnTo>
                  <a:lnTo>
                    <a:pt x="1047" y="1367"/>
                  </a:lnTo>
                  <a:lnTo>
                    <a:pt x="1058" y="1355"/>
                  </a:lnTo>
                  <a:lnTo>
                    <a:pt x="1058" y="1344"/>
                  </a:lnTo>
                  <a:lnTo>
                    <a:pt x="1058" y="1332"/>
                  </a:lnTo>
                  <a:lnTo>
                    <a:pt x="1058" y="1319"/>
                  </a:lnTo>
                  <a:lnTo>
                    <a:pt x="1058" y="1307"/>
                  </a:lnTo>
                  <a:lnTo>
                    <a:pt x="1058" y="1296"/>
                  </a:lnTo>
                  <a:lnTo>
                    <a:pt x="1058" y="1284"/>
                  </a:lnTo>
                  <a:lnTo>
                    <a:pt x="1058" y="1271"/>
                  </a:lnTo>
                  <a:lnTo>
                    <a:pt x="1058" y="1259"/>
                  </a:lnTo>
                  <a:lnTo>
                    <a:pt x="1047" y="1259"/>
                  </a:lnTo>
                  <a:lnTo>
                    <a:pt x="1047" y="1248"/>
                  </a:lnTo>
                  <a:lnTo>
                    <a:pt x="1033" y="1248"/>
                  </a:lnTo>
                  <a:lnTo>
                    <a:pt x="1033" y="1236"/>
                  </a:lnTo>
                  <a:lnTo>
                    <a:pt x="1022" y="1236"/>
                  </a:lnTo>
                  <a:lnTo>
                    <a:pt x="1010" y="1223"/>
                  </a:lnTo>
                  <a:lnTo>
                    <a:pt x="1010" y="1211"/>
                  </a:lnTo>
                  <a:lnTo>
                    <a:pt x="1010" y="1200"/>
                  </a:lnTo>
                  <a:lnTo>
                    <a:pt x="999" y="1200"/>
                  </a:lnTo>
                  <a:lnTo>
                    <a:pt x="985" y="1200"/>
                  </a:lnTo>
                  <a:lnTo>
                    <a:pt x="974" y="1200"/>
                  </a:lnTo>
                  <a:lnTo>
                    <a:pt x="974" y="1188"/>
                  </a:lnTo>
                  <a:lnTo>
                    <a:pt x="962" y="1175"/>
                  </a:lnTo>
                  <a:lnTo>
                    <a:pt x="951" y="1175"/>
                  </a:lnTo>
                  <a:lnTo>
                    <a:pt x="951" y="1163"/>
                  </a:lnTo>
                  <a:lnTo>
                    <a:pt x="937" y="1163"/>
                  </a:lnTo>
                  <a:lnTo>
                    <a:pt x="937" y="1175"/>
                  </a:lnTo>
                  <a:lnTo>
                    <a:pt x="926" y="1163"/>
                  </a:lnTo>
                  <a:lnTo>
                    <a:pt x="926" y="1152"/>
                  </a:lnTo>
                  <a:lnTo>
                    <a:pt x="914" y="1152"/>
                  </a:lnTo>
                  <a:lnTo>
                    <a:pt x="914" y="1140"/>
                  </a:lnTo>
                  <a:lnTo>
                    <a:pt x="903" y="1127"/>
                  </a:lnTo>
                  <a:lnTo>
                    <a:pt x="914" y="1115"/>
                  </a:lnTo>
                  <a:lnTo>
                    <a:pt x="903" y="1104"/>
                  </a:lnTo>
                  <a:lnTo>
                    <a:pt x="903" y="1092"/>
                  </a:lnTo>
                  <a:lnTo>
                    <a:pt x="889" y="1092"/>
                  </a:lnTo>
                  <a:lnTo>
                    <a:pt x="889" y="1079"/>
                  </a:lnTo>
                  <a:lnTo>
                    <a:pt x="780" y="1079"/>
                  </a:lnTo>
                  <a:lnTo>
                    <a:pt x="780" y="1104"/>
                  </a:lnTo>
                  <a:lnTo>
                    <a:pt x="757" y="1104"/>
                  </a:lnTo>
                  <a:lnTo>
                    <a:pt x="757" y="1115"/>
                  </a:lnTo>
                  <a:lnTo>
                    <a:pt x="732" y="1115"/>
                  </a:lnTo>
                  <a:lnTo>
                    <a:pt x="743" y="1127"/>
                  </a:lnTo>
                  <a:lnTo>
                    <a:pt x="743" y="1140"/>
                  </a:lnTo>
                  <a:lnTo>
                    <a:pt x="743" y="1152"/>
                  </a:lnTo>
                  <a:lnTo>
                    <a:pt x="757" y="1152"/>
                  </a:lnTo>
                  <a:lnTo>
                    <a:pt x="743" y="1152"/>
                  </a:lnTo>
                  <a:lnTo>
                    <a:pt x="757" y="1152"/>
                  </a:lnTo>
                  <a:lnTo>
                    <a:pt x="757" y="1140"/>
                  </a:lnTo>
                  <a:lnTo>
                    <a:pt x="768" y="1152"/>
                  </a:lnTo>
                  <a:lnTo>
                    <a:pt x="768" y="1163"/>
                  </a:lnTo>
                  <a:lnTo>
                    <a:pt x="768" y="1175"/>
                  </a:lnTo>
                  <a:lnTo>
                    <a:pt x="768" y="1188"/>
                  </a:lnTo>
                  <a:lnTo>
                    <a:pt x="407" y="1188"/>
                  </a:lnTo>
                  <a:lnTo>
                    <a:pt x="407" y="1284"/>
                  </a:lnTo>
                  <a:lnTo>
                    <a:pt x="421" y="1284"/>
                  </a:lnTo>
                  <a:lnTo>
                    <a:pt x="421" y="1380"/>
                  </a:lnTo>
                  <a:lnTo>
                    <a:pt x="325" y="1380"/>
                  </a:lnTo>
                  <a:lnTo>
                    <a:pt x="325" y="1355"/>
                  </a:lnTo>
                  <a:lnTo>
                    <a:pt x="325" y="1344"/>
                  </a:lnTo>
                  <a:lnTo>
                    <a:pt x="325" y="1284"/>
                  </a:lnTo>
                  <a:lnTo>
                    <a:pt x="263" y="1284"/>
                  </a:lnTo>
                  <a:lnTo>
                    <a:pt x="240" y="1284"/>
                  </a:lnTo>
                  <a:lnTo>
                    <a:pt x="215" y="1284"/>
                  </a:lnTo>
                  <a:lnTo>
                    <a:pt x="167" y="1284"/>
                  </a:lnTo>
                  <a:lnTo>
                    <a:pt x="119" y="1284"/>
                  </a:lnTo>
                  <a:lnTo>
                    <a:pt x="60" y="1284"/>
                  </a:lnTo>
                  <a:lnTo>
                    <a:pt x="23" y="1284"/>
                  </a:lnTo>
                  <a:lnTo>
                    <a:pt x="23" y="1223"/>
                  </a:lnTo>
                  <a:lnTo>
                    <a:pt x="23" y="1140"/>
                  </a:lnTo>
                  <a:lnTo>
                    <a:pt x="12" y="1140"/>
                  </a:lnTo>
                  <a:lnTo>
                    <a:pt x="12" y="1127"/>
                  </a:lnTo>
                  <a:lnTo>
                    <a:pt x="12" y="983"/>
                  </a:lnTo>
                  <a:lnTo>
                    <a:pt x="0" y="983"/>
                  </a:lnTo>
                  <a:close/>
                </a:path>
              </a:pathLst>
            </a:custGeom>
            <a:solidFill>
              <a:srgbClr val="CCECFF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771" y="1056"/>
              <a:ext cx="541" cy="629"/>
            </a:xfrm>
            <a:custGeom>
              <a:avLst/>
              <a:gdLst>
                <a:gd name="T0" fmla="*/ 6 w 1129"/>
                <a:gd name="T1" fmla="*/ 445 h 1271"/>
                <a:gd name="T2" fmla="*/ 12 w 1129"/>
                <a:gd name="T3" fmla="*/ 463 h 1271"/>
                <a:gd name="T4" fmla="*/ 23 w 1129"/>
                <a:gd name="T5" fmla="*/ 475 h 1271"/>
                <a:gd name="T6" fmla="*/ 40 w 1129"/>
                <a:gd name="T7" fmla="*/ 469 h 1271"/>
                <a:gd name="T8" fmla="*/ 52 w 1129"/>
                <a:gd name="T9" fmla="*/ 457 h 1271"/>
                <a:gd name="T10" fmla="*/ 69 w 1129"/>
                <a:gd name="T11" fmla="*/ 445 h 1271"/>
                <a:gd name="T12" fmla="*/ 86 w 1129"/>
                <a:gd name="T13" fmla="*/ 439 h 1271"/>
                <a:gd name="T14" fmla="*/ 98 w 1129"/>
                <a:gd name="T15" fmla="*/ 428 h 1271"/>
                <a:gd name="T16" fmla="*/ 104 w 1129"/>
                <a:gd name="T17" fmla="*/ 415 h 1271"/>
                <a:gd name="T18" fmla="*/ 120 w 1129"/>
                <a:gd name="T19" fmla="*/ 422 h 1271"/>
                <a:gd name="T20" fmla="*/ 138 w 1129"/>
                <a:gd name="T21" fmla="*/ 445 h 1271"/>
                <a:gd name="T22" fmla="*/ 132 w 1129"/>
                <a:gd name="T23" fmla="*/ 469 h 1271"/>
                <a:gd name="T24" fmla="*/ 150 w 1129"/>
                <a:gd name="T25" fmla="*/ 481 h 1271"/>
                <a:gd name="T26" fmla="*/ 150 w 1129"/>
                <a:gd name="T27" fmla="*/ 499 h 1271"/>
                <a:gd name="T28" fmla="*/ 155 w 1129"/>
                <a:gd name="T29" fmla="*/ 517 h 1271"/>
                <a:gd name="T30" fmla="*/ 155 w 1129"/>
                <a:gd name="T31" fmla="*/ 528 h 1271"/>
                <a:gd name="T32" fmla="*/ 161 w 1129"/>
                <a:gd name="T33" fmla="*/ 534 h 1271"/>
                <a:gd name="T34" fmla="*/ 173 w 1129"/>
                <a:gd name="T35" fmla="*/ 546 h 1271"/>
                <a:gd name="T36" fmla="*/ 178 w 1129"/>
                <a:gd name="T37" fmla="*/ 558 h 1271"/>
                <a:gd name="T38" fmla="*/ 189 w 1129"/>
                <a:gd name="T39" fmla="*/ 570 h 1271"/>
                <a:gd name="T40" fmla="*/ 184 w 1129"/>
                <a:gd name="T41" fmla="*/ 594 h 1271"/>
                <a:gd name="T42" fmla="*/ 189 w 1129"/>
                <a:gd name="T43" fmla="*/ 612 h 1271"/>
                <a:gd name="T44" fmla="*/ 207 w 1129"/>
                <a:gd name="T45" fmla="*/ 618 h 1271"/>
                <a:gd name="T46" fmla="*/ 224 w 1129"/>
                <a:gd name="T47" fmla="*/ 612 h 1271"/>
                <a:gd name="T48" fmla="*/ 235 w 1129"/>
                <a:gd name="T49" fmla="*/ 605 h 1271"/>
                <a:gd name="T50" fmla="*/ 242 w 1129"/>
                <a:gd name="T51" fmla="*/ 605 h 1271"/>
                <a:gd name="T52" fmla="*/ 253 w 1129"/>
                <a:gd name="T53" fmla="*/ 618 h 1271"/>
                <a:gd name="T54" fmla="*/ 276 w 1129"/>
                <a:gd name="T55" fmla="*/ 612 h 1271"/>
                <a:gd name="T56" fmla="*/ 288 w 1129"/>
                <a:gd name="T57" fmla="*/ 629 h 1271"/>
                <a:gd name="T58" fmla="*/ 299 w 1129"/>
                <a:gd name="T59" fmla="*/ 618 h 1271"/>
                <a:gd name="T60" fmla="*/ 311 w 1129"/>
                <a:gd name="T61" fmla="*/ 612 h 1271"/>
                <a:gd name="T62" fmla="*/ 327 w 1129"/>
                <a:gd name="T63" fmla="*/ 599 h 1271"/>
                <a:gd name="T64" fmla="*/ 327 w 1129"/>
                <a:gd name="T65" fmla="*/ 599 h 1271"/>
                <a:gd name="T66" fmla="*/ 322 w 1129"/>
                <a:gd name="T67" fmla="*/ 588 h 1271"/>
                <a:gd name="T68" fmla="*/ 339 w 1129"/>
                <a:gd name="T69" fmla="*/ 588 h 1271"/>
                <a:gd name="T70" fmla="*/ 334 w 1129"/>
                <a:gd name="T71" fmla="*/ 570 h 1271"/>
                <a:gd name="T72" fmla="*/ 391 w 1129"/>
                <a:gd name="T73" fmla="*/ 558 h 1271"/>
                <a:gd name="T74" fmla="*/ 449 w 1129"/>
                <a:gd name="T75" fmla="*/ 439 h 1271"/>
                <a:gd name="T76" fmla="*/ 437 w 1129"/>
                <a:gd name="T77" fmla="*/ 195 h 1271"/>
                <a:gd name="T78" fmla="*/ 518 w 1129"/>
                <a:gd name="T79" fmla="*/ 184 h 1271"/>
                <a:gd name="T80" fmla="*/ 511 w 1129"/>
                <a:gd name="T81" fmla="*/ 178 h 1271"/>
                <a:gd name="T82" fmla="*/ 511 w 1129"/>
                <a:gd name="T83" fmla="*/ 166 h 1271"/>
                <a:gd name="T84" fmla="*/ 523 w 1129"/>
                <a:gd name="T85" fmla="*/ 154 h 1271"/>
                <a:gd name="T86" fmla="*/ 534 w 1129"/>
                <a:gd name="T87" fmla="*/ 148 h 1271"/>
                <a:gd name="T88" fmla="*/ 534 w 1129"/>
                <a:gd name="T89" fmla="*/ 137 h 1271"/>
                <a:gd name="T90" fmla="*/ 518 w 1129"/>
                <a:gd name="T91" fmla="*/ 124 h 1271"/>
                <a:gd name="T92" fmla="*/ 506 w 1129"/>
                <a:gd name="T93" fmla="*/ 113 h 1271"/>
                <a:gd name="T94" fmla="*/ 495 w 1129"/>
                <a:gd name="T95" fmla="*/ 95 h 1271"/>
                <a:gd name="T96" fmla="*/ 511 w 1129"/>
                <a:gd name="T97" fmla="*/ 77 h 1271"/>
                <a:gd name="T98" fmla="*/ 500 w 1129"/>
                <a:gd name="T99" fmla="*/ 59 h 1271"/>
                <a:gd name="T100" fmla="*/ 500 w 1129"/>
                <a:gd name="T101" fmla="*/ 29 h 1271"/>
                <a:gd name="T102" fmla="*/ 511 w 1129"/>
                <a:gd name="T103" fmla="*/ 18 h 1271"/>
                <a:gd name="T104" fmla="*/ 495 w 1129"/>
                <a:gd name="T105" fmla="*/ 11 h 1271"/>
                <a:gd name="T106" fmla="*/ 431 w 1129"/>
                <a:gd name="T107" fmla="*/ 0 h 1271"/>
                <a:gd name="T108" fmla="*/ 253 w 1129"/>
                <a:gd name="T109" fmla="*/ 0 h 1271"/>
                <a:gd name="T110" fmla="*/ 17 w 1129"/>
                <a:gd name="T111" fmla="*/ 0 h 1271"/>
                <a:gd name="T112" fmla="*/ 0 w 1129"/>
                <a:gd name="T113" fmla="*/ 48 h 1271"/>
                <a:gd name="T114" fmla="*/ 0 w 1129"/>
                <a:gd name="T115" fmla="*/ 95 h 1271"/>
                <a:gd name="T116" fmla="*/ 0 w 1129"/>
                <a:gd name="T117" fmla="*/ 195 h 1271"/>
                <a:gd name="T118" fmla="*/ 0 w 1129"/>
                <a:gd name="T119" fmla="*/ 356 h 127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129"/>
                <a:gd name="T181" fmla="*/ 0 h 1271"/>
                <a:gd name="T182" fmla="*/ 1129 w 1129"/>
                <a:gd name="T183" fmla="*/ 1271 h 127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129" h="1271">
                  <a:moveTo>
                    <a:pt x="0" y="720"/>
                  </a:moveTo>
                  <a:lnTo>
                    <a:pt x="0" y="791"/>
                  </a:lnTo>
                  <a:lnTo>
                    <a:pt x="0" y="900"/>
                  </a:lnTo>
                  <a:lnTo>
                    <a:pt x="12" y="900"/>
                  </a:lnTo>
                  <a:lnTo>
                    <a:pt x="25" y="912"/>
                  </a:lnTo>
                  <a:lnTo>
                    <a:pt x="25" y="923"/>
                  </a:lnTo>
                  <a:lnTo>
                    <a:pt x="12" y="923"/>
                  </a:lnTo>
                  <a:lnTo>
                    <a:pt x="25" y="935"/>
                  </a:lnTo>
                  <a:lnTo>
                    <a:pt x="25" y="948"/>
                  </a:lnTo>
                  <a:lnTo>
                    <a:pt x="25" y="960"/>
                  </a:lnTo>
                  <a:lnTo>
                    <a:pt x="36" y="960"/>
                  </a:lnTo>
                  <a:lnTo>
                    <a:pt x="48" y="960"/>
                  </a:lnTo>
                  <a:lnTo>
                    <a:pt x="60" y="971"/>
                  </a:lnTo>
                  <a:lnTo>
                    <a:pt x="73" y="971"/>
                  </a:lnTo>
                  <a:lnTo>
                    <a:pt x="73" y="960"/>
                  </a:lnTo>
                  <a:lnTo>
                    <a:pt x="84" y="948"/>
                  </a:lnTo>
                  <a:lnTo>
                    <a:pt x="84" y="935"/>
                  </a:lnTo>
                  <a:lnTo>
                    <a:pt x="96" y="935"/>
                  </a:lnTo>
                  <a:lnTo>
                    <a:pt x="108" y="935"/>
                  </a:lnTo>
                  <a:lnTo>
                    <a:pt x="108" y="923"/>
                  </a:lnTo>
                  <a:lnTo>
                    <a:pt x="121" y="923"/>
                  </a:lnTo>
                  <a:lnTo>
                    <a:pt x="132" y="912"/>
                  </a:lnTo>
                  <a:lnTo>
                    <a:pt x="144" y="912"/>
                  </a:lnTo>
                  <a:lnTo>
                    <a:pt x="144" y="900"/>
                  </a:lnTo>
                  <a:lnTo>
                    <a:pt x="156" y="900"/>
                  </a:lnTo>
                  <a:lnTo>
                    <a:pt x="169" y="900"/>
                  </a:lnTo>
                  <a:lnTo>
                    <a:pt x="180" y="900"/>
                  </a:lnTo>
                  <a:lnTo>
                    <a:pt x="180" y="887"/>
                  </a:lnTo>
                  <a:lnTo>
                    <a:pt x="192" y="887"/>
                  </a:lnTo>
                  <a:lnTo>
                    <a:pt x="192" y="875"/>
                  </a:lnTo>
                  <a:lnTo>
                    <a:pt x="204" y="875"/>
                  </a:lnTo>
                  <a:lnTo>
                    <a:pt x="204" y="864"/>
                  </a:lnTo>
                  <a:lnTo>
                    <a:pt x="217" y="852"/>
                  </a:lnTo>
                  <a:lnTo>
                    <a:pt x="204" y="852"/>
                  </a:lnTo>
                  <a:lnTo>
                    <a:pt x="217" y="852"/>
                  </a:lnTo>
                  <a:lnTo>
                    <a:pt x="217" y="839"/>
                  </a:lnTo>
                  <a:lnTo>
                    <a:pt x="228" y="839"/>
                  </a:lnTo>
                  <a:lnTo>
                    <a:pt x="240" y="839"/>
                  </a:lnTo>
                  <a:lnTo>
                    <a:pt x="240" y="852"/>
                  </a:lnTo>
                  <a:lnTo>
                    <a:pt x="251" y="852"/>
                  </a:lnTo>
                  <a:lnTo>
                    <a:pt x="265" y="864"/>
                  </a:lnTo>
                  <a:lnTo>
                    <a:pt x="276" y="875"/>
                  </a:lnTo>
                  <a:lnTo>
                    <a:pt x="276" y="887"/>
                  </a:lnTo>
                  <a:lnTo>
                    <a:pt x="288" y="900"/>
                  </a:lnTo>
                  <a:lnTo>
                    <a:pt x="288" y="912"/>
                  </a:lnTo>
                  <a:lnTo>
                    <a:pt x="288" y="923"/>
                  </a:lnTo>
                  <a:lnTo>
                    <a:pt x="276" y="935"/>
                  </a:lnTo>
                  <a:lnTo>
                    <a:pt x="276" y="948"/>
                  </a:lnTo>
                  <a:lnTo>
                    <a:pt x="276" y="960"/>
                  </a:lnTo>
                  <a:lnTo>
                    <a:pt x="288" y="960"/>
                  </a:lnTo>
                  <a:lnTo>
                    <a:pt x="299" y="971"/>
                  </a:lnTo>
                  <a:lnTo>
                    <a:pt x="313" y="971"/>
                  </a:lnTo>
                  <a:lnTo>
                    <a:pt x="299" y="983"/>
                  </a:lnTo>
                  <a:lnTo>
                    <a:pt x="313" y="983"/>
                  </a:lnTo>
                  <a:lnTo>
                    <a:pt x="313" y="996"/>
                  </a:lnTo>
                  <a:lnTo>
                    <a:pt x="313" y="1008"/>
                  </a:lnTo>
                  <a:lnTo>
                    <a:pt x="313" y="1019"/>
                  </a:lnTo>
                  <a:lnTo>
                    <a:pt x="324" y="1019"/>
                  </a:lnTo>
                  <a:lnTo>
                    <a:pt x="324" y="1031"/>
                  </a:lnTo>
                  <a:lnTo>
                    <a:pt x="324" y="1044"/>
                  </a:lnTo>
                  <a:lnTo>
                    <a:pt x="324" y="1056"/>
                  </a:lnTo>
                  <a:lnTo>
                    <a:pt x="313" y="1056"/>
                  </a:lnTo>
                  <a:lnTo>
                    <a:pt x="324" y="1056"/>
                  </a:lnTo>
                  <a:lnTo>
                    <a:pt x="324" y="1067"/>
                  </a:lnTo>
                  <a:lnTo>
                    <a:pt x="336" y="1067"/>
                  </a:lnTo>
                  <a:lnTo>
                    <a:pt x="336" y="1079"/>
                  </a:lnTo>
                  <a:lnTo>
                    <a:pt x="347" y="1079"/>
                  </a:lnTo>
                  <a:lnTo>
                    <a:pt x="336" y="1079"/>
                  </a:lnTo>
                  <a:lnTo>
                    <a:pt x="336" y="1092"/>
                  </a:lnTo>
                  <a:lnTo>
                    <a:pt x="347" y="1092"/>
                  </a:lnTo>
                  <a:lnTo>
                    <a:pt x="347" y="1104"/>
                  </a:lnTo>
                  <a:lnTo>
                    <a:pt x="361" y="1104"/>
                  </a:lnTo>
                  <a:lnTo>
                    <a:pt x="361" y="1115"/>
                  </a:lnTo>
                  <a:lnTo>
                    <a:pt x="372" y="1127"/>
                  </a:lnTo>
                  <a:lnTo>
                    <a:pt x="372" y="1115"/>
                  </a:lnTo>
                  <a:lnTo>
                    <a:pt x="372" y="1127"/>
                  </a:lnTo>
                  <a:lnTo>
                    <a:pt x="384" y="1127"/>
                  </a:lnTo>
                  <a:lnTo>
                    <a:pt x="384" y="1140"/>
                  </a:lnTo>
                  <a:lnTo>
                    <a:pt x="395" y="1140"/>
                  </a:lnTo>
                  <a:lnTo>
                    <a:pt x="395" y="1152"/>
                  </a:lnTo>
                  <a:lnTo>
                    <a:pt x="395" y="1163"/>
                  </a:lnTo>
                  <a:lnTo>
                    <a:pt x="395" y="1175"/>
                  </a:lnTo>
                  <a:lnTo>
                    <a:pt x="384" y="1188"/>
                  </a:lnTo>
                  <a:lnTo>
                    <a:pt x="384" y="1200"/>
                  </a:lnTo>
                  <a:lnTo>
                    <a:pt x="384" y="1211"/>
                  </a:lnTo>
                  <a:lnTo>
                    <a:pt x="384" y="1223"/>
                  </a:lnTo>
                  <a:lnTo>
                    <a:pt x="395" y="1223"/>
                  </a:lnTo>
                  <a:lnTo>
                    <a:pt x="395" y="1236"/>
                  </a:lnTo>
                  <a:lnTo>
                    <a:pt x="409" y="1236"/>
                  </a:lnTo>
                  <a:lnTo>
                    <a:pt x="409" y="1248"/>
                  </a:lnTo>
                  <a:lnTo>
                    <a:pt x="420" y="1248"/>
                  </a:lnTo>
                  <a:lnTo>
                    <a:pt x="432" y="1248"/>
                  </a:lnTo>
                  <a:lnTo>
                    <a:pt x="443" y="1236"/>
                  </a:lnTo>
                  <a:lnTo>
                    <a:pt x="457" y="1248"/>
                  </a:lnTo>
                  <a:lnTo>
                    <a:pt x="457" y="1236"/>
                  </a:lnTo>
                  <a:lnTo>
                    <a:pt x="468" y="1236"/>
                  </a:lnTo>
                  <a:lnTo>
                    <a:pt x="480" y="1248"/>
                  </a:lnTo>
                  <a:lnTo>
                    <a:pt x="491" y="1236"/>
                  </a:lnTo>
                  <a:lnTo>
                    <a:pt x="480" y="1236"/>
                  </a:lnTo>
                  <a:lnTo>
                    <a:pt x="491" y="1223"/>
                  </a:lnTo>
                  <a:lnTo>
                    <a:pt x="480" y="1223"/>
                  </a:lnTo>
                  <a:lnTo>
                    <a:pt x="491" y="1223"/>
                  </a:lnTo>
                  <a:lnTo>
                    <a:pt x="505" y="1211"/>
                  </a:lnTo>
                  <a:lnTo>
                    <a:pt x="505" y="1223"/>
                  </a:lnTo>
                  <a:lnTo>
                    <a:pt x="505" y="1236"/>
                  </a:lnTo>
                  <a:lnTo>
                    <a:pt x="505" y="1248"/>
                  </a:lnTo>
                  <a:lnTo>
                    <a:pt x="516" y="1248"/>
                  </a:lnTo>
                  <a:lnTo>
                    <a:pt x="528" y="1248"/>
                  </a:lnTo>
                  <a:lnTo>
                    <a:pt x="539" y="1248"/>
                  </a:lnTo>
                  <a:lnTo>
                    <a:pt x="553" y="1236"/>
                  </a:lnTo>
                  <a:lnTo>
                    <a:pt x="564" y="1236"/>
                  </a:lnTo>
                  <a:lnTo>
                    <a:pt x="576" y="1236"/>
                  </a:lnTo>
                  <a:lnTo>
                    <a:pt x="576" y="1248"/>
                  </a:lnTo>
                  <a:lnTo>
                    <a:pt x="587" y="1248"/>
                  </a:lnTo>
                  <a:lnTo>
                    <a:pt x="587" y="1259"/>
                  </a:lnTo>
                  <a:lnTo>
                    <a:pt x="601" y="1271"/>
                  </a:lnTo>
                  <a:lnTo>
                    <a:pt x="601" y="1259"/>
                  </a:lnTo>
                  <a:lnTo>
                    <a:pt x="612" y="1259"/>
                  </a:lnTo>
                  <a:lnTo>
                    <a:pt x="612" y="1248"/>
                  </a:lnTo>
                  <a:lnTo>
                    <a:pt x="624" y="1248"/>
                  </a:lnTo>
                  <a:lnTo>
                    <a:pt x="624" y="1236"/>
                  </a:lnTo>
                  <a:lnTo>
                    <a:pt x="635" y="1248"/>
                  </a:lnTo>
                  <a:lnTo>
                    <a:pt x="649" y="1248"/>
                  </a:lnTo>
                  <a:lnTo>
                    <a:pt x="649" y="1236"/>
                  </a:lnTo>
                  <a:lnTo>
                    <a:pt x="660" y="1236"/>
                  </a:lnTo>
                  <a:lnTo>
                    <a:pt x="672" y="1236"/>
                  </a:lnTo>
                  <a:lnTo>
                    <a:pt x="672" y="1223"/>
                  </a:lnTo>
                  <a:lnTo>
                    <a:pt x="683" y="1211"/>
                  </a:lnTo>
                  <a:lnTo>
                    <a:pt x="672" y="1211"/>
                  </a:lnTo>
                  <a:lnTo>
                    <a:pt x="683" y="1211"/>
                  </a:lnTo>
                  <a:lnTo>
                    <a:pt x="672" y="1211"/>
                  </a:lnTo>
                  <a:lnTo>
                    <a:pt x="683" y="1211"/>
                  </a:lnTo>
                  <a:lnTo>
                    <a:pt x="672" y="1200"/>
                  </a:lnTo>
                  <a:lnTo>
                    <a:pt x="683" y="1200"/>
                  </a:lnTo>
                  <a:lnTo>
                    <a:pt x="672" y="1200"/>
                  </a:lnTo>
                  <a:lnTo>
                    <a:pt x="672" y="1188"/>
                  </a:lnTo>
                  <a:lnTo>
                    <a:pt x="683" y="1188"/>
                  </a:lnTo>
                  <a:lnTo>
                    <a:pt x="683" y="1175"/>
                  </a:lnTo>
                  <a:lnTo>
                    <a:pt x="697" y="1188"/>
                  </a:lnTo>
                  <a:lnTo>
                    <a:pt x="708" y="1188"/>
                  </a:lnTo>
                  <a:lnTo>
                    <a:pt x="708" y="1175"/>
                  </a:lnTo>
                  <a:lnTo>
                    <a:pt x="708" y="1163"/>
                  </a:lnTo>
                  <a:lnTo>
                    <a:pt x="708" y="1152"/>
                  </a:lnTo>
                  <a:lnTo>
                    <a:pt x="697" y="1152"/>
                  </a:lnTo>
                  <a:lnTo>
                    <a:pt x="697" y="1140"/>
                  </a:lnTo>
                  <a:lnTo>
                    <a:pt x="708" y="1127"/>
                  </a:lnTo>
                  <a:lnTo>
                    <a:pt x="697" y="1127"/>
                  </a:lnTo>
                  <a:lnTo>
                    <a:pt x="816" y="1127"/>
                  </a:lnTo>
                  <a:lnTo>
                    <a:pt x="816" y="983"/>
                  </a:lnTo>
                  <a:lnTo>
                    <a:pt x="804" y="983"/>
                  </a:lnTo>
                  <a:lnTo>
                    <a:pt x="804" y="887"/>
                  </a:lnTo>
                  <a:lnTo>
                    <a:pt x="937" y="887"/>
                  </a:lnTo>
                  <a:lnTo>
                    <a:pt x="937" y="683"/>
                  </a:lnTo>
                  <a:lnTo>
                    <a:pt x="937" y="491"/>
                  </a:lnTo>
                  <a:lnTo>
                    <a:pt x="912" y="491"/>
                  </a:lnTo>
                  <a:lnTo>
                    <a:pt x="912" y="395"/>
                  </a:lnTo>
                  <a:lnTo>
                    <a:pt x="923" y="384"/>
                  </a:lnTo>
                  <a:lnTo>
                    <a:pt x="1104" y="384"/>
                  </a:lnTo>
                  <a:lnTo>
                    <a:pt x="1092" y="372"/>
                  </a:lnTo>
                  <a:lnTo>
                    <a:pt x="1081" y="372"/>
                  </a:lnTo>
                  <a:lnTo>
                    <a:pt x="1067" y="372"/>
                  </a:lnTo>
                  <a:lnTo>
                    <a:pt x="1056" y="372"/>
                  </a:lnTo>
                  <a:lnTo>
                    <a:pt x="1056" y="359"/>
                  </a:lnTo>
                  <a:lnTo>
                    <a:pt x="1067" y="359"/>
                  </a:lnTo>
                  <a:lnTo>
                    <a:pt x="1067" y="347"/>
                  </a:lnTo>
                  <a:lnTo>
                    <a:pt x="1067" y="336"/>
                  </a:lnTo>
                  <a:lnTo>
                    <a:pt x="1056" y="336"/>
                  </a:lnTo>
                  <a:lnTo>
                    <a:pt x="1067" y="336"/>
                  </a:lnTo>
                  <a:lnTo>
                    <a:pt x="1067" y="324"/>
                  </a:lnTo>
                  <a:lnTo>
                    <a:pt x="1067" y="311"/>
                  </a:lnTo>
                  <a:lnTo>
                    <a:pt x="1081" y="311"/>
                  </a:lnTo>
                  <a:lnTo>
                    <a:pt x="1092" y="311"/>
                  </a:lnTo>
                  <a:lnTo>
                    <a:pt x="1104" y="299"/>
                  </a:lnTo>
                  <a:lnTo>
                    <a:pt x="1104" y="311"/>
                  </a:lnTo>
                  <a:lnTo>
                    <a:pt x="1104" y="299"/>
                  </a:lnTo>
                  <a:lnTo>
                    <a:pt x="1115" y="299"/>
                  </a:lnTo>
                  <a:lnTo>
                    <a:pt x="1115" y="288"/>
                  </a:lnTo>
                  <a:lnTo>
                    <a:pt x="1129" y="288"/>
                  </a:lnTo>
                  <a:lnTo>
                    <a:pt x="1129" y="276"/>
                  </a:lnTo>
                  <a:lnTo>
                    <a:pt x="1115" y="276"/>
                  </a:lnTo>
                  <a:lnTo>
                    <a:pt x="1104" y="276"/>
                  </a:lnTo>
                  <a:lnTo>
                    <a:pt x="1104" y="263"/>
                  </a:lnTo>
                  <a:lnTo>
                    <a:pt x="1092" y="251"/>
                  </a:lnTo>
                  <a:lnTo>
                    <a:pt x="1081" y="251"/>
                  </a:lnTo>
                  <a:lnTo>
                    <a:pt x="1081" y="240"/>
                  </a:lnTo>
                  <a:lnTo>
                    <a:pt x="1081" y="228"/>
                  </a:lnTo>
                  <a:lnTo>
                    <a:pt x="1067" y="228"/>
                  </a:lnTo>
                  <a:lnTo>
                    <a:pt x="1056" y="228"/>
                  </a:lnTo>
                  <a:lnTo>
                    <a:pt x="1044" y="228"/>
                  </a:lnTo>
                  <a:lnTo>
                    <a:pt x="1033" y="215"/>
                  </a:lnTo>
                  <a:lnTo>
                    <a:pt x="1033" y="203"/>
                  </a:lnTo>
                  <a:lnTo>
                    <a:pt x="1033" y="192"/>
                  </a:lnTo>
                  <a:lnTo>
                    <a:pt x="1044" y="192"/>
                  </a:lnTo>
                  <a:lnTo>
                    <a:pt x="1056" y="180"/>
                  </a:lnTo>
                  <a:lnTo>
                    <a:pt x="1056" y="167"/>
                  </a:lnTo>
                  <a:lnTo>
                    <a:pt x="1067" y="155"/>
                  </a:lnTo>
                  <a:lnTo>
                    <a:pt x="1056" y="155"/>
                  </a:lnTo>
                  <a:lnTo>
                    <a:pt x="1056" y="144"/>
                  </a:lnTo>
                  <a:lnTo>
                    <a:pt x="1056" y="132"/>
                  </a:lnTo>
                  <a:lnTo>
                    <a:pt x="1044" y="119"/>
                  </a:lnTo>
                  <a:lnTo>
                    <a:pt x="1056" y="107"/>
                  </a:lnTo>
                  <a:lnTo>
                    <a:pt x="1044" y="84"/>
                  </a:lnTo>
                  <a:lnTo>
                    <a:pt x="1044" y="71"/>
                  </a:lnTo>
                  <a:lnTo>
                    <a:pt x="1044" y="59"/>
                  </a:lnTo>
                  <a:lnTo>
                    <a:pt x="1056" y="59"/>
                  </a:lnTo>
                  <a:lnTo>
                    <a:pt x="1056" y="48"/>
                  </a:lnTo>
                  <a:lnTo>
                    <a:pt x="1056" y="36"/>
                  </a:lnTo>
                  <a:lnTo>
                    <a:pt x="1067" y="36"/>
                  </a:lnTo>
                  <a:lnTo>
                    <a:pt x="1067" y="23"/>
                  </a:lnTo>
                  <a:lnTo>
                    <a:pt x="1056" y="23"/>
                  </a:lnTo>
                  <a:lnTo>
                    <a:pt x="1044" y="23"/>
                  </a:lnTo>
                  <a:lnTo>
                    <a:pt x="1033" y="23"/>
                  </a:lnTo>
                  <a:lnTo>
                    <a:pt x="1033" y="11"/>
                  </a:lnTo>
                  <a:lnTo>
                    <a:pt x="1019" y="11"/>
                  </a:lnTo>
                  <a:lnTo>
                    <a:pt x="1033" y="0"/>
                  </a:lnTo>
                  <a:lnTo>
                    <a:pt x="900" y="0"/>
                  </a:lnTo>
                  <a:lnTo>
                    <a:pt x="864" y="0"/>
                  </a:lnTo>
                  <a:lnTo>
                    <a:pt x="683" y="0"/>
                  </a:lnTo>
                  <a:lnTo>
                    <a:pt x="660" y="0"/>
                  </a:lnTo>
                  <a:lnTo>
                    <a:pt x="528" y="0"/>
                  </a:lnTo>
                  <a:lnTo>
                    <a:pt x="516" y="0"/>
                  </a:lnTo>
                  <a:lnTo>
                    <a:pt x="132" y="0"/>
                  </a:lnTo>
                  <a:lnTo>
                    <a:pt x="48" y="0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0" y="96"/>
                  </a:lnTo>
                  <a:lnTo>
                    <a:pt x="0" y="107"/>
                  </a:lnTo>
                  <a:lnTo>
                    <a:pt x="0" y="144"/>
                  </a:lnTo>
                  <a:lnTo>
                    <a:pt x="0" y="167"/>
                  </a:lnTo>
                  <a:lnTo>
                    <a:pt x="0" y="192"/>
                  </a:lnTo>
                  <a:lnTo>
                    <a:pt x="0" y="203"/>
                  </a:lnTo>
                  <a:lnTo>
                    <a:pt x="0" y="324"/>
                  </a:lnTo>
                  <a:lnTo>
                    <a:pt x="0" y="372"/>
                  </a:lnTo>
                  <a:lnTo>
                    <a:pt x="0" y="395"/>
                  </a:lnTo>
                  <a:lnTo>
                    <a:pt x="0" y="432"/>
                  </a:lnTo>
                  <a:lnTo>
                    <a:pt x="0" y="443"/>
                  </a:lnTo>
                  <a:lnTo>
                    <a:pt x="0" y="564"/>
                  </a:lnTo>
                  <a:lnTo>
                    <a:pt x="0" y="720"/>
                  </a:lnTo>
                  <a:close/>
                </a:path>
              </a:pathLst>
            </a:custGeom>
            <a:solidFill>
              <a:srgbClr val="CCEC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771" y="1056"/>
              <a:ext cx="541" cy="629"/>
            </a:xfrm>
            <a:custGeom>
              <a:avLst/>
              <a:gdLst>
                <a:gd name="T0" fmla="*/ 6 w 1129"/>
                <a:gd name="T1" fmla="*/ 445 h 1271"/>
                <a:gd name="T2" fmla="*/ 12 w 1129"/>
                <a:gd name="T3" fmla="*/ 463 h 1271"/>
                <a:gd name="T4" fmla="*/ 23 w 1129"/>
                <a:gd name="T5" fmla="*/ 475 h 1271"/>
                <a:gd name="T6" fmla="*/ 40 w 1129"/>
                <a:gd name="T7" fmla="*/ 469 h 1271"/>
                <a:gd name="T8" fmla="*/ 52 w 1129"/>
                <a:gd name="T9" fmla="*/ 457 h 1271"/>
                <a:gd name="T10" fmla="*/ 69 w 1129"/>
                <a:gd name="T11" fmla="*/ 445 h 1271"/>
                <a:gd name="T12" fmla="*/ 86 w 1129"/>
                <a:gd name="T13" fmla="*/ 439 h 1271"/>
                <a:gd name="T14" fmla="*/ 98 w 1129"/>
                <a:gd name="T15" fmla="*/ 428 h 1271"/>
                <a:gd name="T16" fmla="*/ 104 w 1129"/>
                <a:gd name="T17" fmla="*/ 415 h 1271"/>
                <a:gd name="T18" fmla="*/ 120 w 1129"/>
                <a:gd name="T19" fmla="*/ 422 h 1271"/>
                <a:gd name="T20" fmla="*/ 138 w 1129"/>
                <a:gd name="T21" fmla="*/ 445 h 1271"/>
                <a:gd name="T22" fmla="*/ 132 w 1129"/>
                <a:gd name="T23" fmla="*/ 469 h 1271"/>
                <a:gd name="T24" fmla="*/ 150 w 1129"/>
                <a:gd name="T25" fmla="*/ 481 h 1271"/>
                <a:gd name="T26" fmla="*/ 150 w 1129"/>
                <a:gd name="T27" fmla="*/ 499 h 1271"/>
                <a:gd name="T28" fmla="*/ 155 w 1129"/>
                <a:gd name="T29" fmla="*/ 517 h 1271"/>
                <a:gd name="T30" fmla="*/ 155 w 1129"/>
                <a:gd name="T31" fmla="*/ 528 h 1271"/>
                <a:gd name="T32" fmla="*/ 161 w 1129"/>
                <a:gd name="T33" fmla="*/ 534 h 1271"/>
                <a:gd name="T34" fmla="*/ 173 w 1129"/>
                <a:gd name="T35" fmla="*/ 546 h 1271"/>
                <a:gd name="T36" fmla="*/ 178 w 1129"/>
                <a:gd name="T37" fmla="*/ 558 h 1271"/>
                <a:gd name="T38" fmla="*/ 189 w 1129"/>
                <a:gd name="T39" fmla="*/ 570 h 1271"/>
                <a:gd name="T40" fmla="*/ 184 w 1129"/>
                <a:gd name="T41" fmla="*/ 594 h 1271"/>
                <a:gd name="T42" fmla="*/ 189 w 1129"/>
                <a:gd name="T43" fmla="*/ 612 h 1271"/>
                <a:gd name="T44" fmla="*/ 207 w 1129"/>
                <a:gd name="T45" fmla="*/ 618 h 1271"/>
                <a:gd name="T46" fmla="*/ 224 w 1129"/>
                <a:gd name="T47" fmla="*/ 612 h 1271"/>
                <a:gd name="T48" fmla="*/ 235 w 1129"/>
                <a:gd name="T49" fmla="*/ 605 h 1271"/>
                <a:gd name="T50" fmla="*/ 242 w 1129"/>
                <a:gd name="T51" fmla="*/ 605 h 1271"/>
                <a:gd name="T52" fmla="*/ 253 w 1129"/>
                <a:gd name="T53" fmla="*/ 618 h 1271"/>
                <a:gd name="T54" fmla="*/ 276 w 1129"/>
                <a:gd name="T55" fmla="*/ 612 h 1271"/>
                <a:gd name="T56" fmla="*/ 288 w 1129"/>
                <a:gd name="T57" fmla="*/ 629 h 1271"/>
                <a:gd name="T58" fmla="*/ 299 w 1129"/>
                <a:gd name="T59" fmla="*/ 618 h 1271"/>
                <a:gd name="T60" fmla="*/ 311 w 1129"/>
                <a:gd name="T61" fmla="*/ 612 h 1271"/>
                <a:gd name="T62" fmla="*/ 327 w 1129"/>
                <a:gd name="T63" fmla="*/ 599 h 1271"/>
                <a:gd name="T64" fmla="*/ 327 w 1129"/>
                <a:gd name="T65" fmla="*/ 599 h 1271"/>
                <a:gd name="T66" fmla="*/ 322 w 1129"/>
                <a:gd name="T67" fmla="*/ 588 h 1271"/>
                <a:gd name="T68" fmla="*/ 339 w 1129"/>
                <a:gd name="T69" fmla="*/ 588 h 1271"/>
                <a:gd name="T70" fmla="*/ 334 w 1129"/>
                <a:gd name="T71" fmla="*/ 570 h 1271"/>
                <a:gd name="T72" fmla="*/ 391 w 1129"/>
                <a:gd name="T73" fmla="*/ 558 h 1271"/>
                <a:gd name="T74" fmla="*/ 449 w 1129"/>
                <a:gd name="T75" fmla="*/ 439 h 1271"/>
                <a:gd name="T76" fmla="*/ 437 w 1129"/>
                <a:gd name="T77" fmla="*/ 195 h 1271"/>
                <a:gd name="T78" fmla="*/ 518 w 1129"/>
                <a:gd name="T79" fmla="*/ 184 h 1271"/>
                <a:gd name="T80" fmla="*/ 511 w 1129"/>
                <a:gd name="T81" fmla="*/ 178 h 1271"/>
                <a:gd name="T82" fmla="*/ 511 w 1129"/>
                <a:gd name="T83" fmla="*/ 166 h 1271"/>
                <a:gd name="T84" fmla="*/ 523 w 1129"/>
                <a:gd name="T85" fmla="*/ 154 h 1271"/>
                <a:gd name="T86" fmla="*/ 534 w 1129"/>
                <a:gd name="T87" fmla="*/ 148 h 1271"/>
                <a:gd name="T88" fmla="*/ 534 w 1129"/>
                <a:gd name="T89" fmla="*/ 137 h 1271"/>
                <a:gd name="T90" fmla="*/ 518 w 1129"/>
                <a:gd name="T91" fmla="*/ 124 h 1271"/>
                <a:gd name="T92" fmla="*/ 506 w 1129"/>
                <a:gd name="T93" fmla="*/ 113 h 1271"/>
                <a:gd name="T94" fmla="*/ 495 w 1129"/>
                <a:gd name="T95" fmla="*/ 95 h 1271"/>
                <a:gd name="T96" fmla="*/ 511 w 1129"/>
                <a:gd name="T97" fmla="*/ 77 h 1271"/>
                <a:gd name="T98" fmla="*/ 500 w 1129"/>
                <a:gd name="T99" fmla="*/ 59 h 1271"/>
                <a:gd name="T100" fmla="*/ 500 w 1129"/>
                <a:gd name="T101" fmla="*/ 29 h 1271"/>
                <a:gd name="T102" fmla="*/ 511 w 1129"/>
                <a:gd name="T103" fmla="*/ 18 h 1271"/>
                <a:gd name="T104" fmla="*/ 495 w 1129"/>
                <a:gd name="T105" fmla="*/ 11 h 1271"/>
                <a:gd name="T106" fmla="*/ 431 w 1129"/>
                <a:gd name="T107" fmla="*/ 0 h 1271"/>
                <a:gd name="T108" fmla="*/ 253 w 1129"/>
                <a:gd name="T109" fmla="*/ 0 h 1271"/>
                <a:gd name="T110" fmla="*/ 17 w 1129"/>
                <a:gd name="T111" fmla="*/ 0 h 1271"/>
                <a:gd name="T112" fmla="*/ 0 w 1129"/>
                <a:gd name="T113" fmla="*/ 48 h 1271"/>
                <a:gd name="T114" fmla="*/ 0 w 1129"/>
                <a:gd name="T115" fmla="*/ 95 h 1271"/>
                <a:gd name="T116" fmla="*/ 0 w 1129"/>
                <a:gd name="T117" fmla="*/ 195 h 1271"/>
                <a:gd name="T118" fmla="*/ 0 w 1129"/>
                <a:gd name="T119" fmla="*/ 356 h 127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129"/>
                <a:gd name="T181" fmla="*/ 0 h 1271"/>
                <a:gd name="T182" fmla="*/ 1129 w 1129"/>
                <a:gd name="T183" fmla="*/ 1271 h 127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129" h="1271">
                  <a:moveTo>
                    <a:pt x="0" y="720"/>
                  </a:moveTo>
                  <a:lnTo>
                    <a:pt x="0" y="791"/>
                  </a:lnTo>
                  <a:lnTo>
                    <a:pt x="0" y="900"/>
                  </a:lnTo>
                  <a:lnTo>
                    <a:pt x="12" y="900"/>
                  </a:lnTo>
                  <a:lnTo>
                    <a:pt x="25" y="912"/>
                  </a:lnTo>
                  <a:lnTo>
                    <a:pt x="25" y="923"/>
                  </a:lnTo>
                  <a:lnTo>
                    <a:pt x="12" y="923"/>
                  </a:lnTo>
                  <a:lnTo>
                    <a:pt x="25" y="935"/>
                  </a:lnTo>
                  <a:lnTo>
                    <a:pt x="25" y="948"/>
                  </a:lnTo>
                  <a:lnTo>
                    <a:pt x="25" y="960"/>
                  </a:lnTo>
                  <a:lnTo>
                    <a:pt x="36" y="960"/>
                  </a:lnTo>
                  <a:lnTo>
                    <a:pt x="48" y="960"/>
                  </a:lnTo>
                  <a:lnTo>
                    <a:pt x="60" y="971"/>
                  </a:lnTo>
                  <a:lnTo>
                    <a:pt x="73" y="971"/>
                  </a:lnTo>
                  <a:lnTo>
                    <a:pt x="73" y="960"/>
                  </a:lnTo>
                  <a:lnTo>
                    <a:pt x="84" y="948"/>
                  </a:lnTo>
                  <a:lnTo>
                    <a:pt x="84" y="935"/>
                  </a:lnTo>
                  <a:lnTo>
                    <a:pt x="96" y="935"/>
                  </a:lnTo>
                  <a:lnTo>
                    <a:pt x="108" y="935"/>
                  </a:lnTo>
                  <a:lnTo>
                    <a:pt x="108" y="923"/>
                  </a:lnTo>
                  <a:lnTo>
                    <a:pt x="121" y="923"/>
                  </a:lnTo>
                  <a:lnTo>
                    <a:pt x="132" y="912"/>
                  </a:lnTo>
                  <a:lnTo>
                    <a:pt x="144" y="912"/>
                  </a:lnTo>
                  <a:lnTo>
                    <a:pt x="144" y="900"/>
                  </a:lnTo>
                  <a:lnTo>
                    <a:pt x="156" y="900"/>
                  </a:lnTo>
                  <a:lnTo>
                    <a:pt x="169" y="900"/>
                  </a:lnTo>
                  <a:lnTo>
                    <a:pt x="180" y="900"/>
                  </a:lnTo>
                  <a:lnTo>
                    <a:pt x="180" y="887"/>
                  </a:lnTo>
                  <a:lnTo>
                    <a:pt x="192" y="887"/>
                  </a:lnTo>
                  <a:lnTo>
                    <a:pt x="192" y="875"/>
                  </a:lnTo>
                  <a:lnTo>
                    <a:pt x="204" y="875"/>
                  </a:lnTo>
                  <a:lnTo>
                    <a:pt x="204" y="864"/>
                  </a:lnTo>
                  <a:lnTo>
                    <a:pt x="217" y="852"/>
                  </a:lnTo>
                  <a:lnTo>
                    <a:pt x="204" y="852"/>
                  </a:lnTo>
                  <a:lnTo>
                    <a:pt x="217" y="852"/>
                  </a:lnTo>
                  <a:lnTo>
                    <a:pt x="217" y="839"/>
                  </a:lnTo>
                  <a:lnTo>
                    <a:pt x="228" y="839"/>
                  </a:lnTo>
                  <a:lnTo>
                    <a:pt x="240" y="839"/>
                  </a:lnTo>
                  <a:lnTo>
                    <a:pt x="240" y="852"/>
                  </a:lnTo>
                  <a:lnTo>
                    <a:pt x="251" y="852"/>
                  </a:lnTo>
                  <a:lnTo>
                    <a:pt x="265" y="864"/>
                  </a:lnTo>
                  <a:lnTo>
                    <a:pt x="276" y="875"/>
                  </a:lnTo>
                  <a:lnTo>
                    <a:pt x="276" y="887"/>
                  </a:lnTo>
                  <a:lnTo>
                    <a:pt x="288" y="900"/>
                  </a:lnTo>
                  <a:lnTo>
                    <a:pt x="288" y="912"/>
                  </a:lnTo>
                  <a:lnTo>
                    <a:pt x="288" y="923"/>
                  </a:lnTo>
                  <a:lnTo>
                    <a:pt x="276" y="935"/>
                  </a:lnTo>
                  <a:lnTo>
                    <a:pt x="276" y="948"/>
                  </a:lnTo>
                  <a:lnTo>
                    <a:pt x="276" y="960"/>
                  </a:lnTo>
                  <a:lnTo>
                    <a:pt x="288" y="960"/>
                  </a:lnTo>
                  <a:lnTo>
                    <a:pt x="299" y="971"/>
                  </a:lnTo>
                  <a:lnTo>
                    <a:pt x="313" y="971"/>
                  </a:lnTo>
                  <a:lnTo>
                    <a:pt x="299" y="983"/>
                  </a:lnTo>
                  <a:lnTo>
                    <a:pt x="313" y="983"/>
                  </a:lnTo>
                  <a:lnTo>
                    <a:pt x="313" y="996"/>
                  </a:lnTo>
                  <a:lnTo>
                    <a:pt x="313" y="1008"/>
                  </a:lnTo>
                  <a:lnTo>
                    <a:pt x="313" y="1019"/>
                  </a:lnTo>
                  <a:lnTo>
                    <a:pt x="324" y="1019"/>
                  </a:lnTo>
                  <a:lnTo>
                    <a:pt x="324" y="1031"/>
                  </a:lnTo>
                  <a:lnTo>
                    <a:pt x="324" y="1044"/>
                  </a:lnTo>
                  <a:lnTo>
                    <a:pt x="324" y="1056"/>
                  </a:lnTo>
                  <a:lnTo>
                    <a:pt x="313" y="1056"/>
                  </a:lnTo>
                  <a:lnTo>
                    <a:pt x="324" y="1056"/>
                  </a:lnTo>
                  <a:lnTo>
                    <a:pt x="324" y="1067"/>
                  </a:lnTo>
                  <a:lnTo>
                    <a:pt x="336" y="1067"/>
                  </a:lnTo>
                  <a:lnTo>
                    <a:pt x="336" y="1079"/>
                  </a:lnTo>
                  <a:lnTo>
                    <a:pt x="347" y="1079"/>
                  </a:lnTo>
                  <a:lnTo>
                    <a:pt x="336" y="1079"/>
                  </a:lnTo>
                  <a:lnTo>
                    <a:pt x="336" y="1092"/>
                  </a:lnTo>
                  <a:lnTo>
                    <a:pt x="347" y="1092"/>
                  </a:lnTo>
                  <a:lnTo>
                    <a:pt x="347" y="1104"/>
                  </a:lnTo>
                  <a:lnTo>
                    <a:pt x="361" y="1104"/>
                  </a:lnTo>
                  <a:lnTo>
                    <a:pt x="361" y="1115"/>
                  </a:lnTo>
                  <a:lnTo>
                    <a:pt x="372" y="1127"/>
                  </a:lnTo>
                  <a:lnTo>
                    <a:pt x="372" y="1115"/>
                  </a:lnTo>
                  <a:lnTo>
                    <a:pt x="372" y="1127"/>
                  </a:lnTo>
                  <a:lnTo>
                    <a:pt x="384" y="1127"/>
                  </a:lnTo>
                  <a:lnTo>
                    <a:pt x="384" y="1140"/>
                  </a:lnTo>
                  <a:lnTo>
                    <a:pt x="395" y="1140"/>
                  </a:lnTo>
                  <a:lnTo>
                    <a:pt x="395" y="1152"/>
                  </a:lnTo>
                  <a:lnTo>
                    <a:pt x="395" y="1163"/>
                  </a:lnTo>
                  <a:lnTo>
                    <a:pt x="395" y="1175"/>
                  </a:lnTo>
                  <a:lnTo>
                    <a:pt x="384" y="1188"/>
                  </a:lnTo>
                  <a:lnTo>
                    <a:pt x="384" y="1200"/>
                  </a:lnTo>
                  <a:lnTo>
                    <a:pt x="384" y="1211"/>
                  </a:lnTo>
                  <a:lnTo>
                    <a:pt x="384" y="1223"/>
                  </a:lnTo>
                  <a:lnTo>
                    <a:pt x="395" y="1223"/>
                  </a:lnTo>
                  <a:lnTo>
                    <a:pt x="395" y="1236"/>
                  </a:lnTo>
                  <a:lnTo>
                    <a:pt x="409" y="1236"/>
                  </a:lnTo>
                  <a:lnTo>
                    <a:pt x="409" y="1248"/>
                  </a:lnTo>
                  <a:lnTo>
                    <a:pt x="420" y="1248"/>
                  </a:lnTo>
                  <a:lnTo>
                    <a:pt x="432" y="1248"/>
                  </a:lnTo>
                  <a:lnTo>
                    <a:pt x="443" y="1236"/>
                  </a:lnTo>
                  <a:lnTo>
                    <a:pt x="457" y="1248"/>
                  </a:lnTo>
                  <a:lnTo>
                    <a:pt x="457" y="1236"/>
                  </a:lnTo>
                  <a:lnTo>
                    <a:pt x="468" y="1236"/>
                  </a:lnTo>
                  <a:lnTo>
                    <a:pt x="480" y="1248"/>
                  </a:lnTo>
                  <a:lnTo>
                    <a:pt x="491" y="1236"/>
                  </a:lnTo>
                  <a:lnTo>
                    <a:pt x="480" y="1236"/>
                  </a:lnTo>
                  <a:lnTo>
                    <a:pt x="491" y="1223"/>
                  </a:lnTo>
                  <a:lnTo>
                    <a:pt x="480" y="1223"/>
                  </a:lnTo>
                  <a:lnTo>
                    <a:pt x="491" y="1223"/>
                  </a:lnTo>
                  <a:lnTo>
                    <a:pt x="505" y="1211"/>
                  </a:lnTo>
                  <a:lnTo>
                    <a:pt x="505" y="1223"/>
                  </a:lnTo>
                  <a:lnTo>
                    <a:pt x="505" y="1236"/>
                  </a:lnTo>
                  <a:lnTo>
                    <a:pt x="505" y="1248"/>
                  </a:lnTo>
                  <a:lnTo>
                    <a:pt x="516" y="1248"/>
                  </a:lnTo>
                  <a:lnTo>
                    <a:pt x="528" y="1248"/>
                  </a:lnTo>
                  <a:lnTo>
                    <a:pt x="539" y="1248"/>
                  </a:lnTo>
                  <a:lnTo>
                    <a:pt x="553" y="1236"/>
                  </a:lnTo>
                  <a:lnTo>
                    <a:pt x="564" y="1236"/>
                  </a:lnTo>
                  <a:lnTo>
                    <a:pt x="576" y="1236"/>
                  </a:lnTo>
                  <a:lnTo>
                    <a:pt x="576" y="1248"/>
                  </a:lnTo>
                  <a:lnTo>
                    <a:pt x="587" y="1248"/>
                  </a:lnTo>
                  <a:lnTo>
                    <a:pt x="587" y="1259"/>
                  </a:lnTo>
                  <a:lnTo>
                    <a:pt x="601" y="1271"/>
                  </a:lnTo>
                  <a:lnTo>
                    <a:pt x="601" y="1259"/>
                  </a:lnTo>
                  <a:lnTo>
                    <a:pt x="612" y="1259"/>
                  </a:lnTo>
                  <a:lnTo>
                    <a:pt x="612" y="1248"/>
                  </a:lnTo>
                  <a:lnTo>
                    <a:pt x="624" y="1248"/>
                  </a:lnTo>
                  <a:lnTo>
                    <a:pt x="624" y="1236"/>
                  </a:lnTo>
                  <a:lnTo>
                    <a:pt x="635" y="1248"/>
                  </a:lnTo>
                  <a:lnTo>
                    <a:pt x="649" y="1248"/>
                  </a:lnTo>
                  <a:lnTo>
                    <a:pt x="649" y="1236"/>
                  </a:lnTo>
                  <a:lnTo>
                    <a:pt x="660" y="1236"/>
                  </a:lnTo>
                  <a:lnTo>
                    <a:pt x="672" y="1236"/>
                  </a:lnTo>
                  <a:lnTo>
                    <a:pt x="672" y="1223"/>
                  </a:lnTo>
                  <a:lnTo>
                    <a:pt x="683" y="1211"/>
                  </a:lnTo>
                  <a:lnTo>
                    <a:pt x="672" y="1211"/>
                  </a:lnTo>
                  <a:lnTo>
                    <a:pt x="683" y="1211"/>
                  </a:lnTo>
                  <a:lnTo>
                    <a:pt x="672" y="1211"/>
                  </a:lnTo>
                  <a:lnTo>
                    <a:pt x="683" y="1211"/>
                  </a:lnTo>
                  <a:lnTo>
                    <a:pt x="672" y="1200"/>
                  </a:lnTo>
                  <a:lnTo>
                    <a:pt x="683" y="1200"/>
                  </a:lnTo>
                  <a:lnTo>
                    <a:pt x="672" y="1200"/>
                  </a:lnTo>
                  <a:lnTo>
                    <a:pt x="672" y="1188"/>
                  </a:lnTo>
                  <a:lnTo>
                    <a:pt x="683" y="1188"/>
                  </a:lnTo>
                  <a:lnTo>
                    <a:pt x="683" y="1175"/>
                  </a:lnTo>
                  <a:lnTo>
                    <a:pt x="697" y="1188"/>
                  </a:lnTo>
                  <a:lnTo>
                    <a:pt x="708" y="1188"/>
                  </a:lnTo>
                  <a:lnTo>
                    <a:pt x="708" y="1175"/>
                  </a:lnTo>
                  <a:lnTo>
                    <a:pt x="708" y="1163"/>
                  </a:lnTo>
                  <a:lnTo>
                    <a:pt x="708" y="1152"/>
                  </a:lnTo>
                  <a:lnTo>
                    <a:pt x="697" y="1152"/>
                  </a:lnTo>
                  <a:lnTo>
                    <a:pt x="697" y="1140"/>
                  </a:lnTo>
                  <a:lnTo>
                    <a:pt x="708" y="1127"/>
                  </a:lnTo>
                  <a:lnTo>
                    <a:pt x="697" y="1127"/>
                  </a:lnTo>
                  <a:lnTo>
                    <a:pt x="816" y="1127"/>
                  </a:lnTo>
                  <a:lnTo>
                    <a:pt x="816" y="983"/>
                  </a:lnTo>
                  <a:lnTo>
                    <a:pt x="804" y="983"/>
                  </a:lnTo>
                  <a:lnTo>
                    <a:pt x="804" y="887"/>
                  </a:lnTo>
                  <a:lnTo>
                    <a:pt x="937" y="887"/>
                  </a:lnTo>
                  <a:lnTo>
                    <a:pt x="937" y="683"/>
                  </a:lnTo>
                  <a:lnTo>
                    <a:pt x="937" y="491"/>
                  </a:lnTo>
                  <a:lnTo>
                    <a:pt x="912" y="491"/>
                  </a:lnTo>
                  <a:lnTo>
                    <a:pt x="912" y="395"/>
                  </a:lnTo>
                  <a:lnTo>
                    <a:pt x="923" y="384"/>
                  </a:lnTo>
                  <a:lnTo>
                    <a:pt x="1104" y="384"/>
                  </a:lnTo>
                  <a:lnTo>
                    <a:pt x="1092" y="372"/>
                  </a:lnTo>
                  <a:lnTo>
                    <a:pt x="1081" y="372"/>
                  </a:lnTo>
                  <a:lnTo>
                    <a:pt x="1067" y="372"/>
                  </a:lnTo>
                  <a:lnTo>
                    <a:pt x="1056" y="372"/>
                  </a:lnTo>
                  <a:lnTo>
                    <a:pt x="1056" y="359"/>
                  </a:lnTo>
                  <a:lnTo>
                    <a:pt x="1067" y="359"/>
                  </a:lnTo>
                  <a:lnTo>
                    <a:pt x="1067" y="347"/>
                  </a:lnTo>
                  <a:lnTo>
                    <a:pt x="1067" y="336"/>
                  </a:lnTo>
                  <a:lnTo>
                    <a:pt x="1056" y="336"/>
                  </a:lnTo>
                  <a:lnTo>
                    <a:pt x="1067" y="336"/>
                  </a:lnTo>
                  <a:lnTo>
                    <a:pt x="1067" y="324"/>
                  </a:lnTo>
                  <a:lnTo>
                    <a:pt x="1067" y="311"/>
                  </a:lnTo>
                  <a:lnTo>
                    <a:pt x="1081" y="311"/>
                  </a:lnTo>
                  <a:lnTo>
                    <a:pt x="1092" y="311"/>
                  </a:lnTo>
                  <a:lnTo>
                    <a:pt x="1104" y="299"/>
                  </a:lnTo>
                  <a:lnTo>
                    <a:pt x="1104" y="311"/>
                  </a:lnTo>
                  <a:lnTo>
                    <a:pt x="1104" y="299"/>
                  </a:lnTo>
                  <a:lnTo>
                    <a:pt x="1115" y="299"/>
                  </a:lnTo>
                  <a:lnTo>
                    <a:pt x="1115" y="288"/>
                  </a:lnTo>
                  <a:lnTo>
                    <a:pt x="1129" y="288"/>
                  </a:lnTo>
                  <a:lnTo>
                    <a:pt x="1129" y="276"/>
                  </a:lnTo>
                  <a:lnTo>
                    <a:pt x="1115" y="276"/>
                  </a:lnTo>
                  <a:lnTo>
                    <a:pt x="1104" y="276"/>
                  </a:lnTo>
                  <a:lnTo>
                    <a:pt x="1104" y="263"/>
                  </a:lnTo>
                  <a:lnTo>
                    <a:pt x="1092" y="251"/>
                  </a:lnTo>
                  <a:lnTo>
                    <a:pt x="1081" y="251"/>
                  </a:lnTo>
                  <a:lnTo>
                    <a:pt x="1081" y="240"/>
                  </a:lnTo>
                  <a:lnTo>
                    <a:pt x="1081" y="228"/>
                  </a:lnTo>
                  <a:lnTo>
                    <a:pt x="1067" y="228"/>
                  </a:lnTo>
                  <a:lnTo>
                    <a:pt x="1056" y="228"/>
                  </a:lnTo>
                  <a:lnTo>
                    <a:pt x="1044" y="228"/>
                  </a:lnTo>
                  <a:lnTo>
                    <a:pt x="1033" y="215"/>
                  </a:lnTo>
                  <a:lnTo>
                    <a:pt x="1033" y="203"/>
                  </a:lnTo>
                  <a:lnTo>
                    <a:pt x="1033" y="192"/>
                  </a:lnTo>
                  <a:lnTo>
                    <a:pt x="1044" y="192"/>
                  </a:lnTo>
                  <a:lnTo>
                    <a:pt x="1056" y="180"/>
                  </a:lnTo>
                  <a:lnTo>
                    <a:pt x="1056" y="167"/>
                  </a:lnTo>
                  <a:lnTo>
                    <a:pt x="1067" y="155"/>
                  </a:lnTo>
                  <a:lnTo>
                    <a:pt x="1056" y="155"/>
                  </a:lnTo>
                  <a:lnTo>
                    <a:pt x="1056" y="144"/>
                  </a:lnTo>
                  <a:lnTo>
                    <a:pt x="1056" y="132"/>
                  </a:lnTo>
                  <a:lnTo>
                    <a:pt x="1044" y="119"/>
                  </a:lnTo>
                  <a:lnTo>
                    <a:pt x="1056" y="107"/>
                  </a:lnTo>
                  <a:lnTo>
                    <a:pt x="1044" y="84"/>
                  </a:lnTo>
                  <a:lnTo>
                    <a:pt x="1044" y="71"/>
                  </a:lnTo>
                  <a:lnTo>
                    <a:pt x="1044" y="59"/>
                  </a:lnTo>
                  <a:lnTo>
                    <a:pt x="1056" y="59"/>
                  </a:lnTo>
                  <a:lnTo>
                    <a:pt x="1056" y="48"/>
                  </a:lnTo>
                  <a:lnTo>
                    <a:pt x="1056" y="36"/>
                  </a:lnTo>
                  <a:lnTo>
                    <a:pt x="1067" y="36"/>
                  </a:lnTo>
                  <a:lnTo>
                    <a:pt x="1067" y="23"/>
                  </a:lnTo>
                  <a:lnTo>
                    <a:pt x="1056" y="23"/>
                  </a:lnTo>
                  <a:lnTo>
                    <a:pt x="1044" y="23"/>
                  </a:lnTo>
                  <a:lnTo>
                    <a:pt x="1033" y="23"/>
                  </a:lnTo>
                  <a:lnTo>
                    <a:pt x="1033" y="11"/>
                  </a:lnTo>
                  <a:lnTo>
                    <a:pt x="1019" y="11"/>
                  </a:lnTo>
                  <a:lnTo>
                    <a:pt x="1033" y="0"/>
                  </a:lnTo>
                  <a:lnTo>
                    <a:pt x="900" y="0"/>
                  </a:lnTo>
                  <a:lnTo>
                    <a:pt x="864" y="0"/>
                  </a:lnTo>
                  <a:lnTo>
                    <a:pt x="683" y="0"/>
                  </a:lnTo>
                  <a:lnTo>
                    <a:pt x="660" y="0"/>
                  </a:lnTo>
                  <a:lnTo>
                    <a:pt x="528" y="0"/>
                  </a:lnTo>
                  <a:lnTo>
                    <a:pt x="516" y="0"/>
                  </a:lnTo>
                  <a:lnTo>
                    <a:pt x="132" y="0"/>
                  </a:lnTo>
                  <a:lnTo>
                    <a:pt x="48" y="0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0" y="96"/>
                  </a:lnTo>
                  <a:lnTo>
                    <a:pt x="0" y="107"/>
                  </a:lnTo>
                  <a:lnTo>
                    <a:pt x="0" y="144"/>
                  </a:lnTo>
                  <a:lnTo>
                    <a:pt x="0" y="167"/>
                  </a:lnTo>
                  <a:lnTo>
                    <a:pt x="0" y="192"/>
                  </a:lnTo>
                  <a:lnTo>
                    <a:pt x="0" y="203"/>
                  </a:lnTo>
                  <a:lnTo>
                    <a:pt x="0" y="324"/>
                  </a:lnTo>
                  <a:lnTo>
                    <a:pt x="0" y="372"/>
                  </a:lnTo>
                  <a:lnTo>
                    <a:pt x="0" y="395"/>
                  </a:lnTo>
                  <a:lnTo>
                    <a:pt x="0" y="432"/>
                  </a:lnTo>
                  <a:lnTo>
                    <a:pt x="0" y="443"/>
                  </a:lnTo>
                  <a:lnTo>
                    <a:pt x="0" y="564"/>
                  </a:lnTo>
                  <a:lnTo>
                    <a:pt x="0" y="720"/>
                  </a:lnTo>
                  <a:close/>
                </a:path>
              </a:pathLst>
            </a:custGeom>
            <a:solidFill>
              <a:srgbClr val="CCECFF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880" y="1906"/>
              <a:ext cx="501" cy="457"/>
            </a:xfrm>
            <a:custGeom>
              <a:avLst/>
              <a:gdLst>
                <a:gd name="T0" fmla="*/ 391 w 1045"/>
                <a:gd name="T1" fmla="*/ 178 h 923"/>
                <a:gd name="T2" fmla="*/ 437 w 1045"/>
                <a:gd name="T3" fmla="*/ 231 h 923"/>
                <a:gd name="T4" fmla="*/ 478 w 1045"/>
                <a:gd name="T5" fmla="*/ 267 h 923"/>
                <a:gd name="T6" fmla="*/ 460 w 1045"/>
                <a:gd name="T7" fmla="*/ 285 h 923"/>
                <a:gd name="T8" fmla="*/ 448 w 1045"/>
                <a:gd name="T9" fmla="*/ 380 h 923"/>
                <a:gd name="T10" fmla="*/ 402 w 1045"/>
                <a:gd name="T11" fmla="*/ 433 h 923"/>
                <a:gd name="T12" fmla="*/ 391 w 1045"/>
                <a:gd name="T13" fmla="*/ 439 h 923"/>
                <a:gd name="T14" fmla="*/ 379 w 1045"/>
                <a:gd name="T15" fmla="*/ 452 h 923"/>
                <a:gd name="T16" fmla="*/ 368 w 1045"/>
                <a:gd name="T17" fmla="*/ 452 h 923"/>
                <a:gd name="T18" fmla="*/ 368 w 1045"/>
                <a:gd name="T19" fmla="*/ 433 h 923"/>
                <a:gd name="T20" fmla="*/ 374 w 1045"/>
                <a:gd name="T21" fmla="*/ 421 h 923"/>
                <a:gd name="T22" fmla="*/ 363 w 1045"/>
                <a:gd name="T23" fmla="*/ 415 h 923"/>
                <a:gd name="T24" fmla="*/ 356 w 1045"/>
                <a:gd name="T25" fmla="*/ 409 h 923"/>
                <a:gd name="T26" fmla="*/ 345 w 1045"/>
                <a:gd name="T27" fmla="*/ 404 h 923"/>
                <a:gd name="T28" fmla="*/ 333 w 1045"/>
                <a:gd name="T29" fmla="*/ 392 h 923"/>
                <a:gd name="T30" fmla="*/ 322 w 1045"/>
                <a:gd name="T31" fmla="*/ 397 h 923"/>
                <a:gd name="T32" fmla="*/ 317 w 1045"/>
                <a:gd name="T33" fmla="*/ 386 h 923"/>
                <a:gd name="T34" fmla="*/ 310 w 1045"/>
                <a:gd name="T35" fmla="*/ 368 h 923"/>
                <a:gd name="T36" fmla="*/ 310 w 1045"/>
                <a:gd name="T37" fmla="*/ 356 h 923"/>
                <a:gd name="T38" fmla="*/ 305 w 1045"/>
                <a:gd name="T39" fmla="*/ 338 h 923"/>
                <a:gd name="T40" fmla="*/ 305 w 1045"/>
                <a:gd name="T41" fmla="*/ 326 h 923"/>
                <a:gd name="T42" fmla="*/ 287 w 1045"/>
                <a:gd name="T43" fmla="*/ 309 h 923"/>
                <a:gd name="T44" fmla="*/ 264 w 1045"/>
                <a:gd name="T45" fmla="*/ 302 h 923"/>
                <a:gd name="T46" fmla="*/ 253 w 1045"/>
                <a:gd name="T47" fmla="*/ 273 h 923"/>
                <a:gd name="T48" fmla="*/ 253 w 1045"/>
                <a:gd name="T49" fmla="*/ 261 h 923"/>
                <a:gd name="T50" fmla="*/ 241 w 1045"/>
                <a:gd name="T51" fmla="*/ 254 h 923"/>
                <a:gd name="T52" fmla="*/ 230 w 1045"/>
                <a:gd name="T53" fmla="*/ 225 h 923"/>
                <a:gd name="T54" fmla="*/ 218 w 1045"/>
                <a:gd name="T55" fmla="*/ 214 h 923"/>
                <a:gd name="T56" fmla="*/ 207 w 1045"/>
                <a:gd name="T57" fmla="*/ 202 h 923"/>
                <a:gd name="T58" fmla="*/ 190 w 1045"/>
                <a:gd name="T59" fmla="*/ 190 h 923"/>
                <a:gd name="T60" fmla="*/ 172 w 1045"/>
                <a:gd name="T61" fmla="*/ 172 h 923"/>
                <a:gd name="T62" fmla="*/ 167 w 1045"/>
                <a:gd name="T63" fmla="*/ 148 h 923"/>
                <a:gd name="T64" fmla="*/ 156 w 1045"/>
                <a:gd name="T65" fmla="*/ 136 h 923"/>
                <a:gd name="T66" fmla="*/ 126 w 1045"/>
                <a:gd name="T67" fmla="*/ 130 h 923"/>
                <a:gd name="T68" fmla="*/ 110 w 1045"/>
                <a:gd name="T69" fmla="*/ 124 h 923"/>
                <a:gd name="T70" fmla="*/ 92 w 1045"/>
                <a:gd name="T71" fmla="*/ 119 h 923"/>
                <a:gd name="T72" fmla="*/ 80 w 1045"/>
                <a:gd name="T73" fmla="*/ 95 h 923"/>
                <a:gd name="T74" fmla="*/ 69 w 1045"/>
                <a:gd name="T75" fmla="*/ 83 h 923"/>
                <a:gd name="T76" fmla="*/ 52 w 1045"/>
                <a:gd name="T77" fmla="*/ 64 h 923"/>
                <a:gd name="T78" fmla="*/ 41 w 1045"/>
                <a:gd name="T79" fmla="*/ 59 h 923"/>
                <a:gd name="T80" fmla="*/ 23 w 1045"/>
                <a:gd name="T81" fmla="*/ 48 h 923"/>
                <a:gd name="T82" fmla="*/ 6 w 1045"/>
                <a:gd name="T83" fmla="*/ 41 h 923"/>
                <a:gd name="T84" fmla="*/ 6 w 1045"/>
                <a:gd name="T85" fmla="*/ 29 h 923"/>
                <a:gd name="T86" fmla="*/ 29 w 1045"/>
                <a:gd name="T87" fmla="*/ 24 h 923"/>
                <a:gd name="T88" fmla="*/ 46 w 1045"/>
                <a:gd name="T89" fmla="*/ 11 h 923"/>
                <a:gd name="T90" fmla="*/ 69 w 1045"/>
                <a:gd name="T91" fmla="*/ 17 h 923"/>
                <a:gd name="T92" fmla="*/ 92 w 1045"/>
                <a:gd name="T93" fmla="*/ 0 h 923"/>
                <a:gd name="T94" fmla="*/ 110 w 1045"/>
                <a:gd name="T95" fmla="*/ 17 h 923"/>
                <a:gd name="T96" fmla="*/ 133 w 1045"/>
                <a:gd name="T97" fmla="*/ 5 h 923"/>
                <a:gd name="T98" fmla="*/ 149 w 1045"/>
                <a:gd name="T99" fmla="*/ 11 h 923"/>
                <a:gd name="T100" fmla="*/ 167 w 1045"/>
                <a:gd name="T101" fmla="*/ 17 h 923"/>
                <a:gd name="T102" fmla="*/ 184 w 1045"/>
                <a:gd name="T103" fmla="*/ 11 h 923"/>
                <a:gd name="T104" fmla="*/ 202 w 1045"/>
                <a:gd name="T105" fmla="*/ 17 h 923"/>
                <a:gd name="T106" fmla="*/ 218 w 1045"/>
                <a:gd name="T107" fmla="*/ 24 h 923"/>
                <a:gd name="T108" fmla="*/ 230 w 1045"/>
                <a:gd name="T109" fmla="*/ 41 h 923"/>
                <a:gd name="T110" fmla="*/ 264 w 1045"/>
                <a:gd name="T111" fmla="*/ 48 h 923"/>
                <a:gd name="T112" fmla="*/ 276 w 1045"/>
                <a:gd name="T113" fmla="*/ 59 h 923"/>
                <a:gd name="T114" fmla="*/ 294 w 1045"/>
                <a:gd name="T115" fmla="*/ 64 h 923"/>
                <a:gd name="T116" fmla="*/ 317 w 1045"/>
                <a:gd name="T117" fmla="*/ 112 h 92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045"/>
                <a:gd name="T178" fmla="*/ 0 h 923"/>
                <a:gd name="T179" fmla="*/ 1045 w 1045"/>
                <a:gd name="T180" fmla="*/ 923 h 92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045" h="923">
                  <a:moveTo>
                    <a:pt x="743" y="263"/>
                  </a:moveTo>
                  <a:lnTo>
                    <a:pt x="757" y="299"/>
                  </a:lnTo>
                  <a:lnTo>
                    <a:pt x="816" y="311"/>
                  </a:lnTo>
                  <a:lnTo>
                    <a:pt x="816" y="359"/>
                  </a:lnTo>
                  <a:lnTo>
                    <a:pt x="864" y="384"/>
                  </a:lnTo>
                  <a:lnTo>
                    <a:pt x="864" y="407"/>
                  </a:lnTo>
                  <a:lnTo>
                    <a:pt x="912" y="432"/>
                  </a:lnTo>
                  <a:lnTo>
                    <a:pt x="912" y="466"/>
                  </a:lnTo>
                  <a:lnTo>
                    <a:pt x="935" y="466"/>
                  </a:lnTo>
                  <a:lnTo>
                    <a:pt x="935" y="491"/>
                  </a:lnTo>
                  <a:lnTo>
                    <a:pt x="997" y="491"/>
                  </a:lnTo>
                  <a:lnTo>
                    <a:pt x="997" y="539"/>
                  </a:lnTo>
                  <a:lnTo>
                    <a:pt x="1045" y="562"/>
                  </a:lnTo>
                  <a:lnTo>
                    <a:pt x="1020" y="576"/>
                  </a:lnTo>
                  <a:lnTo>
                    <a:pt x="960" y="562"/>
                  </a:lnTo>
                  <a:lnTo>
                    <a:pt x="960" y="576"/>
                  </a:lnTo>
                  <a:lnTo>
                    <a:pt x="949" y="576"/>
                  </a:lnTo>
                  <a:lnTo>
                    <a:pt x="949" y="610"/>
                  </a:lnTo>
                  <a:lnTo>
                    <a:pt x="935" y="610"/>
                  </a:lnTo>
                  <a:lnTo>
                    <a:pt x="935" y="768"/>
                  </a:lnTo>
                  <a:lnTo>
                    <a:pt x="949" y="768"/>
                  </a:lnTo>
                  <a:lnTo>
                    <a:pt x="949" y="864"/>
                  </a:lnTo>
                  <a:lnTo>
                    <a:pt x="853" y="875"/>
                  </a:lnTo>
                  <a:lnTo>
                    <a:pt x="839" y="875"/>
                  </a:lnTo>
                  <a:lnTo>
                    <a:pt x="828" y="875"/>
                  </a:lnTo>
                  <a:lnTo>
                    <a:pt x="828" y="864"/>
                  </a:lnTo>
                  <a:lnTo>
                    <a:pt x="828" y="875"/>
                  </a:lnTo>
                  <a:lnTo>
                    <a:pt x="816" y="887"/>
                  </a:lnTo>
                  <a:lnTo>
                    <a:pt x="816" y="898"/>
                  </a:lnTo>
                  <a:lnTo>
                    <a:pt x="805" y="898"/>
                  </a:lnTo>
                  <a:lnTo>
                    <a:pt x="791" y="898"/>
                  </a:lnTo>
                  <a:lnTo>
                    <a:pt x="791" y="912"/>
                  </a:lnTo>
                  <a:lnTo>
                    <a:pt x="780" y="923"/>
                  </a:lnTo>
                  <a:lnTo>
                    <a:pt x="780" y="912"/>
                  </a:lnTo>
                  <a:lnTo>
                    <a:pt x="768" y="923"/>
                  </a:lnTo>
                  <a:lnTo>
                    <a:pt x="768" y="912"/>
                  </a:lnTo>
                  <a:lnTo>
                    <a:pt x="757" y="898"/>
                  </a:lnTo>
                  <a:lnTo>
                    <a:pt x="757" y="887"/>
                  </a:lnTo>
                  <a:lnTo>
                    <a:pt x="768" y="887"/>
                  </a:lnTo>
                  <a:lnTo>
                    <a:pt x="768" y="875"/>
                  </a:lnTo>
                  <a:lnTo>
                    <a:pt x="768" y="864"/>
                  </a:lnTo>
                  <a:lnTo>
                    <a:pt x="780" y="864"/>
                  </a:lnTo>
                  <a:lnTo>
                    <a:pt x="768" y="864"/>
                  </a:lnTo>
                  <a:lnTo>
                    <a:pt x="780" y="850"/>
                  </a:lnTo>
                  <a:lnTo>
                    <a:pt x="768" y="850"/>
                  </a:lnTo>
                  <a:lnTo>
                    <a:pt x="780" y="850"/>
                  </a:lnTo>
                  <a:lnTo>
                    <a:pt x="768" y="839"/>
                  </a:lnTo>
                  <a:lnTo>
                    <a:pt x="757" y="839"/>
                  </a:lnTo>
                  <a:lnTo>
                    <a:pt x="757" y="827"/>
                  </a:lnTo>
                  <a:lnTo>
                    <a:pt x="757" y="816"/>
                  </a:lnTo>
                  <a:lnTo>
                    <a:pt x="757" y="827"/>
                  </a:lnTo>
                  <a:lnTo>
                    <a:pt x="743" y="827"/>
                  </a:lnTo>
                  <a:lnTo>
                    <a:pt x="743" y="816"/>
                  </a:lnTo>
                  <a:lnTo>
                    <a:pt x="732" y="827"/>
                  </a:lnTo>
                  <a:lnTo>
                    <a:pt x="732" y="816"/>
                  </a:lnTo>
                  <a:lnTo>
                    <a:pt x="720" y="816"/>
                  </a:lnTo>
                  <a:lnTo>
                    <a:pt x="720" y="802"/>
                  </a:lnTo>
                  <a:lnTo>
                    <a:pt x="709" y="802"/>
                  </a:lnTo>
                  <a:lnTo>
                    <a:pt x="709" y="791"/>
                  </a:lnTo>
                  <a:lnTo>
                    <a:pt x="695" y="791"/>
                  </a:lnTo>
                  <a:lnTo>
                    <a:pt x="695" y="779"/>
                  </a:lnTo>
                  <a:lnTo>
                    <a:pt x="684" y="791"/>
                  </a:lnTo>
                  <a:lnTo>
                    <a:pt x="672" y="791"/>
                  </a:lnTo>
                  <a:lnTo>
                    <a:pt x="672" y="802"/>
                  </a:lnTo>
                  <a:lnTo>
                    <a:pt x="672" y="791"/>
                  </a:lnTo>
                  <a:lnTo>
                    <a:pt x="672" y="779"/>
                  </a:lnTo>
                  <a:lnTo>
                    <a:pt x="672" y="768"/>
                  </a:lnTo>
                  <a:lnTo>
                    <a:pt x="661" y="779"/>
                  </a:lnTo>
                  <a:lnTo>
                    <a:pt x="661" y="768"/>
                  </a:lnTo>
                  <a:lnTo>
                    <a:pt x="647" y="768"/>
                  </a:lnTo>
                  <a:lnTo>
                    <a:pt x="647" y="754"/>
                  </a:lnTo>
                  <a:lnTo>
                    <a:pt x="647" y="743"/>
                  </a:lnTo>
                  <a:lnTo>
                    <a:pt x="647" y="731"/>
                  </a:lnTo>
                  <a:lnTo>
                    <a:pt x="636" y="731"/>
                  </a:lnTo>
                  <a:lnTo>
                    <a:pt x="636" y="720"/>
                  </a:lnTo>
                  <a:lnTo>
                    <a:pt x="647" y="720"/>
                  </a:lnTo>
                  <a:lnTo>
                    <a:pt x="647" y="706"/>
                  </a:lnTo>
                  <a:lnTo>
                    <a:pt x="647" y="695"/>
                  </a:lnTo>
                  <a:lnTo>
                    <a:pt x="636" y="695"/>
                  </a:lnTo>
                  <a:lnTo>
                    <a:pt x="636" y="683"/>
                  </a:lnTo>
                  <a:lnTo>
                    <a:pt x="647" y="683"/>
                  </a:lnTo>
                  <a:lnTo>
                    <a:pt x="647" y="672"/>
                  </a:lnTo>
                  <a:lnTo>
                    <a:pt x="647" y="658"/>
                  </a:lnTo>
                  <a:lnTo>
                    <a:pt x="636" y="658"/>
                  </a:lnTo>
                  <a:lnTo>
                    <a:pt x="624" y="658"/>
                  </a:lnTo>
                  <a:lnTo>
                    <a:pt x="624" y="647"/>
                  </a:lnTo>
                  <a:lnTo>
                    <a:pt x="613" y="635"/>
                  </a:lnTo>
                  <a:lnTo>
                    <a:pt x="599" y="624"/>
                  </a:lnTo>
                  <a:lnTo>
                    <a:pt x="588" y="610"/>
                  </a:lnTo>
                  <a:lnTo>
                    <a:pt x="588" y="599"/>
                  </a:lnTo>
                  <a:lnTo>
                    <a:pt x="565" y="599"/>
                  </a:lnTo>
                  <a:lnTo>
                    <a:pt x="551" y="610"/>
                  </a:lnTo>
                  <a:lnTo>
                    <a:pt x="551" y="599"/>
                  </a:lnTo>
                  <a:lnTo>
                    <a:pt x="551" y="587"/>
                  </a:lnTo>
                  <a:lnTo>
                    <a:pt x="540" y="576"/>
                  </a:lnTo>
                  <a:lnTo>
                    <a:pt x="528" y="551"/>
                  </a:lnTo>
                  <a:lnTo>
                    <a:pt x="540" y="551"/>
                  </a:lnTo>
                  <a:lnTo>
                    <a:pt x="540" y="539"/>
                  </a:lnTo>
                  <a:lnTo>
                    <a:pt x="528" y="539"/>
                  </a:lnTo>
                  <a:lnTo>
                    <a:pt x="528" y="528"/>
                  </a:lnTo>
                  <a:lnTo>
                    <a:pt x="517" y="528"/>
                  </a:lnTo>
                  <a:lnTo>
                    <a:pt x="528" y="514"/>
                  </a:lnTo>
                  <a:lnTo>
                    <a:pt x="517" y="514"/>
                  </a:lnTo>
                  <a:lnTo>
                    <a:pt x="503" y="514"/>
                  </a:lnTo>
                  <a:lnTo>
                    <a:pt x="492" y="503"/>
                  </a:lnTo>
                  <a:lnTo>
                    <a:pt x="480" y="480"/>
                  </a:lnTo>
                  <a:lnTo>
                    <a:pt x="480" y="466"/>
                  </a:lnTo>
                  <a:lnTo>
                    <a:pt x="480" y="455"/>
                  </a:lnTo>
                  <a:lnTo>
                    <a:pt x="469" y="455"/>
                  </a:lnTo>
                  <a:lnTo>
                    <a:pt x="455" y="455"/>
                  </a:lnTo>
                  <a:lnTo>
                    <a:pt x="455" y="443"/>
                  </a:lnTo>
                  <a:lnTo>
                    <a:pt x="455" y="432"/>
                  </a:lnTo>
                  <a:lnTo>
                    <a:pt x="444" y="432"/>
                  </a:lnTo>
                  <a:lnTo>
                    <a:pt x="444" y="418"/>
                  </a:lnTo>
                  <a:lnTo>
                    <a:pt x="432" y="418"/>
                  </a:lnTo>
                  <a:lnTo>
                    <a:pt x="432" y="407"/>
                  </a:lnTo>
                  <a:lnTo>
                    <a:pt x="421" y="407"/>
                  </a:lnTo>
                  <a:lnTo>
                    <a:pt x="421" y="395"/>
                  </a:lnTo>
                  <a:lnTo>
                    <a:pt x="396" y="395"/>
                  </a:lnTo>
                  <a:lnTo>
                    <a:pt x="396" y="384"/>
                  </a:lnTo>
                  <a:lnTo>
                    <a:pt x="396" y="370"/>
                  </a:lnTo>
                  <a:lnTo>
                    <a:pt x="384" y="359"/>
                  </a:lnTo>
                  <a:lnTo>
                    <a:pt x="359" y="359"/>
                  </a:lnTo>
                  <a:lnTo>
                    <a:pt x="359" y="347"/>
                  </a:lnTo>
                  <a:lnTo>
                    <a:pt x="359" y="336"/>
                  </a:lnTo>
                  <a:lnTo>
                    <a:pt x="359" y="322"/>
                  </a:lnTo>
                  <a:lnTo>
                    <a:pt x="348" y="311"/>
                  </a:lnTo>
                  <a:lnTo>
                    <a:pt x="348" y="299"/>
                  </a:lnTo>
                  <a:lnTo>
                    <a:pt x="336" y="299"/>
                  </a:lnTo>
                  <a:lnTo>
                    <a:pt x="336" y="288"/>
                  </a:lnTo>
                  <a:lnTo>
                    <a:pt x="336" y="274"/>
                  </a:lnTo>
                  <a:lnTo>
                    <a:pt x="325" y="274"/>
                  </a:lnTo>
                  <a:lnTo>
                    <a:pt x="311" y="274"/>
                  </a:lnTo>
                  <a:lnTo>
                    <a:pt x="300" y="263"/>
                  </a:lnTo>
                  <a:lnTo>
                    <a:pt x="288" y="263"/>
                  </a:lnTo>
                  <a:lnTo>
                    <a:pt x="263" y="263"/>
                  </a:lnTo>
                  <a:lnTo>
                    <a:pt x="263" y="251"/>
                  </a:lnTo>
                  <a:lnTo>
                    <a:pt x="252" y="251"/>
                  </a:lnTo>
                  <a:lnTo>
                    <a:pt x="240" y="251"/>
                  </a:lnTo>
                  <a:lnTo>
                    <a:pt x="229" y="251"/>
                  </a:lnTo>
                  <a:lnTo>
                    <a:pt x="229" y="240"/>
                  </a:lnTo>
                  <a:lnTo>
                    <a:pt x="215" y="251"/>
                  </a:lnTo>
                  <a:lnTo>
                    <a:pt x="204" y="240"/>
                  </a:lnTo>
                  <a:lnTo>
                    <a:pt x="192" y="240"/>
                  </a:lnTo>
                  <a:lnTo>
                    <a:pt x="181" y="226"/>
                  </a:lnTo>
                  <a:lnTo>
                    <a:pt x="181" y="215"/>
                  </a:lnTo>
                  <a:lnTo>
                    <a:pt x="167" y="203"/>
                  </a:lnTo>
                  <a:lnTo>
                    <a:pt x="167" y="192"/>
                  </a:lnTo>
                  <a:lnTo>
                    <a:pt x="156" y="192"/>
                  </a:lnTo>
                  <a:lnTo>
                    <a:pt x="156" y="178"/>
                  </a:lnTo>
                  <a:lnTo>
                    <a:pt x="156" y="167"/>
                  </a:lnTo>
                  <a:lnTo>
                    <a:pt x="144" y="167"/>
                  </a:lnTo>
                  <a:lnTo>
                    <a:pt x="133" y="155"/>
                  </a:lnTo>
                  <a:lnTo>
                    <a:pt x="144" y="155"/>
                  </a:lnTo>
                  <a:lnTo>
                    <a:pt x="119" y="144"/>
                  </a:lnTo>
                  <a:lnTo>
                    <a:pt x="108" y="130"/>
                  </a:lnTo>
                  <a:lnTo>
                    <a:pt x="96" y="130"/>
                  </a:lnTo>
                  <a:lnTo>
                    <a:pt x="85" y="144"/>
                  </a:lnTo>
                  <a:lnTo>
                    <a:pt x="85" y="130"/>
                  </a:lnTo>
                  <a:lnTo>
                    <a:pt x="85" y="119"/>
                  </a:lnTo>
                  <a:lnTo>
                    <a:pt x="71" y="119"/>
                  </a:lnTo>
                  <a:lnTo>
                    <a:pt x="71" y="107"/>
                  </a:lnTo>
                  <a:lnTo>
                    <a:pt x="60" y="107"/>
                  </a:lnTo>
                  <a:lnTo>
                    <a:pt x="48" y="96"/>
                  </a:lnTo>
                  <a:lnTo>
                    <a:pt x="37" y="96"/>
                  </a:lnTo>
                  <a:lnTo>
                    <a:pt x="23" y="96"/>
                  </a:lnTo>
                  <a:lnTo>
                    <a:pt x="23" y="82"/>
                  </a:lnTo>
                  <a:lnTo>
                    <a:pt x="12" y="82"/>
                  </a:lnTo>
                  <a:lnTo>
                    <a:pt x="0" y="82"/>
                  </a:lnTo>
                  <a:lnTo>
                    <a:pt x="0" y="71"/>
                  </a:lnTo>
                  <a:lnTo>
                    <a:pt x="0" y="59"/>
                  </a:lnTo>
                  <a:lnTo>
                    <a:pt x="12" y="59"/>
                  </a:lnTo>
                  <a:lnTo>
                    <a:pt x="23" y="48"/>
                  </a:lnTo>
                  <a:lnTo>
                    <a:pt x="37" y="48"/>
                  </a:lnTo>
                  <a:lnTo>
                    <a:pt x="48" y="48"/>
                  </a:lnTo>
                  <a:lnTo>
                    <a:pt x="60" y="48"/>
                  </a:lnTo>
                  <a:lnTo>
                    <a:pt x="71" y="48"/>
                  </a:lnTo>
                  <a:lnTo>
                    <a:pt x="85" y="48"/>
                  </a:lnTo>
                  <a:lnTo>
                    <a:pt x="96" y="48"/>
                  </a:lnTo>
                  <a:lnTo>
                    <a:pt x="96" y="23"/>
                  </a:lnTo>
                  <a:lnTo>
                    <a:pt x="108" y="11"/>
                  </a:lnTo>
                  <a:lnTo>
                    <a:pt x="108" y="23"/>
                  </a:lnTo>
                  <a:lnTo>
                    <a:pt x="119" y="34"/>
                  </a:lnTo>
                  <a:lnTo>
                    <a:pt x="144" y="34"/>
                  </a:lnTo>
                  <a:lnTo>
                    <a:pt x="181" y="23"/>
                  </a:lnTo>
                  <a:lnTo>
                    <a:pt x="181" y="11"/>
                  </a:lnTo>
                  <a:lnTo>
                    <a:pt x="181" y="0"/>
                  </a:lnTo>
                  <a:lnTo>
                    <a:pt x="192" y="0"/>
                  </a:lnTo>
                  <a:lnTo>
                    <a:pt x="192" y="11"/>
                  </a:lnTo>
                  <a:lnTo>
                    <a:pt x="204" y="23"/>
                  </a:lnTo>
                  <a:lnTo>
                    <a:pt x="215" y="34"/>
                  </a:lnTo>
                  <a:lnTo>
                    <a:pt x="229" y="34"/>
                  </a:lnTo>
                  <a:lnTo>
                    <a:pt x="240" y="34"/>
                  </a:lnTo>
                  <a:lnTo>
                    <a:pt x="252" y="23"/>
                  </a:lnTo>
                  <a:lnTo>
                    <a:pt x="263" y="23"/>
                  </a:lnTo>
                  <a:lnTo>
                    <a:pt x="277" y="11"/>
                  </a:lnTo>
                  <a:lnTo>
                    <a:pt x="288" y="11"/>
                  </a:lnTo>
                  <a:lnTo>
                    <a:pt x="288" y="23"/>
                  </a:lnTo>
                  <a:lnTo>
                    <a:pt x="300" y="23"/>
                  </a:lnTo>
                  <a:lnTo>
                    <a:pt x="311" y="23"/>
                  </a:lnTo>
                  <a:lnTo>
                    <a:pt x="325" y="23"/>
                  </a:lnTo>
                  <a:lnTo>
                    <a:pt x="325" y="34"/>
                  </a:lnTo>
                  <a:lnTo>
                    <a:pt x="336" y="34"/>
                  </a:lnTo>
                  <a:lnTo>
                    <a:pt x="348" y="34"/>
                  </a:lnTo>
                  <a:lnTo>
                    <a:pt x="348" y="23"/>
                  </a:lnTo>
                  <a:lnTo>
                    <a:pt x="359" y="23"/>
                  </a:lnTo>
                  <a:lnTo>
                    <a:pt x="373" y="11"/>
                  </a:lnTo>
                  <a:lnTo>
                    <a:pt x="384" y="23"/>
                  </a:lnTo>
                  <a:lnTo>
                    <a:pt x="396" y="23"/>
                  </a:lnTo>
                  <a:lnTo>
                    <a:pt x="407" y="23"/>
                  </a:lnTo>
                  <a:lnTo>
                    <a:pt x="407" y="34"/>
                  </a:lnTo>
                  <a:lnTo>
                    <a:pt x="421" y="34"/>
                  </a:lnTo>
                  <a:lnTo>
                    <a:pt x="421" y="48"/>
                  </a:lnTo>
                  <a:lnTo>
                    <a:pt x="432" y="34"/>
                  </a:lnTo>
                  <a:lnTo>
                    <a:pt x="444" y="48"/>
                  </a:lnTo>
                  <a:lnTo>
                    <a:pt x="455" y="48"/>
                  </a:lnTo>
                  <a:lnTo>
                    <a:pt x="469" y="59"/>
                  </a:lnTo>
                  <a:lnTo>
                    <a:pt x="469" y="71"/>
                  </a:lnTo>
                  <a:lnTo>
                    <a:pt x="480" y="71"/>
                  </a:lnTo>
                  <a:lnTo>
                    <a:pt x="480" y="82"/>
                  </a:lnTo>
                  <a:lnTo>
                    <a:pt x="492" y="96"/>
                  </a:lnTo>
                  <a:lnTo>
                    <a:pt x="517" y="82"/>
                  </a:lnTo>
                  <a:lnTo>
                    <a:pt x="540" y="96"/>
                  </a:lnTo>
                  <a:lnTo>
                    <a:pt x="551" y="96"/>
                  </a:lnTo>
                  <a:lnTo>
                    <a:pt x="551" y="107"/>
                  </a:lnTo>
                  <a:lnTo>
                    <a:pt x="565" y="96"/>
                  </a:lnTo>
                  <a:lnTo>
                    <a:pt x="576" y="107"/>
                  </a:lnTo>
                  <a:lnTo>
                    <a:pt x="576" y="119"/>
                  </a:lnTo>
                  <a:lnTo>
                    <a:pt x="588" y="119"/>
                  </a:lnTo>
                  <a:lnTo>
                    <a:pt x="599" y="119"/>
                  </a:lnTo>
                  <a:lnTo>
                    <a:pt x="613" y="119"/>
                  </a:lnTo>
                  <a:lnTo>
                    <a:pt x="613" y="130"/>
                  </a:lnTo>
                  <a:lnTo>
                    <a:pt x="613" y="144"/>
                  </a:lnTo>
                  <a:lnTo>
                    <a:pt x="613" y="215"/>
                  </a:lnTo>
                  <a:lnTo>
                    <a:pt x="661" y="215"/>
                  </a:lnTo>
                  <a:lnTo>
                    <a:pt x="661" y="226"/>
                  </a:lnTo>
                  <a:lnTo>
                    <a:pt x="720" y="226"/>
                  </a:lnTo>
                  <a:lnTo>
                    <a:pt x="720" y="263"/>
                  </a:lnTo>
                  <a:lnTo>
                    <a:pt x="743" y="263"/>
                  </a:lnTo>
                  <a:close/>
                </a:path>
              </a:pathLst>
            </a:custGeom>
            <a:solidFill>
              <a:srgbClr val="CCEC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880" y="1906"/>
              <a:ext cx="501" cy="457"/>
            </a:xfrm>
            <a:custGeom>
              <a:avLst/>
              <a:gdLst>
                <a:gd name="T0" fmla="*/ 391 w 1045"/>
                <a:gd name="T1" fmla="*/ 178 h 923"/>
                <a:gd name="T2" fmla="*/ 437 w 1045"/>
                <a:gd name="T3" fmla="*/ 231 h 923"/>
                <a:gd name="T4" fmla="*/ 478 w 1045"/>
                <a:gd name="T5" fmla="*/ 267 h 923"/>
                <a:gd name="T6" fmla="*/ 460 w 1045"/>
                <a:gd name="T7" fmla="*/ 285 h 923"/>
                <a:gd name="T8" fmla="*/ 448 w 1045"/>
                <a:gd name="T9" fmla="*/ 380 h 923"/>
                <a:gd name="T10" fmla="*/ 402 w 1045"/>
                <a:gd name="T11" fmla="*/ 433 h 923"/>
                <a:gd name="T12" fmla="*/ 391 w 1045"/>
                <a:gd name="T13" fmla="*/ 439 h 923"/>
                <a:gd name="T14" fmla="*/ 379 w 1045"/>
                <a:gd name="T15" fmla="*/ 452 h 923"/>
                <a:gd name="T16" fmla="*/ 368 w 1045"/>
                <a:gd name="T17" fmla="*/ 452 h 923"/>
                <a:gd name="T18" fmla="*/ 368 w 1045"/>
                <a:gd name="T19" fmla="*/ 433 h 923"/>
                <a:gd name="T20" fmla="*/ 374 w 1045"/>
                <a:gd name="T21" fmla="*/ 421 h 923"/>
                <a:gd name="T22" fmla="*/ 363 w 1045"/>
                <a:gd name="T23" fmla="*/ 415 h 923"/>
                <a:gd name="T24" fmla="*/ 356 w 1045"/>
                <a:gd name="T25" fmla="*/ 409 h 923"/>
                <a:gd name="T26" fmla="*/ 345 w 1045"/>
                <a:gd name="T27" fmla="*/ 404 h 923"/>
                <a:gd name="T28" fmla="*/ 333 w 1045"/>
                <a:gd name="T29" fmla="*/ 392 h 923"/>
                <a:gd name="T30" fmla="*/ 322 w 1045"/>
                <a:gd name="T31" fmla="*/ 397 h 923"/>
                <a:gd name="T32" fmla="*/ 317 w 1045"/>
                <a:gd name="T33" fmla="*/ 386 h 923"/>
                <a:gd name="T34" fmla="*/ 310 w 1045"/>
                <a:gd name="T35" fmla="*/ 368 h 923"/>
                <a:gd name="T36" fmla="*/ 310 w 1045"/>
                <a:gd name="T37" fmla="*/ 356 h 923"/>
                <a:gd name="T38" fmla="*/ 305 w 1045"/>
                <a:gd name="T39" fmla="*/ 338 h 923"/>
                <a:gd name="T40" fmla="*/ 305 w 1045"/>
                <a:gd name="T41" fmla="*/ 326 h 923"/>
                <a:gd name="T42" fmla="*/ 287 w 1045"/>
                <a:gd name="T43" fmla="*/ 309 h 923"/>
                <a:gd name="T44" fmla="*/ 264 w 1045"/>
                <a:gd name="T45" fmla="*/ 302 h 923"/>
                <a:gd name="T46" fmla="*/ 253 w 1045"/>
                <a:gd name="T47" fmla="*/ 273 h 923"/>
                <a:gd name="T48" fmla="*/ 253 w 1045"/>
                <a:gd name="T49" fmla="*/ 261 h 923"/>
                <a:gd name="T50" fmla="*/ 241 w 1045"/>
                <a:gd name="T51" fmla="*/ 254 h 923"/>
                <a:gd name="T52" fmla="*/ 230 w 1045"/>
                <a:gd name="T53" fmla="*/ 225 h 923"/>
                <a:gd name="T54" fmla="*/ 218 w 1045"/>
                <a:gd name="T55" fmla="*/ 214 h 923"/>
                <a:gd name="T56" fmla="*/ 207 w 1045"/>
                <a:gd name="T57" fmla="*/ 202 h 923"/>
                <a:gd name="T58" fmla="*/ 190 w 1045"/>
                <a:gd name="T59" fmla="*/ 190 h 923"/>
                <a:gd name="T60" fmla="*/ 172 w 1045"/>
                <a:gd name="T61" fmla="*/ 172 h 923"/>
                <a:gd name="T62" fmla="*/ 167 w 1045"/>
                <a:gd name="T63" fmla="*/ 148 h 923"/>
                <a:gd name="T64" fmla="*/ 156 w 1045"/>
                <a:gd name="T65" fmla="*/ 136 h 923"/>
                <a:gd name="T66" fmla="*/ 126 w 1045"/>
                <a:gd name="T67" fmla="*/ 130 h 923"/>
                <a:gd name="T68" fmla="*/ 110 w 1045"/>
                <a:gd name="T69" fmla="*/ 124 h 923"/>
                <a:gd name="T70" fmla="*/ 92 w 1045"/>
                <a:gd name="T71" fmla="*/ 119 h 923"/>
                <a:gd name="T72" fmla="*/ 80 w 1045"/>
                <a:gd name="T73" fmla="*/ 95 h 923"/>
                <a:gd name="T74" fmla="*/ 69 w 1045"/>
                <a:gd name="T75" fmla="*/ 83 h 923"/>
                <a:gd name="T76" fmla="*/ 52 w 1045"/>
                <a:gd name="T77" fmla="*/ 64 h 923"/>
                <a:gd name="T78" fmla="*/ 41 w 1045"/>
                <a:gd name="T79" fmla="*/ 59 h 923"/>
                <a:gd name="T80" fmla="*/ 23 w 1045"/>
                <a:gd name="T81" fmla="*/ 48 h 923"/>
                <a:gd name="T82" fmla="*/ 6 w 1045"/>
                <a:gd name="T83" fmla="*/ 41 h 923"/>
                <a:gd name="T84" fmla="*/ 6 w 1045"/>
                <a:gd name="T85" fmla="*/ 29 h 923"/>
                <a:gd name="T86" fmla="*/ 29 w 1045"/>
                <a:gd name="T87" fmla="*/ 24 h 923"/>
                <a:gd name="T88" fmla="*/ 46 w 1045"/>
                <a:gd name="T89" fmla="*/ 11 h 923"/>
                <a:gd name="T90" fmla="*/ 69 w 1045"/>
                <a:gd name="T91" fmla="*/ 17 h 923"/>
                <a:gd name="T92" fmla="*/ 92 w 1045"/>
                <a:gd name="T93" fmla="*/ 0 h 923"/>
                <a:gd name="T94" fmla="*/ 110 w 1045"/>
                <a:gd name="T95" fmla="*/ 17 h 923"/>
                <a:gd name="T96" fmla="*/ 133 w 1045"/>
                <a:gd name="T97" fmla="*/ 5 h 923"/>
                <a:gd name="T98" fmla="*/ 149 w 1045"/>
                <a:gd name="T99" fmla="*/ 11 h 923"/>
                <a:gd name="T100" fmla="*/ 167 w 1045"/>
                <a:gd name="T101" fmla="*/ 17 h 923"/>
                <a:gd name="T102" fmla="*/ 184 w 1045"/>
                <a:gd name="T103" fmla="*/ 11 h 923"/>
                <a:gd name="T104" fmla="*/ 202 w 1045"/>
                <a:gd name="T105" fmla="*/ 17 h 923"/>
                <a:gd name="T106" fmla="*/ 218 w 1045"/>
                <a:gd name="T107" fmla="*/ 24 h 923"/>
                <a:gd name="T108" fmla="*/ 230 w 1045"/>
                <a:gd name="T109" fmla="*/ 41 h 923"/>
                <a:gd name="T110" fmla="*/ 264 w 1045"/>
                <a:gd name="T111" fmla="*/ 48 h 923"/>
                <a:gd name="T112" fmla="*/ 276 w 1045"/>
                <a:gd name="T113" fmla="*/ 59 h 923"/>
                <a:gd name="T114" fmla="*/ 294 w 1045"/>
                <a:gd name="T115" fmla="*/ 64 h 923"/>
                <a:gd name="T116" fmla="*/ 317 w 1045"/>
                <a:gd name="T117" fmla="*/ 112 h 92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045"/>
                <a:gd name="T178" fmla="*/ 0 h 923"/>
                <a:gd name="T179" fmla="*/ 1045 w 1045"/>
                <a:gd name="T180" fmla="*/ 923 h 92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045" h="923">
                  <a:moveTo>
                    <a:pt x="743" y="263"/>
                  </a:moveTo>
                  <a:lnTo>
                    <a:pt x="757" y="299"/>
                  </a:lnTo>
                  <a:lnTo>
                    <a:pt x="816" y="311"/>
                  </a:lnTo>
                  <a:lnTo>
                    <a:pt x="816" y="359"/>
                  </a:lnTo>
                  <a:lnTo>
                    <a:pt x="864" y="384"/>
                  </a:lnTo>
                  <a:lnTo>
                    <a:pt x="864" y="407"/>
                  </a:lnTo>
                  <a:lnTo>
                    <a:pt x="912" y="432"/>
                  </a:lnTo>
                  <a:lnTo>
                    <a:pt x="912" y="466"/>
                  </a:lnTo>
                  <a:lnTo>
                    <a:pt x="935" y="466"/>
                  </a:lnTo>
                  <a:lnTo>
                    <a:pt x="935" y="491"/>
                  </a:lnTo>
                  <a:lnTo>
                    <a:pt x="997" y="491"/>
                  </a:lnTo>
                  <a:lnTo>
                    <a:pt x="997" y="539"/>
                  </a:lnTo>
                  <a:lnTo>
                    <a:pt x="1045" y="562"/>
                  </a:lnTo>
                  <a:lnTo>
                    <a:pt x="1020" y="576"/>
                  </a:lnTo>
                  <a:lnTo>
                    <a:pt x="960" y="562"/>
                  </a:lnTo>
                  <a:lnTo>
                    <a:pt x="960" y="576"/>
                  </a:lnTo>
                  <a:lnTo>
                    <a:pt x="949" y="576"/>
                  </a:lnTo>
                  <a:lnTo>
                    <a:pt x="949" y="610"/>
                  </a:lnTo>
                  <a:lnTo>
                    <a:pt x="935" y="610"/>
                  </a:lnTo>
                  <a:lnTo>
                    <a:pt x="935" y="768"/>
                  </a:lnTo>
                  <a:lnTo>
                    <a:pt x="949" y="768"/>
                  </a:lnTo>
                  <a:lnTo>
                    <a:pt x="949" y="864"/>
                  </a:lnTo>
                  <a:lnTo>
                    <a:pt x="853" y="875"/>
                  </a:lnTo>
                  <a:lnTo>
                    <a:pt x="839" y="875"/>
                  </a:lnTo>
                  <a:lnTo>
                    <a:pt x="828" y="875"/>
                  </a:lnTo>
                  <a:lnTo>
                    <a:pt x="828" y="864"/>
                  </a:lnTo>
                  <a:lnTo>
                    <a:pt x="828" y="875"/>
                  </a:lnTo>
                  <a:lnTo>
                    <a:pt x="816" y="887"/>
                  </a:lnTo>
                  <a:lnTo>
                    <a:pt x="816" y="898"/>
                  </a:lnTo>
                  <a:lnTo>
                    <a:pt x="805" y="898"/>
                  </a:lnTo>
                  <a:lnTo>
                    <a:pt x="791" y="898"/>
                  </a:lnTo>
                  <a:lnTo>
                    <a:pt x="791" y="912"/>
                  </a:lnTo>
                  <a:lnTo>
                    <a:pt x="780" y="923"/>
                  </a:lnTo>
                  <a:lnTo>
                    <a:pt x="780" y="912"/>
                  </a:lnTo>
                  <a:lnTo>
                    <a:pt x="768" y="923"/>
                  </a:lnTo>
                  <a:lnTo>
                    <a:pt x="768" y="912"/>
                  </a:lnTo>
                  <a:lnTo>
                    <a:pt x="757" y="898"/>
                  </a:lnTo>
                  <a:lnTo>
                    <a:pt x="757" y="887"/>
                  </a:lnTo>
                  <a:lnTo>
                    <a:pt x="768" y="887"/>
                  </a:lnTo>
                  <a:lnTo>
                    <a:pt x="768" y="875"/>
                  </a:lnTo>
                  <a:lnTo>
                    <a:pt x="768" y="864"/>
                  </a:lnTo>
                  <a:lnTo>
                    <a:pt x="780" y="864"/>
                  </a:lnTo>
                  <a:lnTo>
                    <a:pt x="768" y="864"/>
                  </a:lnTo>
                  <a:lnTo>
                    <a:pt x="780" y="850"/>
                  </a:lnTo>
                  <a:lnTo>
                    <a:pt x="768" y="850"/>
                  </a:lnTo>
                  <a:lnTo>
                    <a:pt x="780" y="850"/>
                  </a:lnTo>
                  <a:lnTo>
                    <a:pt x="768" y="839"/>
                  </a:lnTo>
                  <a:lnTo>
                    <a:pt x="757" y="839"/>
                  </a:lnTo>
                  <a:lnTo>
                    <a:pt x="757" y="827"/>
                  </a:lnTo>
                  <a:lnTo>
                    <a:pt x="757" y="816"/>
                  </a:lnTo>
                  <a:lnTo>
                    <a:pt x="757" y="827"/>
                  </a:lnTo>
                  <a:lnTo>
                    <a:pt x="743" y="827"/>
                  </a:lnTo>
                  <a:lnTo>
                    <a:pt x="743" y="816"/>
                  </a:lnTo>
                  <a:lnTo>
                    <a:pt x="732" y="827"/>
                  </a:lnTo>
                  <a:lnTo>
                    <a:pt x="732" y="816"/>
                  </a:lnTo>
                  <a:lnTo>
                    <a:pt x="720" y="816"/>
                  </a:lnTo>
                  <a:lnTo>
                    <a:pt x="720" y="802"/>
                  </a:lnTo>
                  <a:lnTo>
                    <a:pt x="709" y="802"/>
                  </a:lnTo>
                  <a:lnTo>
                    <a:pt x="709" y="791"/>
                  </a:lnTo>
                  <a:lnTo>
                    <a:pt x="695" y="791"/>
                  </a:lnTo>
                  <a:lnTo>
                    <a:pt x="695" y="779"/>
                  </a:lnTo>
                  <a:lnTo>
                    <a:pt x="684" y="791"/>
                  </a:lnTo>
                  <a:lnTo>
                    <a:pt x="672" y="791"/>
                  </a:lnTo>
                  <a:lnTo>
                    <a:pt x="672" y="802"/>
                  </a:lnTo>
                  <a:lnTo>
                    <a:pt x="672" y="791"/>
                  </a:lnTo>
                  <a:lnTo>
                    <a:pt x="672" y="779"/>
                  </a:lnTo>
                  <a:lnTo>
                    <a:pt x="672" y="768"/>
                  </a:lnTo>
                  <a:lnTo>
                    <a:pt x="661" y="779"/>
                  </a:lnTo>
                  <a:lnTo>
                    <a:pt x="661" y="768"/>
                  </a:lnTo>
                  <a:lnTo>
                    <a:pt x="647" y="768"/>
                  </a:lnTo>
                  <a:lnTo>
                    <a:pt x="647" y="754"/>
                  </a:lnTo>
                  <a:lnTo>
                    <a:pt x="647" y="743"/>
                  </a:lnTo>
                  <a:lnTo>
                    <a:pt x="647" y="731"/>
                  </a:lnTo>
                  <a:lnTo>
                    <a:pt x="636" y="731"/>
                  </a:lnTo>
                  <a:lnTo>
                    <a:pt x="636" y="720"/>
                  </a:lnTo>
                  <a:lnTo>
                    <a:pt x="647" y="720"/>
                  </a:lnTo>
                  <a:lnTo>
                    <a:pt x="647" y="706"/>
                  </a:lnTo>
                  <a:lnTo>
                    <a:pt x="647" y="695"/>
                  </a:lnTo>
                  <a:lnTo>
                    <a:pt x="636" y="695"/>
                  </a:lnTo>
                  <a:lnTo>
                    <a:pt x="636" y="683"/>
                  </a:lnTo>
                  <a:lnTo>
                    <a:pt x="647" y="683"/>
                  </a:lnTo>
                  <a:lnTo>
                    <a:pt x="647" y="672"/>
                  </a:lnTo>
                  <a:lnTo>
                    <a:pt x="647" y="658"/>
                  </a:lnTo>
                  <a:lnTo>
                    <a:pt x="636" y="658"/>
                  </a:lnTo>
                  <a:lnTo>
                    <a:pt x="624" y="658"/>
                  </a:lnTo>
                  <a:lnTo>
                    <a:pt x="624" y="647"/>
                  </a:lnTo>
                  <a:lnTo>
                    <a:pt x="613" y="635"/>
                  </a:lnTo>
                  <a:lnTo>
                    <a:pt x="599" y="624"/>
                  </a:lnTo>
                  <a:lnTo>
                    <a:pt x="588" y="610"/>
                  </a:lnTo>
                  <a:lnTo>
                    <a:pt x="588" y="599"/>
                  </a:lnTo>
                  <a:lnTo>
                    <a:pt x="565" y="599"/>
                  </a:lnTo>
                  <a:lnTo>
                    <a:pt x="551" y="610"/>
                  </a:lnTo>
                  <a:lnTo>
                    <a:pt x="551" y="599"/>
                  </a:lnTo>
                  <a:lnTo>
                    <a:pt x="551" y="587"/>
                  </a:lnTo>
                  <a:lnTo>
                    <a:pt x="540" y="576"/>
                  </a:lnTo>
                  <a:lnTo>
                    <a:pt x="528" y="551"/>
                  </a:lnTo>
                  <a:lnTo>
                    <a:pt x="540" y="551"/>
                  </a:lnTo>
                  <a:lnTo>
                    <a:pt x="540" y="539"/>
                  </a:lnTo>
                  <a:lnTo>
                    <a:pt x="528" y="539"/>
                  </a:lnTo>
                  <a:lnTo>
                    <a:pt x="528" y="528"/>
                  </a:lnTo>
                  <a:lnTo>
                    <a:pt x="517" y="528"/>
                  </a:lnTo>
                  <a:lnTo>
                    <a:pt x="528" y="514"/>
                  </a:lnTo>
                  <a:lnTo>
                    <a:pt x="517" y="514"/>
                  </a:lnTo>
                  <a:lnTo>
                    <a:pt x="503" y="514"/>
                  </a:lnTo>
                  <a:lnTo>
                    <a:pt x="492" y="503"/>
                  </a:lnTo>
                  <a:lnTo>
                    <a:pt x="480" y="480"/>
                  </a:lnTo>
                  <a:lnTo>
                    <a:pt x="480" y="466"/>
                  </a:lnTo>
                  <a:lnTo>
                    <a:pt x="480" y="455"/>
                  </a:lnTo>
                  <a:lnTo>
                    <a:pt x="469" y="455"/>
                  </a:lnTo>
                  <a:lnTo>
                    <a:pt x="455" y="455"/>
                  </a:lnTo>
                  <a:lnTo>
                    <a:pt x="455" y="443"/>
                  </a:lnTo>
                  <a:lnTo>
                    <a:pt x="455" y="432"/>
                  </a:lnTo>
                  <a:lnTo>
                    <a:pt x="444" y="432"/>
                  </a:lnTo>
                  <a:lnTo>
                    <a:pt x="444" y="418"/>
                  </a:lnTo>
                  <a:lnTo>
                    <a:pt x="432" y="418"/>
                  </a:lnTo>
                  <a:lnTo>
                    <a:pt x="432" y="407"/>
                  </a:lnTo>
                  <a:lnTo>
                    <a:pt x="421" y="407"/>
                  </a:lnTo>
                  <a:lnTo>
                    <a:pt x="421" y="395"/>
                  </a:lnTo>
                  <a:lnTo>
                    <a:pt x="396" y="395"/>
                  </a:lnTo>
                  <a:lnTo>
                    <a:pt x="396" y="384"/>
                  </a:lnTo>
                  <a:lnTo>
                    <a:pt x="396" y="370"/>
                  </a:lnTo>
                  <a:lnTo>
                    <a:pt x="384" y="359"/>
                  </a:lnTo>
                  <a:lnTo>
                    <a:pt x="359" y="359"/>
                  </a:lnTo>
                  <a:lnTo>
                    <a:pt x="359" y="347"/>
                  </a:lnTo>
                  <a:lnTo>
                    <a:pt x="359" y="336"/>
                  </a:lnTo>
                  <a:lnTo>
                    <a:pt x="359" y="322"/>
                  </a:lnTo>
                  <a:lnTo>
                    <a:pt x="348" y="311"/>
                  </a:lnTo>
                  <a:lnTo>
                    <a:pt x="348" y="299"/>
                  </a:lnTo>
                  <a:lnTo>
                    <a:pt x="336" y="299"/>
                  </a:lnTo>
                  <a:lnTo>
                    <a:pt x="336" y="288"/>
                  </a:lnTo>
                  <a:lnTo>
                    <a:pt x="336" y="274"/>
                  </a:lnTo>
                  <a:lnTo>
                    <a:pt x="325" y="274"/>
                  </a:lnTo>
                  <a:lnTo>
                    <a:pt x="311" y="274"/>
                  </a:lnTo>
                  <a:lnTo>
                    <a:pt x="300" y="263"/>
                  </a:lnTo>
                  <a:lnTo>
                    <a:pt x="288" y="263"/>
                  </a:lnTo>
                  <a:lnTo>
                    <a:pt x="263" y="263"/>
                  </a:lnTo>
                  <a:lnTo>
                    <a:pt x="263" y="251"/>
                  </a:lnTo>
                  <a:lnTo>
                    <a:pt x="252" y="251"/>
                  </a:lnTo>
                  <a:lnTo>
                    <a:pt x="240" y="251"/>
                  </a:lnTo>
                  <a:lnTo>
                    <a:pt x="229" y="251"/>
                  </a:lnTo>
                  <a:lnTo>
                    <a:pt x="229" y="240"/>
                  </a:lnTo>
                  <a:lnTo>
                    <a:pt x="215" y="251"/>
                  </a:lnTo>
                  <a:lnTo>
                    <a:pt x="204" y="240"/>
                  </a:lnTo>
                  <a:lnTo>
                    <a:pt x="192" y="240"/>
                  </a:lnTo>
                  <a:lnTo>
                    <a:pt x="181" y="226"/>
                  </a:lnTo>
                  <a:lnTo>
                    <a:pt x="181" y="215"/>
                  </a:lnTo>
                  <a:lnTo>
                    <a:pt x="167" y="203"/>
                  </a:lnTo>
                  <a:lnTo>
                    <a:pt x="167" y="192"/>
                  </a:lnTo>
                  <a:lnTo>
                    <a:pt x="156" y="192"/>
                  </a:lnTo>
                  <a:lnTo>
                    <a:pt x="156" y="178"/>
                  </a:lnTo>
                  <a:lnTo>
                    <a:pt x="156" y="167"/>
                  </a:lnTo>
                  <a:lnTo>
                    <a:pt x="144" y="167"/>
                  </a:lnTo>
                  <a:lnTo>
                    <a:pt x="133" y="155"/>
                  </a:lnTo>
                  <a:lnTo>
                    <a:pt x="144" y="155"/>
                  </a:lnTo>
                  <a:lnTo>
                    <a:pt x="119" y="144"/>
                  </a:lnTo>
                  <a:lnTo>
                    <a:pt x="108" y="130"/>
                  </a:lnTo>
                  <a:lnTo>
                    <a:pt x="96" y="130"/>
                  </a:lnTo>
                  <a:lnTo>
                    <a:pt x="85" y="144"/>
                  </a:lnTo>
                  <a:lnTo>
                    <a:pt x="85" y="130"/>
                  </a:lnTo>
                  <a:lnTo>
                    <a:pt x="85" y="119"/>
                  </a:lnTo>
                  <a:lnTo>
                    <a:pt x="71" y="119"/>
                  </a:lnTo>
                  <a:lnTo>
                    <a:pt x="71" y="107"/>
                  </a:lnTo>
                  <a:lnTo>
                    <a:pt x="60" y="107"/>
                  </a:lnTo>
                  <a:lnTo>
                    <a:pt x="48" y="96"/>
                  </a:lnTo>
                  <a:lnTo>
                    <a:pt x="37" y="96"/>
                  </a:lnTo>
                  <a:lnTo>
                    <a:pt x="23" y="96"/>
                  </a:lnTo>
                  <a:lnTo>
                    <a:pt x="23" y="82"/>
                  </a:lnTo>
                  <a:lnTo>
                    <a:pt x="12" y="82"/>
                  </a:lnTo>
                  <a:lnTo>
                    <a:pt x="0" y="82"/>
                  </a:lnTo>
                  <a:lnTo>
                    <a:pt x="0" y="71"/>
                  </a:lnTo>
                  <a:lnTo>
                    <a:pt x="0" y="59"/>
                  </a:lnTo>
                  <a:lnTo>
                    <a:pt x="12" y="59"/>
                  </a:lnTo>
                  <a:lnTo>
                    <a:pt x="23" y="48"/>
                  </a:lnTo>
                  <a:lnTo>
                    <a:pt x="37" y="48"/>
                  </a:lnTo>
                  <a:lnTo>
                    <a:pt x="48" y="48"/>
                  </a:lnTo>
                  <a:lnTo>
                    <a:pt x="60" y="48"/>
                  </a:lnTo>
                  <a:lnTo>
                    <a:pt x="71" y="48"/>
                  </a:lnTo>
                  <a:lnTo>
                    <a:pt x="85" y="48"/>
                  </a:lnTo>
                  <a:lnTo>
                    <a:pt x="96" y="48"/>
                  </a:lnTo>
                  <a:lnTo>
                    <a:pt x="96" y="23"/>
                  </a:lnTo>
                  <a:lnTo>
                    <a:pt x="108" y="11"/>
                  </a:lnTo>
                  <a:lnTo>
                    <a:pt x="108" y="23"/>
                  </a:lnTo>
                  <a:lnTo>
                    <a:pt x="119" y="34"/>
                  </a:lnTo>
                  <a:lnTo>
                    <a:pt x="144" y="34"/>
                  </a:lnTo>
                  <a:lnTo>
                    <a:pt x="181" y="23"/>
                  </a:lnTo>
                  <a:lnTo>
                    <a:pt x="181" y="11"/>
                  </a:lnTo>
                  <a:lnTo>
                    <a:pt x="181" y="0"/>
                  </a:lnTo>
                  <a:lnTo>
                    <a:pt x="192" y="0"/>
                  </a:lnTo>
                  <a:lnTo>
                    <a:pt x="192" y="11"/>
                  </a:lnTo>
                  <a:lnTo>
                    <a:pt x="204" y="23"/>
                  </a:lnTo>
                  <a:lnTo>
                    <a:pt x="215" y="34"/>
                  </a:lnTo>
                  <a:lnTo>
                    <a:pt x="229" y="34"/>
                  </a:lnTo>
                  <a:lnTo>
                    <a:pt x="240" y="34"/>
                  </a:lnTo>
                  <a:lnTo>
                    <a:pt x="252" y="23"/>
                  </a:lnTo>
                  <a:lnTo>
                    <a:pt x="263" y="23"/>
                  </a:lnTo>
                  <a:lnTo>
                    <a:pt x="277" y="11"/>
                  </a:lnTo>
                  <a:lnTo>
                    <a:pt x="288" y="11"/>
                  </a:lnTo>
                  <a:lnTo>
                    <a:pt x="288" y="23"/>
                  </a:lnTo>
                  <a:lnTo>
                    <a:pt x="300" y="23"/>
                  </a:lnTo>
                  <a:lnTo>
                    <a:pt x="311" y="23"/>
                  </a:lnTo>
                  <a:lnTo>
                    <a:pt x="325" y="23"/>
                  </a:lnTo>
                  <a:lnTo>
                    <a:pt x="325" y="34"/>
                  </a:lnTo>
                  <a:lnTo>
                    <a:pt x="336" y="34"/>
                  </a:lnTo>
                  <a:lnTo>
                    <a:pt x="348" y="34"/>
                  </a:lnTo>
                  <a:lnTo>
                    <a:pt x="348" y="23"/>
                  </a:lnTo>
                  <a:lnTo>
                    <a:pt x="359" y="23"/>
                  </a:lnTo>
                  <a:lnTo>
                    <a:pt x="373" y="11"/>
                  </a:lnTo>
                  <a:lnTo>
                    <a:pt x="384" y="23"/>
                  </a:lnTo>
                  <a:lnTo>
                    <a:pt x="396" y="23"/>
                  </a:lnTo>
                  <a:lnTo>
                    <a:pt x="407" y="23"/>
                  </a:lnTo>
                  <a:lnTo>
                    <a:pt x="407" y="34"/>
                  </a:lnTo>
                  <a:lnTo>
                    <a:pt x="421" y="34"/>
                  </a:lnTo>
                  <a:lnTo>
                    <a:pt x="421" y="48"/>
                  </a:lnTo>
                  <a:lnTo>
                    <a:pt x="432" y="34"/>
                  </a:lnTo>
                  <a:lnTo>
                    <a:pt x="444" y="48"/>
                  </a:lnTo>
                  <a:lnTo>
                    <a:pt x="455" y="48"/>
                  </a:lnTo>
                  <a:lnTo>
                    <a:pt x="469" y="59"/>
                  </a:lnTo>
                  <a:lnTo>
                    <a:pt x="469" y="71"/>
                  </a:lnTo>
                  <a:lnTo>
                    <a:pt x="480" y="71"/>
                  </a:lnTo>
                  <a:lnTo>
                    <a:pt x="480" y="82"/>
                  </a:lnTo>
                  <a:lnTo>
                    <a:pt x="492" y="96"/>
                  </a:lnTo>
                  <a:lnTo>
                    <a:pt x="517" y="82"/>
                  </a:lnTo>
                  <a:lnTo>
                    <a:pt x="540" y="96"/>
                  </a:lnTo>
                  <a:lnTo>
                    <a:pt x="551" y="96"/>
                  </a:lnTo>
                  <a:lnTo>
                    <a:pt x="551" y="107"/>
                  </a:lnTo>
                  <a:lnTo>
                    <a:pt x="565" y="96"/>
                  </a:lnTo>
                  <a:lnTo>
                    <a:pt x="576" y="107"/>
                  </a:lnTo>
                  <a:lnTo>
                    <a:pt x="576" y="119"/>
                  </a:lnTo>
                  <a:lnTo>
                    <a:pt x="588" y="119"/>
                  </a:lnTo>
                  <a:lnTo>
                    <a:pt x="599" y="119"/>
                  </a:lnTo>
                  <a:lnTo>
                    <a:pt x="613" y="119"/>
                  </a:lnTo>
                  <a:lnTo>
                    <a:pt x="613" y="130"/>
                  </a:lnTo>
                  <a:lnTo>
                    <a:pt x="613" y="144"/>
                  </a:lnTo>
                  <a:lnTo>
                    <a:pt x="613" y="215"/>
                  </a:lnTo>
                  <a:lnTo>
                    <a:pt x="661" y="215"/>
                  </a:lnTo>
                  <a:lnTo>
                    <a:pt x="661" y="226"/>
                  </a:lnTo>
                  <a:lnTo>
                    <a:pt x="720" y="226"/>
                  </a:lnTo>
                  <a:lnTo>
                    <a:pt x="720" y="263"/>
                  </a:lnTo>
                  <a:lnTo>
                    <a:pt x="743" y="263"/>
                  </a:lnTo>
                  <a:close/>
                </a:path>
              </a:pathLst>
            </a:custGeom>
            <a:solidFill>
              <a:srgbClr val="CCECFF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1237" y="1845"/>
              <a:ext cx="565" cy="553"/>
            </a:xfrm>
            <a:custGeom>
              <a:avLst/>
              <a:gdLst>
                <a:gd name="T0" fmla="*/ 35 w 1179"/>
                <a:gd name="T1" fmla="*/ 238 h 1115"/>
                <a:gd name="T2" fmla="*/ 81 w 1179"/>
                <a:gd name="T3" fmla="*/ 291 h 1115"/>
                <a:gd name="T4" fmla="*/ 122 w 1179"/>
                <a:gd name="T5" fmla="*/ 327 h 1115"/>
                <a:gd name="T6" fmla="*/ 104 w 1179"/>
                <a:gd name="T7" fmla="*/ 346 h 1115"/>
                <a:gd name="T8" fmla="*/ 92 w 1179"/>
                <a:gd name="T9" fmla="*/ 441 h 1115"/>
                <a:gd name="T10" fmla="*/ 58 w 1179"/>
                <a:gd name="T11" fmla="*/ 494 h 1115"/>
                <a:gd name="T12" fmla="*/ 69 w 1179"/>
                <a:gd name="T13" fmla="*/ 505 h 1115"/>
                <a:gd name="T14" fmla="*/ 64 w 1179"/>
                <a:gd name="T15" fmla="*/ 529 h 1115"/>
                <a:gd name="T16" fmla="*/ 76 w 1179"/>
                <a:gd name="T17" fmla="*/ 542 h 1115"/>
                <a:gd name="T18" fmla="*/ 81 w 1179"/>
                <a:gd name="T19" fmla="*/ 548 h 1115"/>
                <a:gd name="T20" fmla="*/ 99 w 1179"/>
                <a:gd name="T21" fmla="*/ 548 h 1115"/>
                <a:gd name="T22" fmla="*/ 110 w 1179"/>
                <a:gd name="T23" fmla="*/ 548 h 1115"/>
                <a:gd name="T24" fmla="*/ 133 w 1179"/>
                <a:gd name="T25" fmla="*/ 548 h 1115"/>
                <a:gd name="T26" fmla="*/ 145 w 1179"/>
                <a:gd name="T27" fmla="*/ 536 h 1115"/>
                <a:gd name="T28" fmla="*/ 161 w 1179"/>
                <a:gd name="T29" fmla="*/ 529 h 1115"/>
                <a:gd name="T30" fmla="*/ 179 w 1179"/>
                <a:gd name="T31" fmla="*/ 536 h 1115"/>
                <a:gd name="T32" fmla="*/ 427 w 1179"/>
                <a:gd name="T33" fmla="*/ 505 h 1115"/>
                <a:gd name="T34" fmla="*/ 565 w 1179"/>
                <a:gd name="T35" fmla="*/ 434 h 1115"/>
                <a:gd name="T36" fmla="*/ 565 w 1179"/>
                <a:gd name="T37" fmla="*/ 346 h 1115"/>
                <a:gd name="T38" fmla="*/ 565 w 1179"/>
                <a:gd name="T39" fmla="*/ 298 h 1115"/>
                <a:gd name="T40" fmla="*/ 565 w 1179"/>
                <a:gd name="T41" fmla="*/ 244 h 1115"/>
                <a:gd name="T42" fmla="*/ 519 w 1179"/>
                <a:gd name="T43" fmla="*/ 244 h 1115"/>
                <a:gd name="T44" fmla="*/ 502 w 1179"/>
                <a:gd name="T45" fmla="*/ 214 h 1115"/>
                <a:gd name="T46" fmla="*/ 502 w 1179"/>
                <a:gd name="T47" fmla="*/ 131 h 1115"/>
                <a:gd name="T48" fmla="*/ 502 w 1179"/>
                <a:gd name="T49" fmla="*/ 71 h 1115"/>
                <a:gd name="T50" fmla="*/ 502 w 1179"/>
                <a:gd name="T51" fmla="*/ 0 h 1115"/>
                <a:gd name="T52" fmla="*/ 323 w 1179"/>
                <a:gd name="T53" fmla="*/ 0 h 1115"/>
                <a:gd name="T54" fmla="*/ 330 w 1179"/>
                <a:gd name="T55" fmla="*/ 6 h 1115"/>
                <a:gd name="T56" fmla="*/ 335 w 1179"/>
                <a:gd name="T57" fmla="*/ 29 h 1115"/>
                <a:gd name="T58" fmla="*/ 330 w 1179"/>
                <a:gd name="T59" fmla="*/ 48 h 1115"/>
                <a:gd name="T60" fmla="*/ 335 w 1179"/>
                <a:gd name="T61" fmla="*/ 60 h 1115"/>
                <a:gd name="T62" fmla="*/ 330 w 1179"/>
                <a:gd name="T63" fmla="*/ 65 h 1115"/>
                <a:gd name="T64" fmla="*/ 330 w 1179"/>
                <a:gd name="T65" fmla="*/ 77 h 1115"/>
                <a:gd name="T66" fmla="*/ 341 w 1179"/>
                <a:gd name="T67" fmla="*/ 89 h 1115"/>
                <a:gd name="T68" fmla="*/ 346 w 1179"/>
                <a:gd name="T69" fmla="*/ 113 h 1115"/>
                <a:gd name="T70" fmla="*/ 346 w 1179"/>
                <a:gd name="T71" fmla="*/ 131 h 1115"/>
                <a:gd name="T72" fmla="*/ 346 w 1179"/>
                <a:gd name="T73" fmla="*/ 155 h 1115"/>
                <a:gd name="T74" fmla="*/ 353 w 1179"/>
                <a:gd name="T75" fmla="*/ 172 h 1115"/>
                <a:gd name="T76" fmla="*/ 364 w 1179"/>
                <a:gd name="T77" fmla="*/ 184 h 1115"/>
                <a:gd name="T78" fmla="*/ 330 w 1179"/>
                <a:gd name="T79" fmla="*/ 238 h 1115"/>
                <a:gd name="T80" fmla="*/ 219 w 1179"/>
                <a:gd name="T81" fmla="*/ 267 h 1115"/>
                <a:gd name="T82" fmla="*/ 196 w 1179"/>
                <a:gd name="T83" fmla="*/ 274 h 1115"/>
                <a:gd name="T84" fmla="*/ 179 w 1179"/>
                <a:gd name="T85" fmla="*/ 262 h 1115"/>
                <a:gd name="T86" fmla="*/ 173 w 1179"/>
                <a:gd name="T87" fmla="*/ 250 h 1115"/>
                <a:gd name="T88" fmla="*/ 168 w 1179"/>
                <a:gd name="T89" fmla="*/ 238 h 1115"/>
                <a:gd name="T90" fmla="*/ 145 w 1179"/>
                <a:gd name="T91" fmla="*/ 227 h 1115"/>
                <a:gd name="T92" fmla="*/ 127 w 1179"/>
                <a:gd name="T93" fmla="*/ 220 h 1115"/>
                <a:gd name="T94" fmla="*/ 110 w 1179"/>
                <a:gd name="T95" fmla="*/ 214 h 1115"/>
                <a:gd name="T96" fmla="*/ 92 w 1179"/>
                <a:gd name="T97" fmla="*/ 203 h 1115"/>
                <a:gd name="T98" fmla="*/ 64 w 1179"/>
                <a:gd name="T99" fmla="*/ 190 h 1115"/>
                <a:gd name="T100" fmla="*/ 46 w 1179"/>
                <a:gd name="T101" fmla="*/ 184 h 1115"/>
                <a:gd name="T102" fmla="*/ 30 w 1179"/>
                <a:gd name="T103" fmla="*/ 196 h 1115"/>
                <a:gd name="T104" fmla="*/ 7 w 1179"/>
                <a:gd name="T105" fmla="*/ 196 h 111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79"/>
                <a:gd name="T160" fmla="*/ 0 h 1115"/>
                <a:gd name="T161" fmla="*/ 1179 w 1179"/>
                <a:gd name="T162" fmla="*/ 1115 h 111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79" h="1115">
                  <a:moveTo>
                    <a:pt x="0" y="384"/>
                  </a:moveTo>
                  <a:lnTo>
                    <a:pt x="14" y="420"/>
                  </a:lnTo>
                  <a:lnTo>
                    <a:pt x="73" y="432"/>
                  </a:lnTo>
                  <a:lnTo>
                    <a:pt x="73" y="480"/>
                  </a:lnTo>
                  <a:lnTo>
                    <a:pt x="121" y="505"/>
                  </a:lnTo>
                  <a:lnTo>
                    <a:pt x="121" y="528"/>
                  </a:lnTo>
                  <a:lnTo>
                    <a:pt x="169" y="553"/>
                  </a:lnTo>
                  <a:lnTo>
                    <a:pt x="169" y="587"/>
                  </a:lnTo>
                  <a:lnTo>
                    <a:pt x="192" y="587"/>
                  </a:lnTo>
                  <a:lnTo>
                    <a:pt x="192" y="612"/>
                  </a:lnTo>
                  <a:lnTo>
                    <a:pt x="254" y="612"/>
                  </a:lnTo>
                  <a:lnTo>
                    <a:pt x="254" y="660"/>
                  </a:lnTo>
                  <a:lnTo>
                    <a:pt x="302" y="683"/>
                  </a:lnTo>
                  <a:lnTo>
                    <a:pt x="277" y="697"/>
                  </a:lnTo>
                  <a:lnTo>
                    <a:pt x="217" y="683"/>
                  </a:lnTo>
                  <a:lnTo>
                    <a:pt x="217" y="697"/>
                  </a:lnTo>
                  <a:lnTo>
                    <a:pt x="206" y="697"/>
                  </a:lnTo>
                  <a:lnTo>
                    <a:pt x="206" y="731"/>
                  </a:lnTo>
                  <a:lnTo>
                    <a:pt x="192" y="731"/>
                  </a:lnTo>
                  <a:lnTo>
                    <a:pt x="192" y="889"/>
                  </a:lnTo>
                  <a:lnTo>
                    <a:pt x="206" y="889"/>
                  </a:lnTo>
                  <a:lnTo>
                    <a:pt x="206" y="985"/>
                  </a:lnTo>
                  <a:lnTo>
                    <a:pt x="110" y="996"/>
                  </a:lnTo>
                  <a:lnTo>
                    <a:pt x="121" y="996"/>
                  </a:lnTo>
                  <a:lnTo>
                    <a:pt x="121" y="1008"/>
                  </a:lnTo>
                  <a:lnTo>
                    <a:pt x="133" y="1008"/>
                  </a:lnTo>
                  <a:lnTo>
                    <a:pt x="133" y="1019"/>
                  </a:lnTo>
                  <a:lnTo>
                    <a:pt x="144" y="1019"/>
                  </a:lnTo>
                  <a:lnTo>
                    <a:pt x="144" y="1033"/>
                  </a:lnTo>
                  <a:lnTo>
                    <a:pt x="144" y="1044"/>
                  </a:lnTo>
                  <a:lnTo>
                    <a:pt x="133" y="1056"/>
                  </a:lnTo>
                  <a:lnTo>
                    <a:pt x="133" y="1067"/>
                  </a:lnTo>
                  <a:lnTo>
                    <a:pt x="133" y="1081"/>
                  </a:lnTo>
                  <a:lnTo>
                    <a:pt x="144" y="1081"/>
                  </a:lnTo>
                  <a:lnTo>
                    <a:pt x="144" y="1092"/>
                  </a:lnTo>
                  <a:lnTo>
                    <a:pt x="158" y="1092"/>
                  </a:lnTo>
                  <a:lnTo>
                    <a:pt x="144" y="1104"/>
                  </a:lnTo>
                  <a:lnTo>
                    <a:pt x="158" y="1104"/>
                  </a:lnTo>
                  <a:lnTo>
                    <a:pt x="169" y="1115"/>
                  </a:lnTo>
                  <a:lnTo>
                    <a:pt x="169" y="1104"/>
                  </a:lnTo>
                  <a:lnTo>
                    <a:pt x="169" y="1115"/>
                  </a:lnTo>
                  <a:lnTo>
                    <a:pt x="181" y="1104"/>
                  </a:lnTo>
                  <a:lnTo>
                    <a:pt x="192" y="1104"/>
                  </a:lnTo>
                  <a:lnTo>
                    <a:pt x="206" y="1104"/>
                  </a:lnTo>
                  <a:lnTo>
                    <a:pt x="206" y="1092"/>
                  </a:lnTo>
                  <a:lnTo>
                    <a:pt x="217" y="1092"/>
                  </a:lnTo>
                  <a:lnTo>
                    <a:pt x="217" y="1104"/>
                  </a:lnTo>
                  <a:lnTo>
                    <a:pt x="229" y="1104"/>
                  </a:lnTo>
                  <a:lnTo>
                    <a:pt x="240" y="1104"/>
                  </a:lnTo>
                  <a:lnTo>
                    <a:pt x="254" y="1115"/>
                  </a:lnTo>
                  <a:lnTo>
                    <a:pt x="265" y="1115"/>
                  </a:lnTo>
                  <a:lnTo>
                    <a:pt x="277" y="1104"/>
                  </a:lnTo>
                  <a:lnTo>
                    <a:pt x="277" y="1092"/>
                  </a:lnTo>
                  <a:lnTo>
                    <a:pt x="288" y="1092"/>
                  </a:lnTo>
                  <a:lnTo>
                    <a:pt x="288" y="1081"/>
                  </a:lnTo>
                  <a:lnTo>
                    <a:pt x="302" y="1081"/>
                  </a:lnTo>
                  <a:lnTo>
                    <a:pt x="313" y="1081"/>
                  </a:lnTo>
                  <a:lnTo>
                    <a:pt x="325" y="1081"/>
                  </a:lnTo>
                  <a:lnTo>
                    <a:pt x="336" y="1081"/>
                  </a:lnTo>
                  <a:lnTo>
                    <a:pt x="336" y="1067"/>
                  </a:lnTo>
                  <a:lnTo>
                    <a:pt x="350" y="1067"/>
                  </a:lnTo>
                  <a:lnTo>
                    <a:pt x="350" y="1081"/>
                  </a:lnTo>
                  <a:lnTo>
                    <a:pt x="361" y="1081"/>
                  </a:lnTo>
                  <a:lnTo>
                    <a:pt x="373" y="1081"/>
                  </a:lnTo>
                  <a:lnTo>
                    <a:pt x="494" y="1081"/>
                  </a:lnTo>
                  <a:lnTo>
                    <a:pt x="770" y="1081"/>
                  </a:lnTo>
                  <a:lnTo>
                    <a:pt x="891" y="1081"/>
                  </a:lnTo>
                  <a:lnTo>
                    <a:pt x="891" y="1019"/>
                  </a:lnTo>
                  <a:lnTo>
                    <a:pt x="1047" y="985"/>
                  </a:lnTo>
                  <a:lnTo>
                    <a:pt x="1047" y="912"/>
                  </a:lnTo>
                  <a:lnTo>
                    <a:pt x="1179" y="889"/>
                  </a:lnTo>
                  <a:lnTo>
                    <a:pt x="1179" y="875"/>
                  </a:lnTo>
                  <a:lnTo>
                    <a:pt x="1179" y="841"/>
                  </a:lnTo>
                  <a:lnTo>
                    <a:pt x="1179" y="731"/>
                  </a:lnTo>
                  <a:lnTo>
                    <a:pt x="1179" y="720"/>
                  </a:lnTo>
                  <a:lnTo>
                    <a:pt x="1179" y="697"/>
                  </a:lnTo>
                  <a:lnTo>
                    <a:pt x="1179" y="683"/>
                  </a:lnTo>
                  <a:lnTo>
                    <a:pt x="1179" y="672"/>
                  </a:lnTo>
                  <a:lnTo>
                    <a:pt x="1179" y="660"/>
                  </a:lnTo>
                  <a:lnTo>
                    <a:pt x="1179" y="601"/>
                  </a:lnTo>
                  <a:lnTo>
                    <a:pt x="1179" y="576"/>
                  </a:lnTo>
                  <a:lnTo>
                    <a:pt x="1179" y="553"/>
                  </a:lnTo>
                  <a:lnTo>
                    <a:pt x="1179" y="539"/>
                  </a:lnTo>
                  <a:lnTo>
                    <a:pt x="1179" y="491"/>
                  </a:lnTo>
                  <a:lnTo>
                    <a:pt x="1143" y="491"/>
                  </a:lnTo>
                  <a:lnTo>
                    <a:pt x="1131" y="491"/>
                  </a:lnTo>
                  <a:lnTo>
                    <a:pt x="1120" y="491"/>
                  </a:lnTo>
                  <a:lnTo>
                    <a:pt x="1083" y="491"/>
                  </a:lnTo>
                  <a:lnTo>
                    <a:pt x="1072" y="491"/>
                  </a:lnTo>
                  <a:lnTo>
                    <a:pt x="1047" y="491"/>
                  </a:lnTo>
                  <a:lnTo>
                    <a:pt x="1047" y="480"/>
                  </a:lnTo>
                  <a:lnTo>
                    <a:pt x="1047" y="432"/>
                  </a:lnTo>
                  <a:lnTo>
                    <a:pt x="1047" y="409"/>
                  </a:lnTo>
                  <a:lnTo>
                    <a:pt x="1047" y="395"/>
                  </a:lnTo>
                  <a:lnTo>
                    <a:pt x="1047" y="299"/>
                  </a:lnTo>
                  <a:lnTo>
                    <a:pt x="1047" y="265"/>
                  </a:lnTo>
                  <a:lnTo>
                    <a:pt x="1047" y="251"/>
                  </a:lnTo>
                  <a:lnTo>
                    <a:pt x="1047" y="203"/>
                  </a:lnTo>
                  <a:lnTo>
                    <a:pt x="1047" y="155"/>
                  </a:lnTo>
                  <a:lnTo>
                    <a:pt x="1047" y="144"/>
                  </a:lnTo>
                  <a:lnTo>
                    <a:pt x="1047" y="121"/>
                  </a:lnTo>
                  <a:lnTo>
                    <a:pt x="1047" y="73"/>
                  </a:lnTo>
                  <a:lnTo>
                    <a:pt x="1047" y="36"/>
                  </a:lnTo>
                  <a:lnTo>
                    <a:pt x="1047" y="0"/>
                  </a:lnTo>
                  <a:lnTo>
                    <a:pt x="1010" y="0"/>
                  </a:lnTo>
                  <a:lnTo>
                    <a:pt x="939" y="0"/>
                  </a:lnTo>
                  <a:lnTo>
                    <a:pt x="914" y="0"/>
                  </a:lnTo>
                  <a:lnTo>
                    <a:pt x="674" y="0"/>
                  </a:lnTo>
                  <a:lnTo>
                    <a:pt x="674" y="12"/>
                  </a:lnTo>
                  <a:lnTo>
                    <a:pt x="688" y="12"/>
                  </a:lnTo>
                  <a:lnTo>
                    <a:pt x="688" y="0"/>
                  </a:lnTo>
                  <a:lnTo>
                    <a:pt x="688" y="12"/>
                  </a:lnTo>
                  <a:lnTo>
                    <a:pt x="688" y="25"/>
                  </a:lnTo>
                  <a:lnTo>
                    <a:pt x="688" y="36"/>
                  </a:lnTo>
                  <a:lnTo>
                    <a:pt x="699" y="48"/>
                  </a:lnTo>
                  <a:lnTo>
                    <a:pt x="699" y="59"/>
                  </a:lnTo>
                  <a:lnTo>
                    <a:pt x="699" y="73"/>
                  </a:lnTo>
                  <a:lnTo>
                    <a:pt x="688" y="73"/>
                  </a:lnTo>
                  <a:lnTo>
                    <a:pt x="699" y="84"/>
                  </a:lnTo>
                  <a:lnTo>
                    <a:pt x="688" y="96"/>
                  </a:lnTo>
                  <a:lnTo>
                    <a:pt x="699" y="96"/>
                  </a:lnTo>
                  <a:lnTo>
                    <a:pt x="711" y="107"/>
                  </a:lnTo>
                  <a:lnTo>
                    <a:pt x="699" y="107"/>
                  </a:lnTo>
                  <a:lnTo>
                    <a:pt x="699" y="121"/>
                  </a:lnTo>
                  <a:lnTo>
                    <a:pt x="688" y="121"/>
                  </a:lnTo>
                  <a:lnTo>
                    <a:pt x="688" y="132"/>
                  </a:lnTo>
                  <a:lnTo>
                    <a:pt x="674" y="132"/>
                  </a:lnTo>
                  <a:lnTo>
                    <a:pt x="688" y="132"/>
                  </a:lnTo>
                  <a:lnTo>
                    <a:pt x="688" y="144"/>
                  </a:lnTo>
                  <a:lnTo>
                    <a:pt x="674" y="144"/>
                  </a:lnTo>
                  <a:lnTo>
                    <a:pt x="674" y="155"/>
                  </a:lnTo>
                  <a:lnTo>
                    <a:pt x="688" y="155"/>
                  </a:lnTo>
                  <a:lnTo>
                    <a:pt x="688" y="169"/>
                  </a:lnTo>
                  <a:lnTo>
                    <a:pt x="699" y="169"/>
                  </a:lnTo>
                  <a:lnTo>
                    <a:pt x="699" y="180"/>
                  </a:lnTo>
                  <a:lnTo>
                    <a:pt x="711" y="180"/>
                  </a:lnTo>
                  <a:lnTo>
                    <a:pt x="711" y="192"/>
                  </a:lnTo>
                  <a:lnTo>
                    <a:pt x="722" y="203"/>
                  </a:lnTo>
                  <a:lnTo>
                    <a:pt x="722" y="217"/>
                  </a:lnTo>
                  <a:lnTo>
                    <a:pt x="722" y="228"/>
                  </a:lnTo>
                  <a:lnTo>
                    <a:pt x="736" y="240"/>
                  </a:lnTo>
                  <a:lnTo>
                    <a:pt x="736" y="251"/>
                  </a:lnTo>
                  <a:lnTo>
                    <a:pt x="736" y="265"/>
                  </a:lnTo>
                  <a:lnTo>
                    <a:pt x="722" y="265"/>
                  </a:lnTo>
                  <a:lnTo>
                    <a:pt x="722" y="276"/>
                  </a:lnTo>
                  <a:lnTo>
                    <a:pt x="722" y="288"/>
                  </a:lnTo>
                  <a:lnTo>
                    <a:pt x="722" y="299"/>
                  </a:lnTo>
                  <a:lnTo>
                    <a:pt x="722" y="313"/>
                  </a:lnTo>
                  <a:lnTo>
                    <a:pt x="722" y="324"/>
                  </a:lnTo>
                  <a:lnTo>
                    <a:pt x="711" y="336"/>
                  </a:lnTo>
                  <a:lnTo>
                    <a:pt x="722" y="336"/>
                  </a:lnTo>
                  <a:lnTo>
                    <a:pt x="736" y="347"/>
                  </a:lnTo>
                  <a:lnTo>
                    <a:pt x="736" y="361"/>
                  </a:lnTo>
                  <a:lnTo>
                    <a:pt x="747" y="361"/>
                  </a:lnTo>
                  <a:lnTo>
                    <a:pt x="747" y="372"/>
                  </a:lnTo>
                  <a:lnTo>
                    <a:pt x="759" y="372"/>
                  </a:lnTo>
                  <a:lnTo>
                    <a:pt x="759" y="384"/>
                  </a:lnTo>
                  <a:lnTo>
                    <a:pt x="770" y="384"/>
                  </a:lnTo>
                  <a:lnTo>
                    <a:pt x="770" y="480"/>
                  </a:lnTo>
                  <a:lnTo>
                    <a:pt x="688" y="480"/>
                  </a:lnTo>
                  <a:lnTo>
                    <a:pt x="688" y="528"/>
                  </a:lnTo>
                  <a:lnTo>
                    <a:pt x="480" y="528"/>
                  </a:lnTo>
                  <a:lnTo>
                    <a:pt x="469" y="539"/>
                  </a:lnTo>
                  <a:lnTo>
                    <a:pt x="457" y="539"/>
                  </a:lnTo>
                  <a:lnTo>
                    <a:pt x="446" y="539"/>
                  </a:lnTo>
                  <a:lnTo>
                    <a:pt x="432" y="553"/>
                  </a:lnTo>
                  <a:lnTo>
                    <a:pt x="421" y="553"/>
                  </a:lnTo>
                  <a:lnTo>
                    <a:pt x="409" y="553"/>
                  </a:lnTo>
                  <a:lnTo>
                    <a:pt x="398" y="553"/>
                  </a:lnTo>
                  <a:lnTo>
                    <a:pt x="398" y="539"/>
                  </a:lnTo>
                  <a:lnTo>
                    <a:pt x="384" y="528"/>
                  </a:lnTo>
                  <a:lnTo>
                    <a:pt x="373" y="528"/>
                  </a:lnTo>
                  <a:lnTo>
                    <a:pt x="373" y="516"/>
                  </a:lnTo>
                  <a:lnTo>
                    <a:pt x="361" y="516"/>
                  </a:lnTo>
                  <a:lnTo>
                    <a:pt x="350" y="516"/>
                  </a:lnTo>
                  <a:lnTo>
                    <a:pt x="361" y="505"/>
                  </a:lnTo>
                  <a:lnTo>
                    <a:pt x="361" y="491"/>
                  </a:lnTo>
                  <a:lnTo>
                    <a:pt x="361" y="480"/>
                  </a:lnTo>
                  <a:lnTo>
                    <a:pt x="350" y="468"/>
                  </a:lnTo>
                  <a:lnTo>
                    <a:pt x="350" y="480"/>
                  </a:lnTo>
                  <a:lnTo>
                    <a:pt x="336" y="480"/>
                  </a:lnTo>
                  <a:lnTo>
                    <a:pt x="325" y="468"/>
                  </a:lnTo>
                  <a:lnTo>
                    <a:pt x="313" y="468"/>
                  </a:lnTo>
                  <a:lnTo>
                    <a:pt x="302" y="457"/>
                  </a:lnTo>
                  <a:lnTo>
                    <a:pt x="288" y="457"/>
                  </a:lnTo>
                  <a:lnTo>
                    <a:pt x="277" y="457"/>
                  </a:lnTo>
                  <a:lnTo>
                    <a:pt x="277" y="443"/>
                  </a:lnTo>
                  <a:lnTo>
                    <a:pt x="265" y="443"/>
                  </a:lnTo>
                  <a:lnTo>
                    <a:pt x="254" y="443"/>
                  </a:lnTo>
                  <a:lnTo>
                    <a:pt x="240" y="443"/>
                  </a:lnTo>
                  <a:lnTo>
                    <a:pt x="240" y="432"/>
                  </a:lnTo>
                  <a:lnTo>
                    <a:pt x="229" y="432"/>
                  </a:lnTo>
                  <a:lnTo>
                    <a:pt x="217" y="420"/>
                  </a:lnTo>
                  <a:lnTo>
                    <a:pt x="206" y="420"/>
                  </a:lnTo>
                  <a:lnTo>
                    <a:pt x="206" y="409"/>
                  </a:lnTo>
                  <a:lnTo>
                    <a:pt x="192" y="409"/>
                  </a:lnTo>
                  <a:lnTo>
                    <a:pt x="192" y="395"/>
                  </a:lnTo>
                  <a:lnTo>
                    <a:pt x="169" y="395"/>
                  </a:lnTo>
                  <a:lnTo>
                    <a:pt x="144" y="395"/>
                  </a:lnTo>
                  <a:lnTo>
                    <a:pt x="133" y="384"/>
                  </a:lnTo>
                  <a:lnTo>
                    <a:pt x="121" y="384"/>
                  </a:lnTo>
                  <a:lnTo>
                    <a:pt x="110" y="384"/>
                  </a:lnTo>
                  <a:lnTo>
                    <a:pt x="96" y="384"/>
                  </a:lnTo>
                  <a:lnTo>
                    <a:pt x="96" y="372"/>
                  </a:lnTo>
                  <a:lnTo>
                    <a:pt x="85" y="384"/>
                  </a:lnTo>
                  <a:lnTo>
                    <a:pt x="85" y="395"/>
                  </a:lnTo>
                  <a:lnTo>
                    <a:pt x="73" y="395"/>
                  </a:lnTo>
                  <a:lnTo>
                    <a:pt x="62" y="395"/>
                  </a:lnTo>
                  <a:lnTo>
                    <a:pt x="48" y="395"/>
                  </a:lnTo>
                  <a:lnTo>
                    <a:pt x="37" y="395"/>
                  </a:lnTo>
                  <a:lnTo>
                    <a:pt x="25" y="395"/>
                  </a:lnTo>
                  <a:lnTo>
                    <a:pt x="14" y="395"/>
                  </a:lnTo>
                  <a:lnTo>
                    <a:pt x="14" y="384"/>
                  </a:lnTo>
                  <a:lnTo>
                    <a:pt x="0" y="384"/>
                  </a:lnTo>
                  <a:close/>
                </a:path>
              </a:pathLst>
            </a:custGeom>
            <a:solidFill>
              <a:srgbClr val="CCEC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1237" y="1845"/>
              <a:ext cx="565" cy="553"/>
            </a:xfrm>
            <a:custGeom>
              <a:avLst/>
              <a:gdLst>
                <a:gd name="T0" fmla="*/ 35 w 1179"/>
                <a:gd name="T1" fmla="*/ 238 h 1115"/>
                <a:gd name="T2" fmla="*/ 81 w 1179"/>
                <a:gd name="T3" fmla="*/ 291 h 1115"/>
                <a:gd name="T4" fmla="*/ 122 w 1179"/>
                <a:gd name="T5" fmla="*/ 327 h 1115"/>
                <a:gd name="T6" fmla="*/ 104 w 1179"/>
                <a:gd name="T7" fmla="*/ 346 h 1115"/>
                <a:gd name="T8" fmla="*/ 92 w 1179"/>
                <a:gd name="T9" fmla="*/ 441 h 1115"/>
                <a:gd name="T10" fmla="*/ 58 w 1179"/>
                <a:gd name="T11" fmla="*/ 494 h 1115"/>
                <a:gd name="T12" fmla="*/ 69 w 1179"/>
                <a:gd name="T13" fmla="*/ 505 h 1115"/>
                <a:gd name="T14" fmla="*/ 64 w 1179"/>
                <a:gd name="T15" fmla="*/ 529 h 1115"/>
                <a:gd name="T16" fmla="*/ 76 w 1179"/>
                <a:gd name="T17" fmla="*/ 542 h 1115"/>
                <a:gd name="T18" fmla="*/ 81 w 1179"/>
                <a:gd name="T19" fmla="*/ 548 h 1115"/>
                <a:gd name="T20" fmla="*/ 99 w 1179"/>
                <a:gd name="T21" fmla="*/ 548 h 1115"/>
                <a:gd name="T22" fmla="*/ 110 w 1179"/>
                <a:gd name="T23" fmla="*/ 548 h 1115"/>
                <a:gd name="T24" fmla="*/ 133 w 1179"/>
                <a:gd name="T25" fmla="*/ 548 h 1115"/>
                <a:gd name="T26" fmla="*/ 145 w 1179"/>
                <a:gd name="T27" fmla="*/ 536 h 1115"/>
                <a:gd name="T28" fmla="*/ 161 w 1179"/>
                <a:gd name="T29" fmla="*/ 529 h 1115"/>
                <a:gd name="T30" fmla="*/ 179 w 1179"/>
                <a:gd name="T31" fmla="*/ 536 h 1115"/>
                <a:gd name="T32" fmla="*/ 427 w 1179"/>
                <a:gd name="T33" fmla="*/ 505 h 1115"/>
                <a:gd name="T34" fmla="*/ 565 w 1179"/>
                <a:gd name="T35" fmla="*/ 434 h 1115"/>
                <a:gd name="T36" fmla="*/ 565 w 1179"/>
                <a:gd name="T37" fmla="*/ 346 h 1115"/>
                <a:gd name="T38" fmla="*/ 565 w 1179"/>
                <a:gd name="T39" fmla="*/ 298 h 1115"/>
                <a:gd name="T40" fmla="*/ 565 w 1179"/>
                <a:gd name="T41" fmla="*/ 244 h 1115"/>
                <a:gd name="T42" fmla="*/ 519 w 1179"/>
                <a:gd name="T43" fmla="*/ 244 h 1115"/>
                <a:gd name="T44" fmla="*/ 502 w 1179"/>
                <a:gd name="T45" fmla="*/ 214 h 1115"/>
                <a:gd name="T46" fmla="*/ 502 w 1179"/>
                <a:gd name="T47" fmla="*/ 131 h 1115"/>
                <a:gd name="T48" fmla="*/ 502 w 1179"/>
                <a:gd name="T49" fmla="*/ 71 h 1115"/>
                <a:gd name="T50" fmla="*/ 502 w 1179"/>
                <a:gd name="T51" fmla="*/ 0 h 1115"/>
                <a:gd name="T52" fmla="*/ 323 w 1179"/>
                <a:gd name="T53" fmla="*/ 0 h 1115"/>
                <a:gd name="T54" fmla="*/ 330 w 1179"/>
                <a:gd name="T55" fmla="*/ 6 h 1115"/>
                <a:gd name="T56" fmla="*/ 335 w 1179"/>
                <a:gd name="T57" fmla="*/ 29 h 1115"/>
                <a:gd name="T58" fmla="*/ 330 w 1179"/>
                <a:gd name="T59" fmla="*/ 48 h 1115"/>
                <a:gd name="T60" fmla="*/ 335 w 1179"/>
                <a:gd name="T61" fmla="*/ 60 h 1115"/>
                <a:gd name="T62" fmla="*/ 330 w 1179"/>
                <a:gd name="T63" fmla="*/ 65 h 1115"/>
                <a:gd name="T64" fmla="*/ 330 w 1179"/>
                <a:gd name="T65" fmla="*/ 77 h 1115"/>
                <a:gd name="T66" fmla="*/ 341 w 1179"/>
                <a:gd name="T67" fmla="*/ 89 h 1115"/>
                <a:gd name="T68" fmla="*/ 346 w 1179"/>
                <a:gd name="T69" fmla="*/ 113 h 1115"/>
                <a:gd name="T70" fmla="*/ 346 w 1179"/>
                <a:gd name="T71" fmla="*/ 131 h 1115"/>
                <a:gd name="T72" fmla="*/ 346 w 1179"/>
                <a:gd name="T73" fmla="*/ 155 h 1115"/>
                <a:gd name="T74" fmla="*/ 353 w 1179"/>
                <a:gd name="T75" fmla="*/ 172 h 1115"/>
                <a:gd name="T76" fmla="*/ 364 w 1179"/>
                <a:gd name="T77" fmla="*/ 184 h 1115"/>
                <a:gd name="T78" fmla="*/ 330 w 1179"/>
                <a:gd name="T79" fmla="*/ 238 h 1115"/>
                <a:gd name="T80" fmla="*/ 219 w 1179"/>
                <a:gd name="T81" fmla="*/ 267 h 1115"/>
                <a:gd name="T82" fmla="*/ 196 w 1179"/>
                <a:gd name="T83" fmla="*/ 274 h 1115"/>
                <a:gd name="T84" fmla="*/ 179 w 1179"/>
                <a:gd name="T85" fmla="*/ 262 h 1115"/>
                <a:gd name="T86" fmla="*/ 173 w 1179"/>
                <a:gd name="T87" fmla="*/ 250 h 1115"/>
                <a:gd name="T88" fmla="*/ 168 w 1179"/>
                <a:gd name="T89" fmla="*/ 238 h 1115"/>
                <a:gd name="T90" fmla="*/ 145 w 1179"/>
                <a:gd name="T91" fmla="*/ 227 h 1115"/>
                <a:gd name="T92" fmla="*/ 127 w 1179"/>
                <a:gd name="T93" fmla="*/ 220 h 1115"/>
                <a:gd name="T94" fmla="*/ 110 w 1179"/>
                <a:gd name="T95" fmla="*/ 214 h 1115"/>
                <a:gd name="T96" fmla="*/ 92 w 1179"/>
                <a:gd name="T97" fmla="*/ 203 h 1115"/>
                <a:gd name="T98" fmla="*/ 64 w 1179"/>
                <a:gd name="T99" fmla="*/ 190 h 1115"/>
                <a:gd name="T100" fmla="*/ 46 w 1179"/>
                <a:gd name="T101" fmla="*/ 184 h 1115"/>
                <a:gd name="T102" fmla="*/ 30 w 1179"/>
                <a:gd name="T103" fmla="*/ 196 h 1115"/>
                <a:gd name="T104" fmla="*/ 7 w 1179"/>
                <a:gd name="T105" fmla="*/ 196 h 111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79"/>
                <a:gd name="T160" fmla="*/ 0 h 1115"/>
                <a:gd name="T161" fmla="*/ 1179 w 1179"/>
                <a:gd name="T162" fmla="*/ 1115 h 111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79" h="1115">
                  <a:moveTo>
                    <a:pt x="0" y="384"/>
                  </a:moveTo>
                  <a:lnTo>
                    <a:pt x="14" y="420"/>
                  </a:lnTo>
                  <a:lnTo>
                    <a:pt x="73" y="432"/>
                  </a:lnTo>
                  <a:lnTo>
                    <a:pt x="73" y="480"/>
                  </a:lnTo>
                  <a:lnTo>
                    <a:pt x="121" y="505"/>
                  </a:lnTo>
                  <a:lnTo>
                    <a:pt x="121" y="528"/>
                  </a:lnTo>
                  <a:lnTo>
                    <a:pt x="169" y="553"/>
                  </a:lnTo>
                  <a:lnTo>
                    <a:pt x="169" y="587"/>
                  </a:lnTo>
                  <a:lnTo>
                    <a:pt x="192" y="587"/>
                  </a:lnTo>
                  <a:lnTo>
                    <a:pt x="192" y="612"/>
                  </a:lnTo>
                  <a:lnTo>
                    <a:pt x="254" y="612"/>
                  </a:lnTo>
                  <a:lnTo>
                    <a:pt x="254" y="660"/>
                  </a:lnTo>
                  <a:lnTo>
                    <a:pt x="302" y="683"/>
                  </a:lnTo>
                  <a:lnTo>
                    <a:pt x="277" y="697"/>
                  </a:lnTo>
                  <a:lnTo>
                    <a:pt x="217" y="683"/>
                  </a:lnTo>
                  <a:lnTo>
                    <a:pt x="217" y="697"/>
                  </a:lnTo>
                  <a:lnTo>
                    <a:pt x="206" y="697"/>
                  </a:lnTo>
                  <a:lnTo>
                    <a:pt x="206" y="731"/>
                  </a:lnTo>
                  <a:lnTo>
                    <a:pt x="192" y="731"/>
                  </a:lnTo>
                  <a:lnTo>
                    <a:pt x="192" y="889"/>
                  </a:lnTo>
                  <a:lnTo>
                    <a:pt x="206" y="889"/>
                  </a:lnTo>
                  <a:lnTo>
                    <a:pt x="206" y="985"/>
                  </a:lnTo>
                  <a:lnTo>
                    <a:pt x="110" y="996"/>
                  </a:lnTo>
                  <a:lnTo>
                    <a:pt x="121" y="996"/>
                  </a:lnTo>
                  <a:lnTo>
                    <a:pt x="121" y="1008"/>
                  </a:lnTo>
                  <a:lnTo>
                    <a:pt x="133" y="1008"/>
                  </a:lnTo>
                  <a:lnTo>
                    <a:pt x="133" y="1019"/>
                  </a:lnTo>
                  <a:lnTo>
                    <a:pt x="144" y="1019"/>
                  </a:lnTo>
                  <a:lnTo>
                    <a:pt x="144" y="1033"/>
                  </a:lnTo>
                  <a:lnTo>
                    <a:pt x="144" y="1044"/>
                  </a:lnTo>
                  <a:lnTo>
                    <a:pt x="133" y="1056"/>
                  </a:lnTo>
                  <a:lnTo>
                    <a:pt x="133" y="1067"/>
                  </a:lnTo>
                  <a:lnTo>
                    <a:pt x="133" y="1081"/>
                  </a:lnTo>
                  <a:lnTo>
                    <a:pt x="144" y="1081"/>
                  </a:lnTo>
                  <a:lnTo>
                    <a:pt x="144" y="1092"/>
                  </a:lnTo>
                  <a:lnTo>
                    <a:pt x="158" y="1092"/>
                  </a:lnTo>
                  <a:lnTo>
                    <a:pt x="144" y="1104"/>
                  </a:lnTo>
                  <a:lnTo>
                    <a:pt x="158" y="1104"/>
                  </a:lnTo>
                  <a:lnTo>
                    <a:pt x="169" y="1115"/>
                  </a:lnTo>
                  <a:lnTo>
                    <a:pt x="169" y="1104"/>
                  </a:lnTo>
                  <a:lnTo>
                    <a:pt x="169" y="1115"/>
                  </a:lnTo>
                  <a:lnTo>
                    <a:pt x="181" y="1104"/>
                  </a:lnTo>
                  <a:lnTo>
                    <a:pt x="192" y="1104"/>
                  </a:lnTo>
                  <a:lnTo>
                    <a:pt x="206" y="1104"/>
                  </a:lnTo>
                  <a:lnTo>
                    <a:pt x="206" y="1092"/>
                  </a:lnTo>
                  <a:lnTo>
                    <a:pt x="217" y="1092"/>
                  </a:lnTo>
                  <a:lnTo>
                    <a:pt x="217" y="1104"/>
                  </a:lnTo>
                  <a:lnTo>
                    <a:pt x="229" y="1104"/>
                  </a:lnTo>
                  <a:lnTo>
                    <a:pt x="240" y="1104"/>
                  </a:lnTo>
                  <a:lnTo>
                    <a:pt x="254" y="1115"/>
                  </a:lnTo>
                  <a:lnTo>
                    <a:pt x="265" y="1115"/>
                  </a:lnTo>
                  <a:lnTo>
                    <a:pt x="277" y="1104"/>
                  </a:lnTo>
                  <a:lnTo>
                    <a:pt x="277" y="1092"/>
                  </a:lnTo>
                  <a:lnTo>
                    <a:pt x="288" y="1092"/>
                  </a:lnTo>
                  <a:lnTo>
                    <a:pt x="288" y="1081"/>
                  </a:lnTo>
                  <a:lnTo>
                    <a:pt x="302" y="1081"/>
                  </a:lnTo>
                  <a:lnTo>
                    <a:pt x="313" y="1081"/>
                  </a:lnTo>
                  <a:lnTo>
                    <a:pt x="325" y="1081"/>
                  </a:lnTo>
                  <a:lnTo>
                    <a:pt x="336" y="1081"/>
                  </a:lnTo>
                  <a:lnTo>
                    <a:pt x="336" y="1067"/>
                  </a:lnTo>
                  <a:lnTo>
                    <a:pt x="350" y="1067"/>
                  </a:lnTo>
                  <a:lnTo>
                    <a:pt x="350" y="1081"/>
                  </a:lnTo>
                  <a:lnTo>
                    <a:pt x="361" y="1081"/>
                  </a:lnTo>
                  <a:lnTo>
                    <a:pt x="373" y="1081"/>
                  </a:lnTo>
                  <a:lnTo>
                    <a:pt x="494" y="1081"/>
                  </a:lnTo>
                  <a:lnTo>
                    <a:pt x="770" y="1081"/>
                  </a:lnTo>
                  <a:lnTo>
                    <a:pt x="891" y="1081"/>
                  </a:lnTo>
                  <a:lnTo>
                    <a:pt x="891" y="1019"/>
                  </a:lnTo>
                  <a:lnTo>
                    <a:pt x="1047" y="985"/>
                  </a:lnTo>
                  <a:lnTo>
                    <a:pt x="1047" y="912"/>
                  </a:lnTo>
                  <a:lnTo>
                    <a:pt x="1179" y="889"/>
                  </a:lnTo>
                  <a:lnTo>
                    <a:pt x="1179" y="875"/>
                  </a:lnTo>
                  <a:lnTo>
                    <a:pt x="1179" y="841"/>
                  </a:lnTo>
                  <a:lnTo>
                    <a:pt x="1179" y="731"/>
                  </a:lnTo>
                  <a:lnTo>
                    <a:pt x="1179" y="720"/>
                  </a:lnTo>
                  <a:lnTo>
                    <a:pt x="1179" y="697"/>
                  </a:lnTo>
                  <a:lnTo>
                    <a:pt x="1179" y="683"/>
                  </a:lnTo>
                  <a:lnTo>
                    <a:pt x="1179" y="672"/>
                  </a:lnTo>
                  <a:lnTo>
                    <a:pt x="1179" y="660"/>
                  </a:lnTo>
                  <a:lnTo>
                    <a:pt x="1179" y="601"/>
                  </a:lnTo>
                  <a:lnTo>
                    <a:pt x="1179" y="576"/>
                  </a:lnTo>
                  <a:lnTo>
                    <a:pt x="1179" y="553"/>
                  </a:lnTo>
                  <a:lnTo>
                    <a:pt x="1179" y="539"/>
                  </a:lnTo>
                  <a:lnTo>
                    <a:pt x="1179" y="491"/>
                  </a:lnTo>
                  <a:lnTo>
                    <a:pt x="1143" y="491"/>
                  </a:lnTo>
                  <a:lnTo>
                    <a:pt x="1131" y="491"/>
                  </a:lnTo>
                  <a:lnTo>
                    <a:pt x="1120" y="491"/>
                  </a:lnTo>
                  <a:lnTo>
                    <a:pt x="1083" y="491"/>
                  </a:lnTo>
                  <a:lnTo>
                    <a:pt x="1072" y="491"/>
                  </a:lnTo>
                  <a:lnTo>
                    <a:pt x="1047" y="491"/>
                  </a:lnTo>
                  <a:lnTo>
                    <a:pt x="1047" y="480"/>
                  </a:lnTo>
                  <a:lnTo>
                    <a:pt x="1047" y="432"/>
                  </a:lnTo>
                  <a:lnTo>
                    <a:pt x="1047" y="409"/>
                  </a:lnTo>
                  <a:lnTo>
                    <a:pt x="1047" y="395"/>
                  </a:lnTo>
                  <a:lnTo>
                    <a:pt x="1047" y="299"/>
                  </a:lnTo>
                  <a:lnTo>
                    <a:pt x="1047" y="265"/>
                  </a:lnTo>
                  <a:lnTo>
                    <a:pt x="1047" y="251"/>
                  </a:lnTo>
                  <a:lnTo>
                    <a:pt x="1047" y="203"/>
                  </a:lnTo>
                  <a:lnTo>
                    <a:pt x="1047" y="155"/>
                  </a:lnTo>
                  <a:lnTo>
                    <a:pt x="1047" y="144"/>
                  </a:lnTo>
                  <a:lnTo>
                    <a:pt x="1047" y="121"/>
                  </a:lnTo>
                  <a:lnTo>
                    <a:pt x="1047" y="73"/>
                  </a:lnTo>
                  <a:lnTo>
                    <a:pt x="1047" y="36"/>
                  </a:lnTo>
                  <a:lnTo>
                    <a:pt x="1047" y="0"/>
                  </a:lnTo>
                  <a:lnTo>
                    <a:pt x="1010" y="0"/>
                  </a:lnTo>
                  <a:lnTo>
                    <a:pt x="939" y="0"/>
                  </a:lnTo>
                  <a:lnTo>
                    <a:pt x="914" y="0"/>
                  </a:lnTo>
                  <a:lnTo>
                    <a:pt x="674" y="0"/>
                  </a:lnTo>
                  <a:lnTo>
                    <a:pt x="674" y="12"/>
                  </a:lnTo>
                  <a:lnTo>
                    <a:pt x="688" y="12"/>
                  </a:lnTo>
                  <a:lnTo>
                    <a:pt x="688" y="0"/>
                  </a:lnTo>
                  <a:lnTo>
                    <a:pt x="688" y="12"/>
                  </a:lnTo>
                  <a:lnTo>
                    <a:pt x="688" y="25"/>
                  </a:lnTo>
                  <a:lnTo>
                    <a:pt x="688" y="36"/>
                  </a:lnTo>
                  <a:lnTo>
                    <a:pt x="699" y="48"/>
                  </a:lnTo>
                  <a:lnTo>
                    <a:pt x="699" y="59"/>
                  </a:lnTo>
                  <a:lnTo>
                    <a:pt x="699" y="73"/>
                  </a:lnTo>
                  <a:lnTo>
                    <a:pt x="688" y="73"/>
                  </a:lnTo>
                  <a:lnTo>
                    <a:pt x="699" y="84"/>
                  </a:lnTo>
                  <a:lnTo>
                    <a:pt x="688" y="96"/>
                  </a:lnTo>
                  <a:lnTo>
                    <a:pt x="699" y="96"/>
                  </a:lnTo>
                  <a:lnTo>
                    <a:pt x="711" y="107"/>
                  </a:lnTo>
                  <a:lnTo>
                    <a:pt x="699" y="107"/>
                  </a:lnTo>
                  <a:lnTo>
                    <a:pt x="699" y="121"/>
                  </a:lnTo>
                  <a:lnTo>
                    <a:pt x="688" y="121"/>
                  </a:lnTo>
                  <a:lnTo>
                    <a:pt x="688" y="132"/>
                  </a:lnTo>
                  <a:lnTo>
                    <a:pt x="674" y="132"/>
                  </a:lnTo>
                  <a:lnTo>
                    <a:pt x="688" y="132"/>
                  </a:lnTo>
                  <a:lnTo>
                    <a:pt x="688" y="144"/>
                  </a:lnTo>
                  <a:lnTo>
                    <a:pt x="674" y="144"/>
                  </a:lnTo>
                  <a:lnTo>
                    <a:pt x="674" y="155"/>
                  </a:lnTo>
                  <a:lnTo>
                    <a:pt x="688" y="155"/>
                  </a:lnTo>
                  <a:lnTo>
                    <a:pt x="688" y="169"/>
                  </a:lnTo>
                  <a:lnTo>
                    <a:pt x="699" y="169"/>
                  </a:lnTo>
                  <a:lnTo>
                    <a:pt x="699" y="180"/>
                  </a:lnTo>
                  <a:lnTo>
                    <a:pt x="711" y="180"/>
                  </a:lnTo>
                  <a:lnTo>
                    <a:pt x="711" y="192"/>
                  </a:lnTo>
                  <a:lnTo>
                    <a:pt x="722" y="203"/>
                  </a:lnTo>
                  <a:lnTo>
                    <a:pt x="722" y="217"/>
                  </a:lnTo>
                  <a:lnTo>
                    <a:pt x="722" y="228"/>
                  </a:lnTo>
                  <a:lnTo>
                    <a:pt x="736" y="240"/>
                  </a:lnTo>
                  <a:lnTo>
                    <a:pt x="736" y="251"/>
                  </a:lnTo>
                  <a:lnTo>
                    <a:pt x="736" y="265"/>
                  </a:lnTo>
                  <a:lnTo>
                    <a:pt x="722" y="265"/>
                  </a:lnTo>
                  <a:lnTo>
                    <a:pt x="722" y="276"/>
                  </a:lnTo>
                  <a:lnTo>
                    <a:pt x="722" y="288"/>
                  </a:lnTo>
                  <a:lnTo>
                    <a:pt x="722" y="299"/>
                  </a:lnTo>
                  <a:lnTo>
                    <a:pt x="722" y="313"/>
                  </a:lnTo>
                  <a:lnTo>
                    <a:pt x="722" y="324"/>
                  </a:lnTo>
                  <a:lnTo>
                    <a:pt x="711" y="336"/>
                  </a:lnTo>
                  <a:lnTo>
                    <a:pt x="722" y="336"/>
                  </a:lnTo>
                  <a:lnTo>
                    <a:pt x="736" y="347"/>
                  </a:lnTo>
                  <a:lnTo>
                    <a:pt x="736" y="361"/>
                  </a:lnTo>
                  <a:lnTo>
                    <a:pt x="747" y="361"/>
                  </a:lnTo>
                  <a:lnTo>
                    <a:pt x="747" y="372"/>
                  </a:lnTo>
                  <a:lnTo>
                    <a:pt x="759" y="372"/>
                  </a:lnTo>
                  <a:lnTo>
                    <a:pt x="759" y="384"/>
                  </a:lnTo>
                  <a:lnTo>
                    <a:pt x="770" y="384"/>
                  </a:lnTo>
                  <a:lnTo>
                    <a:pt x="770" y="480"/>
                  </a:lnTo>
                  <a:lnTo>
                    <a:pt x="688" y="480"/>
                  </a:lnTo>
                  <a:lnTo>
                    <a:pt x="688" y="528"/>
                  </a:lnTo>
                  <a:lnTo>
                    <a:pt x="480" y="528"/>
                  </a:lnTo>
                  <a:lnTo>
                    <a:pt x="469" y="539"/>
                  </a:lnTo>
                  <a:lnTo>
                    <a:pt x="457" y="539"/>
                  </a:lnTo>
                  <a:lnTo>
                    <a:pt x="446" y="539"/>
                  </a:lnTo>
                  <a:lnTo>
                    <a:pt x="432" y="553"/>
                  </a:lnTo>
                  <a:lnTo>
                    <a:pt x="421" y="553"/>
                  </a:lnTo>
                  <a:lnTo>
                    <a:pt x="409" y="553"/>
                  </a:lnTo>
                  <a:lnTo>
                    <a:pt x="398" y="553"/>
                  </a:lnTo>
                  <a:lnTo>
                    <a:pt x="398" y="539"/>
                  </a:lnTo>
                  <a:lnTo>
                    <a:pt x="384" y="528"/>
                  </a:lnTo>
                  <a:lnTo>
                    <a:pt x="373" y="528"/>
                  </a:lnTo>
                  <a:lnTo>
                    <a:pt x="373" y="516"/>
                  </a:lnTo>
                  <a:lnTo>
                    <a:pt x="361" y="516"/>
                  </a:lnTo>
                  <a:lnTo>
                    <a:pt x="350" y="516"/>
                  </a:lnTo>
                  <a:lnTo>
                    <a:pt x="361" y="505"/>
                  </a:lnTo>
                  <a:lnTo>
                    <a:pt x="361" y="491"/>
                  </a:lnTo>
                  <a:lnTo>
                    <a:pt x="361" y="480"/>
                  </a:lnTo>
                  <a:lnTo>
                    <a:pt x="350" y="468"/>
                  </a:lnTo>
                  <a:lnTo>
                    <a:pt x="350" y="480"/>
                  </a:lnTo>
                  <a:lnTo>
                    <a:pt x="336" y="480"/>
                  </a:lnTo>
                  <a:lnTo>
                    <a:pt x="325" y="468"/>
                  </a:lnTo>
                  <a:lnTo>
                    <a:pt x="313" y="468"/>
                  </a:lnTo>
                  <a:lnTo>
                    <a:pt x="302" y="457"/>
                  </a:lnTo>
                  <a:lnTo>
                    <a:pt x="288" y="457"/>
                  </a:lnTo>
                  <a:lnTo>
                    <a:pt x="277" y="457"/>
                  </a:lnTo>
                  <a:lnTo>
                    <a:pt x="277" y="443"/>
                  </a:lnTo>
                  <a:lnTo>
                    <a:pt x="265" y="443"/>
                  </a:lnTo>
                  <a:lnTo>
                    <a:pt x="254" y="443"/>
                  </a:lnTo>
                  <a:lnTo>
                    <a:pt x="240" y="443"/>
                  </a:lnTo>
                  <a:lnTo>
                    <a:pt x="240" y="432"/>
                  </a:lnTo>
                  <a:lnTo>
                    <a:pt x="229" y="432"/>
                  </a:lnTo>
                  <a:lnTo>
                    <a:pt x="217" y="420"/>
                  </a:lnTo>
                  <a:lnTo>
                    <a:pt x="206" y="420"/>
                  </a:lnTo>
                  <a:lnTo>
                    <a:pt x="206" y="409"/>
                  </a:lnTo>
                  <a:lnTo>
                    <a:pt x="192" y="409"/>
                  </a:lnTo>
                  <a:lnTo>
                    <a:pt x="192" y="395"/>
                  </a:lnTo>
                  <a:lnTo>
                    <a:pt x="169" y="395"/>
                  </a:lnTo>
                  <a:lnTo>
                    <a:pt x="144" y="395"/>
                  </a:lnTo>
                  <a:lnTo>
                    <a:pt x="133" y="384"/>
                  </a:lnTo>
                  <a:lnTo>
                    <a:pt x="121" y="384"/>
                  </a:lnTo>
                  <a:lnTo>
                    <a:pt x="110" y="384"/>
                  </a:lnTo>
                  <a:lnTo>
                    <a:pt x="96" y="384"/>
                  </a:lnTo>
                  <a:lnTo>
                    <a:pt x="96" y="372"/>
                  </a:lnTo>
                  <a:lnTo>
                    <a:pt x="85" y="384"/>
                  </a:lnTo>
                  <a:lnTo>
                    <a:pt x="85" y="395"/>
                  </a:lnTo>
                  <a:lnTo>
                    <a:pt x="73" y="395"/>
                  </a:lnTo>
                  <a:lnTo>
                    <a:pt x="62" y="395"/>
                  </a:lnTo>
                  <a:lnTo>
                    <a:pt x="48" y="395"/>
                  </a:lnTo>
                  <a:lnTo>
                    <a:pt x="37" y="395"/>
                  </a:lnTo>
                  <a:lnTo>
                    <a:pt x="25" y="395"/>
                  </a:lnTo>
                  <a:lnTo>
                    <a:pt x="14" y="395"/>
                  </a:lnTo>
                  <a:lnTo>
                    <a:pt x="14" y="384"/>
                  </a:lnTo>
                  <a:lnTo>
                    <a:pt x="0" y="384"/>
                  </a:lnTo>
                  <a:close/>
                </a:path>
              </a:pathLst>
            </a:custGeom>
            <a:solidFill>
              <a:srgbClr val="CCECFF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Freeform 13"/>
            <p:cNvSpPr>
              <a:spLocks/>
            </p:cNvSpPr>
            <p:nvPr/>
          </p:nvSpPr>
          <p:spPr bwMode="auto">
            <a:xfrm>
              <a:off x="771" y="1471"/>
              <a:ext cx="696" cy="648"/>
            </a:xfrm>
            <a:custGeom>
              <a:avLst/>
              <a:gdLst>
                <a:gd name="T0" fmla="*/ 0 w 1451"/>
                <a:gd name="T1" fmla="*/ 125 h 1309"/>
                <a:gd name="T2" fmla="*/ 6 w 1451"/>
                <a:gd name="T3" fmla="*/ 166 h 1309"/>
                <a:gd name="T4" fmla="*/ 29 w 1451"/>
                <a:gd name="T5" fmla="*/ 197 h 1309"/>
                <a:gd name="T6" fmla="*/ 40 w 1451"/>
                <a:gd name="T7" fmla="*/ 226 h 1309"/>
                <a:gd name="T8" fmla="*/ 63 w 1451"/>
                <a:gd name="T9" fmla="*/ 244 h 1309"/>
                <a:gd name="T10" fmla="*/ 75 w 1451"/>
                <a:gd name="T11" fmla="*/ 274 h 1309"/>
                <a:gd name="T12" fmla="*/ 98 w 1451"/>
                <a:gd name="T13" fmla="*/ 292 h 1309"/>
                <a:gd name="T14" fmla="*/ 120 w 1451"/>
                <a:gd name="T15" fmla="*/ 333 h 1309"/>
                <a:gd name="T16" fmla="*/ 132 w 1451"/>
                <a:gd name="T17" fmla="*/ 368 h 1309"/>
                <a:gd name="T18" fmla="*/ 115 w 1451"/>
                <a:gd name="T19" fmla="*/ 398 h 1309"/>
                <a:gd name="T20" fmla="*/ 127 w 1451"/>
                <a:gd name="T21" fmla="*/ 422 h 1309"/>
                <a:gd name="T22" fmla="*/ 150 w 1451"/>
                <a:gd name="T23" fmla="*/ 446 h 1309"/>
                <a:gd name="T24" fmla="*/ 196 w 1451"/>
                <a:gd name="T25" fmla="*/ 440 h 1309"/>
                <a:gd name="T26" fmla="*/ 224 w 1451"/>
                <a:gd name="T27" fmla="*/ 451 h 1309"/>
                <a:gd name="T28" fmla="*/ 259 w 1451"/>
                <a:gd name="T29" fmla="*/ 446 h 1309"/>
                <a:gd name="T30" fmla="*/ 288 w 1451"/>
                <a:gd name="T31" fmla="*/ 440 h 1309"/>
                <a:gd name="T32" fmla="*/ 317 w 1451"/>
                <a:gd name="T33" fmla="*/ 451 h 1309"/>
                <a:gd name="T34" fmla="*/ 345 w 1451"/>
                <a:gd name="T35" fmla="*/ 482 h 1309"/>
                <a:gd name="T36" fmla="*/ 386 w 1451"/>
                <a:gd name="T37" fmla="*/ 493 h 1309"/>
                <a:gd name="T38" fmla="*/ 426 w 1451"/>
                <a:gd name="T39" fmla="*/ 541 h 1309"/>
                <a:gd name="T40" fmla="*/ 478 w 1451"/>
                <a:gd name="T41" fmla="*/ 570 h 1309"/>
                <a:gd name="T42" fmla="*/ 512 w 1451"/>
                <a:gd name="T43" fmla="*/ 558 h 1309"/>
                <a:gd name="T44" fmla="*/ 558 w 1451"/>
                <a:gd name="T45" fmla="*/ 570 h 1309"/>
                <a:gd name="T46" fmla="*/ 581 w 1451"/>
                <a:gd name="T47" fmla="*/ 594 h 1309"/>
                <a:gd name="T48" fmla="*/ 616 w 1451"/>
                <a:gd name="T49" fmla="*/ 606 h 1309"/>
                <a:gd name="T50" fmla="*/ 639 w 1451"/>
                <a:gd name="T51" fmla="*/ 624 h 1309"/>
                <a:gd name="T52" fmla="*/ 657 w 1451"/>
                <a:gd name="T53" fmla="*/ 648 h 1309"/>
                <a:gd name="T54" fmla="*/ 696 w 1451"/>
                <a:gd name="T55" fmla="*/ 636 h 1309"/>
                <a:gd name="T56" fmla="*/ 645 w 1451"/>
                <a:gd name="T57" fmla="*/ 517 h 1309"/>
                <a:gd name="T58" fmla="*/ 639 w 1451"/>
                <a:gd name="T59" fmla="*/ 482 h 1309"/>
                <a:gd name="T60" fmla="*/ 657 w 1451"/>
                <a:gd name="T61" fmla="*/ 458 h 1309"/>
                <a:gd name="T62" fmla="*/ 645 w 1451"/>
                <a:gd name="T63" fmla="*/ 434 h 1309"/>
                <a:gd name="T64" fmla="*/ 634 w 1451"/>
                <a:gd name="T65" fmla="*/ 427 h 1309"/>
                <a:gd name="T66" fmla="*/ 645 w 1451"/>
                <a:gd name="T67" fmla="*/ 392 h 1309"/>
                <a:gd name="T68" fmla="*/ 639 w 1451"/>
                <a:gd name="T69" fmla="*/ 374 h 1309"/>
                <a:gd name="T70" fmla="*/ 542 w 1451"/>
                <a:gd name="T71" fmla="*/ 250 h 1309"/>
                <a:gd name="T72" fmla="*/ 414 w 1451"/>
                <a:gd name="T73" fmla="*/ 220 h 1309"/>
                <a:gd name="T74" fmla="*/ 340 w 1451"/>
                <a:gd name="T75" fmla="*/ 143 h 1309"/>
                <a:gd name="T76" fmla="*/ 334 w 1451"/>
                <a:gd name="T77" fmla="*/ 173 h 1309"/>
                <a:gd name="T78" fmla="*/ 328 w 1451"/>
                <a:gd name="T79" fmla="*/ 184 h 1309"/>
                <a:gd name="T80" fmla="*/ 317 w 1451"/>
                <a:gd name="T81" fmla="*/ 197 h 1309"/>
                <a:gd name="T82" fmla="*/ 294 w 1451"/>
                <a:gd name="T83" fmla="*/ 208 h 1309"/>
                <a:gd name="T84" fmla="*/ 271 w 1451"/>
                <a:gd name="T85" fmla="*/ 197 h 1309"/>
                <a:gd name="T86" fmla="*/ 242 w 1451"/>
                <a:gd name="T87" fmla="*/ 190 h 1309"/>
                <a:gd name="T88" fmla="*/ 230 w 1451"/>
                <a:gd name="T89" fmla="*/ 202 h 1309"/>
                <a:gd name="T90" fmla="*/ 196 w 1451"/>
                <a:gd name="T91" fmla="*/ 202 h 1309"/>
                <a:gd name="T92" fmla="*/ 184 w 1451"/>
                <a:gd name="T93" fmla="*/ 173 h 1309"/>
                <a:gd name="T94" fmla="*/ 178 w 1451"/>
                <a:gd name="T95" fmla="*/ 143 h 1309"/>
                <a:gd name="T96" fmla="*/ 161 w 1451"/>
                <a:gd name="T97" fmla="*/ 125 h 1309"/>
                <a:gd name="T98" fmla="*/ 150 w 1451"/>
                <a:gd name="T99" fmla="*/ 107 h 1309"/>
                <a:gd name="T100" fmla="*/ 150 w 1451"/>
                <a:gd name="T101" fmla="*/ 78 h 1309"/>
                <a:gd name="T102" fmla="*/ 132 w 1451"/>
                <a:gd name="T103" fmla="*/ 54 h 1309"/>
                <a:gd name="T104" fmla="*/ 127 w 1451"/>
                <a:gd name="T105" fmla="*/ 12 h 1309"/>
                <a:gd name="T106" fmla="*/ 98 w 1451"/>
                <a:gd name="T107" fmla="*/ 6 h 1309"/>
                <a:gd name="T108" fmla="*/ 86 w 1451"/>
                <a:gd name="T109" fmla="*/ 30 h 1309"/>
                <a:gd name="T110" fmla="*/ 52 w 1451"/>
                <a:gd name="T111" fmla="*/ 42 h 1309"/>
                <a:gd name="T112" fmla="*/ 29 w 1451"/>
                <a:gd name="T113" fmla="*/ 65 h 1309"/>
                <a:gd name="T114" fmla="*/ 12 w 1451"/>
                <a:gd name="T115" fmla="*/ 42 h 130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451"/>
                <a:gd name="T175" fmla="*/ 0 h 1309"/>
                <a:gd name="T176" fmla="*/ 1451 w 1451"/>
                <a:gd name="T177" fmla="*/ 1309 h 130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451" h="1309">
                  <a:moveTo>
                    <a:pt x="0" y="61"/>
                  </a:moveTo>
                  <a:lnTo>
                    <a:pt x="0" y="157"/>
                  </a:lnTo>
                  <a:lnTo>
                    <a:pt x="0" y="180"/>
                  </a:lnTo>
                  <a:lnTo>
                    <a:pt x="0" y="205"/>
                  </a:lnTo>
                  <a:lnTo>
                    <a:pt x="0" y="228"/>
                  </a:lnTo>
                  <a:lnTo>
                    <a:pt x="0" y="240"/>
                  </a:lnTo>
                  <a:lnTo>
                    <a:pt x="0" y="253"/>
                  </a:lnTo>
                  <a:lnTo>
                    <a:pt x="0" y="265"/>
                  </a:lnTo>
                  <a:lnTo>
                    <a:pt x="0" y="276"/>
                  </a:lnTo>
                  <a:lnTo>
                    <a:pt x="0" y="288"/>
                  </a:lnTo>
                  <a:lnTo>
                    <a:pt x="0" y="301"/>
                  </a:lnTo>
                  <a:lnTo>
                    <a:pt x="0" y="324"/>
                  </a:lnTo>
                  <a:lnTo>
                    <a:pt x="0" y="336"/>
                  </a:lnTo>
                  <a:lnTo>
                    <a:pt x="12" y="336"/>
                  </a:lnTo>
                  <a:lnTo>
                    <a:pt x="12" y="349"/>
                  </a:lnTo>
                  <a:lnTo>
                    <a:pt x="25" y="349"/>
                  </a:lnTo>
                  <a:lnTo>
                    <a:pt x="25" y="361"/>
                  </a:lnTo>
                  <a:lnTo>
                    <a:pt x="36" y="372"/>
                  </a:lnTo>
                  <a:lnTo>
                    <a:pt x="36" y="384"/>
                  </a:lnTo>
                  <a:lnTo>
                    <a:pt x="48" y="397"/>
                  </a:lnTo>
                  <a:lnTo>
                    <a:pt x="60" y="397"/>
                  </a:lnTo>
                  <a:lnTo>
                    <a:pt x="60" y="409"/>
                  </a:lnTo>
                  <a:lnTo>
                    <a:pt x="60" y="420"/>
                  </a:lnTo>
                  <a:lnTo>
                    <a:pt x="73" y="420"/>
                  </a:lnTo>
                  <a:lnTo>
                    <a:pt x="73" y="432"/>
                  </a:lnTo>
                  <a:lnTo>
                    <a:pt x="84" y="432"/>
                  </a:lnTo>
                  <a:lnTo>
                    <a:pt x="84" y="445"/>
                  </a:lnTo>
                  <a:lnTo>
                    <a:pt x="84" y="457"/>
                  </a:lnTo>
                  <a:lnTo>
                    <a:pt x="96" y="457"/>
                  </a:lnTo>
                  <a:lnTo>
                    <a:pt x="96" y="468"/>
                  </a:lnTo>
                  <a:lnTo>
                    <a:pt x="108" y="468"/>
                  </a:lnTo>
                  <a:lnTo>
                    <a:pt x="108" y="480"/>
                  </a:lnTo>
                  <a:lnTo>
                    <a:pt x="121" y="480"/>
                  </a:lnTo>
                  <a:lnTo>
                    <a:pt x="132" y="480"/>
                  </a:lnTo>
                  <a:lnTo>
                    <a:pt x="132" y="493"/>
                  </a:lnTo>
                  <a:lnTo>
                    <a:pt x="144" y="493"/>
                  </a:lnTo>
                  <a:lnTo>
                    <a:pt x="144" y="505"/>
                  </a:lnTo>
                  <a:lnTo>
                    <a:pt x="156" y="505"/>
                  </a:lnTo>
                  <a:lnTo>
                    <a:pt x="156" y="516"/>
                  </a:lnTo>
                  <a:lnTo>
                    <a:pt x="156" y="528"/>
                  </a:lnTo>
                  <a:lnTo>
                    <a:pt x="156" y="541"/>
                  </a:lnTo>
                  <a:lnTo>
                    <a:pt x="156" y="553"/>
                  </a:lnTo>
                  <a:lnTo>
                    <a:pt x="169" y="564"/>
                  </a:lnTo>
                  <a:lnTo>
                    <a:pt x="169" y="576"/>
                  </a:lnTo>
                  <a:lnTo>
                    <a:pt x="169" y="589"/>
                  </a:lnTo>
                  <a:lnTo>
                    <a:pt x="180" y="589"/>
                  </a:lnTo>
                  <a:lnTo>
                    <a:pt x="192" y="576"/>
                  </a:lnTo>
                  <a:lnTo>
                    <a:pt x="192" y="589"/>
                  </a:lnTo>
                  <a:lnTo>
                    <a:pt x="204" y="589"/>
                  </a:lnTo>
                  <a:lnTo>
                    <a:pt x="204" y="601"/>
                  </a:lnTo>
                  <a:lnTo>
                    <a:pt x="204" y="612"/>
                  </a:lnTo>
                  <a:lnTo>
                    <a:pt x="217" y="624"/>
                  </a:lnTo>
                  <a:lnTo>
                    <a:pt x="228" y="624"/>
                  </a:lnTo>
                  <a:lnTo>
                    <a:pt x="251" y="637"/>
                  </a:lnTo>
                  <a:lnTo>
                    <a:pt x="251" y="648"/>
                  </a:lnTo>
                  <a:lnTo>
                    <a:pt x="251" y="672"/>
                  </a:lnTo>
                  <a:lnTo>
                    <a:pt x="251" y="685"/>
                  </a:lnTo>
                  <a:lnTo>
                    <a:pt x="240" y="696"/>
                  </a:lnTo>
                  <a:lnTo>
                    <a:pt x="240" y="708"/>
                  </a:lnTo>
                  <a:lnTo>
                    <a:pt x="265" y="720"/>
                  </a:lnTo>
                  <a:lnTo>
                    <a:pt x="265" y="733"/>
                  </a:lnTo>
                  <a:lnTo>
                    <a:pt x="276" y="733"/>
                  </a:lnTo>
                  <a:lnTo>
                    <a:pt x="276" y="744"/>
                  </a:lnTo>
                  <a:lnTo>
                    <a:pt x="276" y="756"/>
                  </a:lnTo>
                  <a:lnTo>
                    <a:pt x="276" y="768"/>
                  </a:lnTo>
                  <a:lnTo>
                    <a:pt x="265" y="781"/>
                  </a:lnTo>
                  <a:lnTo>
                    <a:pt x="265" y="792"/>
                  </a:lnTo>
                  <a:lnTo>
                    <a:pt x="251" y="792"/>
                  </a:lnTo>
                  <a:lnTo>
                    <a:pt x="240" y="792"/>
                  </a:lnTo>
                  <a:lnTo>
                    <a:pt x="240" y="804"/>
                  </a:lnTo>
                  <a:lnTo>
                    <a:pt x="228" y="815"/>
                  </a:lnTo>
                  <a:lnTo>
                    <a:pt x="228" y="829"/>
                  </a:lnTo>
                  <a:lnTo>
                    <a:pt x="240" y="829"/>
                  </a:lnTo>
                  <a:lnTo>
                    <a:pt x="251" y="840"/>
                  </a:lnTo>
                  <a:lnTo>
                    <a:pt x="265" y="840"/>
                  </a:lnTo>
                  <a:lnTo>
                    <a:pt x="276" y="840"/>
                  </a:lnTo>
                  <a:lnTo>
                    <a:pt x="265" y="852"/>
                  </a:lnTo>
                  <a:lnTo>
                    <a:pt x="276" y="877"/>
                  </a:lnTo>
                  <a:lnTo>
                    <a:pt x="276" y="888"/>
                  </a:lnTo>
                  <a:lnTo>
                    <a:pt x="288" y="900"/>
                  </a:lnTo>
                  <a:lnTo>
                    <a:pt x="288" y="888"/>
                  </a:lnTo>
                  <a:lnTo>
                    <a:pt x="299" y="888"/>
                  </a:lnTo>
                  <a:lnTo>
                    <a:pt x="299" y="900"/>
                  </a:lnTo>
                  <a:lnTo>
                    <a:pt x="313" y="900"/>
                  </a:lnTo>
                  <a:lnTo>
                    <a:pt x="324" y="900"/>
                  </a:lnTo>
                  <a:lnTo>
                    <a:pt x="336" y="888"/>
                  </a:lnTo>
                  <a:lnTo>
                    <a:pt x="336" y="900"/>
                  </a:lnTo>
                  <a:lnTo>
                    <a:pt x="347" y="911"/>
                  </a:lnTo>
                  <a:lnTo>
                    <a:pt x="372" y="911"/>
                  </a:lnTo>
                  <a:lnTo>
                    <a:pt x="409" y="900"/>
                  </a:lnTo>
                  <a:lnTo>
                    <a:pt x="409" y="888"/>
                  </a:lnTo>
                  <a:lnTo>
                    <a:pt x="409" y="877"/>
                  </a:lnTo>
                  <a:lnTo>
                    <a:pt x="420" y="877"/>
                  </a:lnTo>
                  <a:lnTo>
                    <a:pt x="420" y="888"/>
                  </a:lnTo>
                  <a:lnTo>
                    <a:pt x="432" y="900"/>
                  </a:lnTo>
                  <a:lnTo>
                    <a:pt x="443" y="911"/>
                  </a:lnTo>
                  <a:lnTo>
                    <a:pt x="457" y="911"/>
                  </a:lnTo>
                  <a:lnTo>
                    <a:pt x="468" y="911"/>
                  </a:lnTo>
                  <a:lnTo>
                    <a:pt x="480" y="900"/>
                  </a:lnTo>
                  <a:lnTo>
                    <a:pt x="491" y="900"/>
                  </a:lnTo>
                  <a:lnTo>
                    <a:pt x="505" y="888"/>
                  </a:lnTo>
                  <a:lnTo>
                    <a:pt x="516" y="888"/>
                  </a:lnTo>
                  <a:lnTo>
                    <a:pt x="516" y="900"/>
                  </a:lnTo>
                  <a:lnTo>
                    <a:pt x="528" y="900"/>
                  </a:lnTo>
                  <a:lnTo>
                    <a:pt x="539" y="900"/>
                  </a:lnTo>
                  <a:lnTo>
                    <a:pt x="553" y="900"/>
                  </a:lnTo>
                  <a:lnTo>
                    <a:pt x="553" y="911"/>
                  </a:lnTo>
                  <a:lnTo>
                    <a:pt x="564" y="911"/>
                  </a:lnTo>
                  <a:lnTo>
                    <a:pt x="576" y="911"/>
                  </a:lnTo>
                  <a:lnTo>
                    <a:pt x="576" y="900"/>
                  </a:lnTo>
                  <a:lnTo>
                    <a:pt x="587" y="900"/>
                  </a:lnTo>
                  <a:lnTo>
                    <a:pt x="601" y="888"/>
                  </a:lnTo>
                  <a:lnTo>
                    <a:pt x="612" y="900"/>
                  </a:lnTo>
                  <a:lnTo>
                    <a:pt x="624" y="900"/>
                  </a:lnTo>
                  <a:lnTo>
                    <a:pt x="635" y="900"/>
                  </a:lnTo>
                  <a:lnTo>
                    <a:pt x="635" y="911"/>
                  </a:lnTo>
                  <a:lnTo>
                    <a:pt x="649" y="911"/>
                  </a:lnTo>
                  <a:lnTo>
                    <a:pt x="649" y="925"/>
                  </a:lnTo>
                  <a:lnTo>
                    <a:pt x="660" y="911"/>
                  </a:lnTo>
                  <a:lnTo>
                    <a:pt x="672" y="925"/>
                  </a:lnTo>
                  <a:lnTo>
                    <a:pt x="683" y="925"/>
                  </a:lnTo>
                  <a:lnTo>
                    <a:pt x="697" y="936"/>
                  </a:lnTo>
                  <a:lnTo>
                    <a:pt x="697" y="948"/>
                  </a:lnTo>
                  <a:lnTo>
                    <a:pt x="708" y="948"/>
                  </a:lnTo>
                  <a:lnTo>
                    <a:pt x="708" y="959"/>
                  </a:lnTo>
                  <a:lnTo>
                    <a:pt x="720" y="973"/>
                  </a:lnTo>
                  <a:lnTo>
                    <a:pt x="745" y="959"/>
                  </a:lnTo>
                  <a:lnTo>
                    <a:pt x="768" y="973"/>
                  </a:lnTo>
                  <a:lnTo>
                    <a:pt x="779" y="973"/>
                  </a:lnTo>
                  <a:lnTo>
                    <a:pt x="779" y="984"/>
                  </a:lnTo>
                  <a:lnTo>
                    <a:pt x="793" y="973"/>
                  </a:lnTo>
                  <a:lnTo>
                    <a:pt x="804" y="984"/>
                  </a:lnTo>
                  <a:lnTo>
                    <a:pt x="804" y="996"/>
                  </a:lnTo>
                  <a:lnTo>
                    <a:pt x="816" y="996"/>
                  </a:lnTo>
                  <a:lnTo>
                    <a:pt x="827" y="996"/>
                  </a:lnTo>
                  <a:lnTo>
                    <a:pt x="841" y="996"/>
                  </a:lnTo>
                  <a:lnTo>
                    <a:pt x="841" y="1007"/>
                  </a:lnTo>
                  <a:lnTo>
                    <a:pt x="841" y="1021"/>
                  </a:lnTo>
                  <a:lnTo>
                    <a:pt x="841" y="1092"/>
                  </a:lnTo>
                  <a:lnTo>
                    <a:pt x="889" y="1092"/>
                  </a:lnTo>
                  <a:lnTo>
                    <a:pt x="889" y="1103"/>
                  </a:lnTo>
                  <a:lnTo>
                    <a:pt x="948" y="1103"/>
                  </a:lnTo>
                  <a:lnTo>
                    <a:pt x="948" y="1140"/>
                  </a:lnTo>
                  <a:lnTo>
                    <a:pt x="971" y="1140"/>
                  </a:lnTo>
                  <a:lnTo>
                    <a:pt x="985" y="1140"/>
                  </a:lnTo>
                  <a:lnTo>
                    <a:pt x="985" y="1151"/>
                  </a:lnTo>
                  <a:lnTo>
                    <a:pt x="996" y="1151"/>
                  </a:lnTo>
                  <a:lnTo>
                    <a:pt x="1008" y="1151"/>
                  </a:lnTo>
                  <a:lnTo>
                    <a:pt x="1019" y="1151"/>
                  </a:lnTo>
                  <a:lnTo>
                    <a:pt x="1033" y="1151"/>
                  </a:lnTo>
                  <a:lnTo>
                    <a:pt x="1044" y="1151"/>
                  </a:lnTo>
                  <a:lnTo>
                    <a:pt x="1056" y="1151"/>
                  </a:lnTo>
                  <a:lnTo>
                    <a:pt x="1056" y="1140"/>
                  </a:lnTo>
                  <a:lnTo>
                    <a:pt x="1067" y="1128"/>
                  </a:lnTo>
                  <a:lnTo>
                    <a:pt x="1067" y="1140"/>
                  </a:lnTo>
                  <a:lnTo>
                    <a:pt x="1081" y="1140"/>
                  </a:lnTo>
                  <a:lnTo>
                    <a:pt x="1092" y="1140"/>
                  </a:lnTo>
                  <a:lnTo>
                    <a:pt x="1104" y="1140"/>
                  </a:lnTo>
                  <a:lnTo>
                    <a:pt x="1115" y="1151"/>
                  </a:lnTo>
                  <a:lnTo>
                    <a:pt x="1140" y="1151"/>
                  </a:lnTo>
                  <a:lnTo>
                    <a:pt x="1163" y="1151"/>
                  </a:lnTo>
                  <a:lnTo>
                    <a:pt x="1163" y="1165"/>
                  </a:lnTo>
                  <a:lnTo>
                    <a:pt x="1177" y="1165"/>
                  </a:lnTo>
                  <a:lnTo>
                    <a:pt x="1177" y="1176"/>
                  </a:lnTo>
                  <a:lnTo>
                    <a:pt x="1188" y="1176"/>
                  </a:lnTo>
                  <a:lnTo>
                    <a:pt x="1200" y="1188"/>
                  </a:lnTo>
                  <a:lnTo>
                    <a:pt x="1211" y="1188"/>
                  </a:lnTo>
                  <a:lnTo>
                    <a:pt x="1211" y="1199"/>
                  </a:lnTo>
                  <a:lnTo>
                    <a:pt x="1225" y="1199"/>
                  </a:lnTo>
                  <a:lnTo>
                    <a:pt x="1236" y="1199"/>
                  </a:lnTo>
                  <a:lnTo>
                    <a:pt x="1248" y="1199"/>
                  </a:lnTo>
                  <a:lnTo>
                    <a:pt x="1248" y="1213"/>
                  </a:lnTo>
                  <a:lnTo>
                    <a:pt x="1259" y="1213"/>
                  </a:lnTo>
                  <a:lnTo>
                    <a:pt x="1273" y="1213"/>
                  </a:lnTo>
                  <a:lnTo>
                    <a:pt x="1284" y="1224"/>
                  </a:lnTo>
                  <a:lnTo>
                    <a:pt x="1296" y="1224"/>
                  </a:lnTo>
                  <a:lnTo>
                    <a:pt x="1307" y="1236"/>
                  </a:lnTo>
                  <a:lnTo>
                    <a:pt x="1321" y="1236"/>
                  </a:lnTo>
                  <a:lnTo>
                    <a:pt x="1321" y="1224"/>
                  </a:lnTo>
                  <a:lnTo>
                    <a:pt x="1332" y="1236"/>
                  </a:lnTo>
                  <a:lnTo>
                    <a:pt x="1332" y="1247"/>
                  </a:lnTo>
                  <a:lnTo>
                    <a:pt x="1332" y="1261"/>
                  </a:lnTo>
                  <a:lnTo>
                    <a:pt x="1321" y="1272"/>
                  </a:lnTo>
                  <a:lnTo>
                    <a:pt x="1332" y="1272"/>
                  </a:lnTo>
                  <a:lnTo>
                    <a:pt x="1344" y="1272"/>
                  </a:lnTo>
                  <a:lnTo>
                    <a:pt x="1344" y="1284"/>
                  </a:lnTo>
                  <a:lnTo>
                    <a:pt x="1355" y="1284"/>
                  </a:lnTo>
                  <a:lnTo>
                    <a:pt x="1369" y="1295"/>
                  </a:lnTo>
                  <a:lnTo>
                    <a:pt x="1369" y="1309"/>
                  </a:lnTo>
                  <a:lnTo>
                    <a:pt x="1380" y="1309"/>
                  </a:lnTo>
                  <a:lnTo>
                    <a:pt x="1392" y="1309"/>
                  </a:lnTo>
                  <a:lnTo>
                    <a:pt x="1403" y="1309"/>
                  </a:lnTo>
                  <a:lnTo>
                    <a:pt x="1417" y="1295"/>
                  </a:lnTo>
                  <a:lnTo>
                    <a:pt x="1428" y="1295"/>
                  </a:lnTo>
                  <a:lnTo>
                    <a:pt x="1440" y="1295"/>
                  </a:lnTo>
                  <a:lnTo>
                    <a:pt x="1451" y="1284"/>
                  </a:lnTo>
                  <a:lnTo>
                    <a:pt x="1451" y="1236"/>
                  </a:lnTo>
                  <a:lnTo>
                    <a:pt x="1440" y="1236"/>
                  </a:lnTo>
                  <a:lnTo>
                    <a:pt x="1440" y="1199"/>
                  </a:lnTo>
                  <a:lnTo>
                    <a:pt x="1440" y="1044"/>
                  </a:lnTo>
                  <a:lnTo>
                    <a:pt x="1380" y="1044"/>
                  </a:lnTo>
                  <a:lnTo>
                    <a:pt x="1369" y="1032"/>
                  </a:lnTo>
                  <a:lnTo>
                    <a:pt x="1344" y="1044"/>
                  </a:lnTo>
                  <a:lnTo>
                    <a:pt x="1344" y="1032"/>
                  </a:lnTo>
                  <a:lnTo>
                    <a:pt x="1344" y="1021"/>
                  </a:lnTo>
                  <a:lnTo>
                    <a:pt x="1332" y="1021"/>
                  </a:lnTo>
                  <a:lnTo>
                    <a:pt x="1332" y="1007"/>
                  </a:lnTo>
                  <a:lnTo>
                    <a:pt x="1332" y="996"/>
                  </a:lnTo>
                  <a:lnTo>
                    <a:pt x="1332" y="984"/>
                  </a:lnTo>
                  <a:lnTo>
                    <a:pt x="1332" y="973"/>
                  </a:lnTo>
                  <a:lnTo>
                    <a:pt x="1332" y="959"/>
                  </a:lnTo>
                  <a:lnTo>
                    <a:pt x="1332" y="948"/>
                  </a:lnTo>
                  <a:lnTo>
                    <a:pt x="1344" y="936"/>
                  </a:lnTo>
                  <a:lnTo>
                    <a:pt x="1344" y="925"/>
                  </a:lnTo>
                  <a:lnTo>
                    <a:pt x="1344" y="911"/>
                  </a:lnTo>
                  <a:lnTo>
                    <a:pt x="1355" y="911"/>
                  </a:lnTo>
                  <a:lnTo>
                    <a:pt x="1369" y="925"/>
                  </a:lnTo>
                  <a:lnTo>
                    <a:pt x="1380" y="911"/>
                  </a:lnTo>
                  <a:lnTo>
                    <a:pt x="1380" y="900"/>
                  </a:lnTo>
                  <a:lnTo>
                    <a:pt x="1380" y="888"/>
                  </a:lnTo>
                  <a:lnTo>
                    <a:pt x="1369" y="888"/>
                  </a:lnTo>
                  <a:lnTo>
                    <a:pt x="1369" y="877"/>
                  </a:lnTo>
                  <a:lnTo>
                    <a:pt x="1355" y="877"/>
                  </a:lnTo>
                  <a:lnTo>
                    <a:pt x="1344" y="877"/>
                  </a:lnTo>
                  <a:lnTo>
                    <a:pt x="1332" y="877"/>
                  </a:lnTo>
                  <a:lnTo>
                    <a:pt x="1321" y="888"/>
                  </a:lnTo>
                  <a:lnTo>
                    <a:pt x="1307" y="900"/>
                  </a:lnTo>
                  <a:lnTo>
                    <a:pt x="1307" y="888"/>
                  </a:lnTo>
                  <a:lnTo>
                    <a:pt x="1307" y="877"/>
                  </a:lnTo>
                  <a:lnTo>
                    <a:pt x="1307" y="863"/>
                  </a:lnTo>
                  <a:lnTo>
                    <a:pt x="1321" y="863"/>
                  </a:lnTo>
                  <a:lnTo>
                    <a:pt x="1321" y="852"/>
                  </a:lnTo>
                  <a:lnTo>
                    <a:pt x="1321" y="840"/>
                  </a:lnTo>
                  <a:lnTo>
                    <a:pt x="1321" y="829"/>
                  </a:lnTo>
                  <a:lnTo>
                    <a:pt x="1332" y="829"/>
                  </a:lnTo>
                  <a:lnTo>
                    <a:pt x="1344" y="815"/>
                  </a:lnTo>
                  <a:lnTo>
                    <a:pt x="1344" y="804"/>
                  </a:lnTo>
                  <a:lnTo>
                    <a:pt x="1344" y="792"/>
                  </a:lnTo>
                  <a:lnTo>
                    <a:pt x="1332" y="792"/>
                  </a:lnTo>
                  <a:lnTo>
                    <a:pt x="1332" y="781"/>
                  </a:lnTo>
                  <a:lnTo>
                    <a:pt x="1344" y="781"/>
                  </a:lnTo>
                  <a:lnTo>
                    <a:pt x="1355" y="768"/>
                  </a:lnTo>
                  <a:lnTo>
                    <a:pt x="1344" y="768"/>
                  </a:lnTo>
                  <a:lnTo>
                    <a:pt x="1332" y="768"/>
                  </a:lnTo>
                  <a:lnTo>
                    <a:pt x="1332" y="756"/>
                  </a:lnTo>
                  <a:lnTo>
                    <a:pt x="1140" y="756"/>
                  </a:lnTo>
                  <a:lnTo>
                    <a:pt x="1140" y="733"/>
                  </a:lnTo>
                  <a:lnTo>
                    <a:pt x="1140" y="589"/>
                  </a:lnTo>
                  <a:lnTo>
                    <a:pt x="1129" y="589"/>
                  </a:lnTo>
                  <a:lnTo>
                    <a:pt x="1129" y="541"/>
                  </a:lnTo>
                  <a:lnTo>
                    <a:pt x="1129" y="516"/>
                  </a:lnTo>
                  <a:lnTo>
                    <a:pt x="1129" y="505"/>
                  </a:lnTo>
                  <a:lnTo>
                    <a:pt x="1129" y="445"/>
                  </a:lnTo>
                  <a:lnTo>
                    <a:pt x="1067" y="445"/>
                  </a:lnTo>
                  <a:lnTo>
                    <a:pt x="1044" y="445"/>
                  </a:lnTo>
                  <a:lnTo>
                    <a:pt x="1019" y="445"/>
                  </a:lnTo>
                  <a:lnTo>
                    <a:pt x="971" y="445"/>
                  </a:lnTo>
                  <a:lnTo>
                    <a:pt x="923" y="445"/>
                  </a:lnTo>
                  <a:lnTo>
                    <a:pt x="864" y="445"/>
                  </a:lnTo>
                  <a:lnTo>
                    <a:pt x="827" y="445"/>
                  </a:lnTo>
                  <a:lnTo>
                    <a:pt x="827" y="384"/>
                  </a:lnTo>
                  <a:lnTo>
                    <a:pt x="827" y="301"/>
                  </a:lnTo>
                  <a:lnTo>
                    <a:pt x="816" y="301"/>
                  </a:lnTo>
                  <a:lnTo>
                    <a:pt x="816" y="288"/>
                  </a:lnTo>
                  <a:lnTo>
                    <a:pt x="697" y="288"/>
                  </a:lnTo>
                  <a:lnTo>
                    <a:pt x="708" y="288"/>
                  </a:lnTo>
                  <a:lnTo>
                    <a:pt x="697" y="301"/>
                  </a:lnTo>
                  <a:lnTo>
                    <a:pt x="697" y="313"/>
                  </a:lnTo>
                  <a:lnTo>
                    <a:pt x="708" y="313"/>
                  </a:lnTo>
                  <a:lnTo>
                    <a:pt x="708" y="324"/>
                  </a:lnTo>
                  <a:lnTo>
                    <a:pt x="708" y="336"/>
                  </a:lnTo>
                  <a:lnTo>
                    <a:pt x="708" y="349"/>
                  </a:lnTo>
                  <a:lnTo>
                    <a:pt x="697" y="349"/>
                  </a:lnTo>
                  <a:lnTo>
                    <a:pt x="683" y="336"/>
                  </a:lnTo>
                  <a:lnTo>
                    <a:pt x="683" y="349"/>
                  </a:lnTo>
                  <a:lnTo>
                    <a:pt x="672" y="349"/>
                  </a:lnTo>
                  <a:lnTo>
                    <a:pt x="672" y="361"/>
                  </a:lnTo>
                  <a:lnTo>
                    <a:pt x="683" y="361"/>
                  </a:lnTo>
                  <a:lnTo>
                    <a:pt x="672" y="361"/>
                  </a:lnTo>
                  <a:lnTo>
                    <a:pt x="683" y="372"/>
                  </a:lnTo>
                  <a:lnTo>
                    <a:pt x="672" y="372"/>
                  </a:lnTo>
                  <a:lnTo>
                    <a:pt x="683" y="372"/>
                  </a:lnTo>
                  <a:lnTo>
                    <a:pt x="672" y="372"/>
                  </a:lnTo>
                  <a:lnTo>
                    <a:pt x="683" y="372"/>
                  </a:lnTo>
                  <a:lnTo>
                    <a:pt x="672" y="384"/>
                  </a:lnTo>
                  <a:lnTo>
                    <a:pt x="672" y="397"/>
                  </a:lnTo>
                  <a:lnTo>
                    <a:pt x="660" y="397"/>
                  </a:lnTo>
                  <a:lnTo>
                    <a:pt x="649" y="397"/>
                  </a:lnTo>
                  <a:lnTo>
                    <a:pt x="649" y="409"/>
                  </a:lnTo>
                  <a:lnTo>
                    <a:pt x="635" y="409"/>
                  </a:lnTo>
                  <a:lnTo>
                    <a:pt x="624" y="397"/>
                  </a:lnTo>
                  <a:lnTo>
                    <a:pt x="624" y="409"/>
                  </a:lnTo>
                  <a:lnTo>
                    <a:pt x="612" y="409"/>
                  </a:lnTo>
                  <a:lnTo>
                    <a:pt x="612" y="420"/>
                  </a:lnTo>
                  <a:lnTo>
                    <a:pt x="601" y="420"/>
                  </a:lnTo>
                  <a:lnTo>
                    <a:pt x="601" y="432"/>
                  </a:lnTo>
                  <a:lnTo>
                    <a:pt x="587" y="420"/>
                  </a:lnTo>
                  <a:lnTo>
                    <a:pt x="587" y="409"/>
                  </a:lnTo>
                  <a:lnTo>
                    <a:pt x="576" y="409"/>
                  </a:lnTo>
                  <a:lnTo>
                    <a:pt x="576" y="397"/>
                  </a:lnTo>
                  <a:lnTo>
                    <a:pt x="564" y="397"/>
                  </a:lnTo>
                  <a:lnTo>
                    <a:pt x="553" y="397"/>
                  </a:lnTo>
                  <a:lnTo>
                    <a:pt x="539" y="409"/>
                  </a:lnTo>
                  <a:lnTo>
                    <a:pt x="528" y="409"/>
                  </a:lnTo>
                  <a:lnTo>
                    <a:pt x="516" y="409"/>
                  </a:lnTo>
                  <a:lnTo>
                    <a:pt x="505" y="409"/>
                  </a:lnTo>
                  <a:lnTo>
                    <a:pt x="505" y="397"/>
                  </a:lnTo>
                  <a:lnTo>
                    <a:pt x="505" y="384"/>
                  </a:lnTo>
                  <a:lnTo>
                    <a:pt x="505" y="372"/>
                  </a:lnTo>
                  <a:lnTo>
                    <a:pt x="491" y="384"/>
                  </a:lnTo>
                  <a:lnTo>
                    <a:pt x="480" y="384"/>
                  </a:lnTo>
                  <a:lnTo>
                    <a:pt x="491" y="384"/>
                  </a:lnTo>
                  <a:lnTo>
                    <a:pt x="480" y="397"/>
                  </a:lnTo>
                  <a:lnTo>
                    <a:pt x="491" y="397"/>
                  </a:lnTo>
                  <a:lnTo>
                    <a:pt x="480" y="409"/>
                  </a:lnTo>
                  <a:lnTo>
                    <a:pt x="468" y="397"/>
                  </a:lnTo>
                  <a:lnTo>
                    <a:pt x="457" y="397"/>
                  </a:lnTo>
                  <a:lnTo>
                    <a:pt x="457" y="409"/>
                  </a:lnTo>
                  <a:lnTo>
                    <a:pt x="443" y="397"/>
                  </a:lnTo>
                  <a:lnTo>
                    <a:pt x="432" y="409"/>
                  </a:lnTo>
                  <a:lnTo>
                    <a:pt x="420" y="409"/>
                  </a:lnTo>
                  <a:lnTo>
                    <a:pt x="409" y="409"/>
                  </a:lnTo>
                  <a:lnTo>
                    <a:pt x="409" y="397"/>
                  </a:lnTo>
                  <a:lnTo>
                    <a:pt x="395" y="397"/>
                  </a:lnTo>
                  <a:lnTo>
                    <a:pt x="395" y="384"/>
                  </a:lnTo>
                  <a:lnTo>
                    <a:pt x="384" y="384"/>
                  </a:lnTo>
                  <a:lnTo>
                    <a:pt x="384" y="372"/>
                  </a:lnTo>
                  <a:lnTo>
                    <a:pt x="384" y="361"/>
                  </a:lnTo>
                  <a:lnTo>
                    <a:pt x="384" y="349"/>
                  </a:lnTo>
                  <a:lnTo>
                    <a:pt x="395" y="336"/>
                  </a:lnTo>
                  <a:lnTo>
                    <a:pt x="395" y="324"/>
                  </a:lnTo>
                  <a:lnTo>
                    <a:pt x="395" y="313"/>
                  </a:lnTo>
                  <a:lnTo>
                    <a:pt x="395" y="301"/>
                  </a:lnTo>
                  <a:lnTo>
                    <a:pt x="384" y="301"/>
                  </a:lnTo>
                  <a:lnTo>
                    <a:pt x="384" y="288"/>
                  </a:lnTo>
                  <a:lnTo>
                    <a:pt x="372" y="288"/>
                  </a:lnTo>
                  <a:lnTo>
                    <a:pt x="372" y="276"/>
                  </a:lnTo>
                  <a:lnTo>
                    <a:pt x="372" y="288"/>
                  </a:lnTo>
                  <a:lnTo>
                    <a:pt x="361" y="276"/>
                  </a:lnTo>
                  <a:lnTo>
                    <a:pt x="361" y="265"/>
                  </a:lnTo>
                  <a:lnTo>
                    <a:pt x="347" y="265"/>
                  </a:lnTo>
                  <a:lnTo>
                    <a:pt x="347" y="253"/>
                  </a:lnTo>
                  <a:lnTo>
                    <a:pt x="336" y="253"/>
                  </a:lnTo>
                  <a:lnTo>
                    <a:pt x="336" y="240"/>
                  </a:lnTo>
                  <a:lnTo>
                    <a:pt x="347" y="240"/>
                  </a:lnTo>
                  <a:lnTo>
                    <a:pt x="336" y="240"/>
                  </a:lnTo>
                  <a:lnTo>
                    <a:pt x="336" y="228"/>
                  </a:lnTo>
                  <a:lnTo>
                    <a:pt x="324" y="228"/>
                  </a:lnTo>
                  <a:lnTo>
                    <a:pt x="324" y="217"/>
                  </a:lnTo>
                  <a:lnTo>
                    <a:pt x="313" y="217"/>
                  </a:lnTo>
                  <a:lnTo>
                    <a:pt x="324" y="217"/>
                  </a:lnTo>
                  <a:lnTo>
                    <a:pt x="324" y="205"/>
                  </a:lnTo>
                  <a:lnTo>
                    <a:pt x="324" y="192"/>
                  </a:lnTo>
                  <a:lnTo>
                    <a:pt x="324" y="180"/>
                  </a:lnTo>
                  <a:lnTo>
                    <a:pt x="313" y="180"/>
                  </a:lnTo>
                  <a:lnTo>
                    <a:pt x="313" y="169"/>
                  </a:lnTo>
                  <a:lnTo>
                    <a:pt x="313" y="157"/>
                  </a:lnTo>
                  <a:lnTo>
                    <a:pt x="313" y="144"/>
                  </a:lnTo>
                  <a:lnTo>
                    <a:pt x="299" y="144"/>
                  </a:lnTo>
                  <a:lnTo>
                    <a:pt x="313" y="132"/>
                  </a:lnTo>
                  <a:lnTo>
                    <a:pt x="299" y="132"/>
                  </a:lnTo>
                  <a:lnTo>
                    <a:pt x="288" y="121"/>
                  </a:lnTo>
                  <a:lnTo>
                    <a:pt x="276" y="121"/>
                  </a:lnTo>
                  <a:lnTo>
                    <a:pt x="276" y="109"/>
                  </a:lnTo>
                  <a:lnTo>
                    <a:pt x="276" y="96"/>
                  </a:lnTo>
                  <a:lnTo>
                    <a:pt x="288" y="84"/>
                  </a:lnTo>
                  <a:lnTo>
                    <a:pt x="288" y="73"/>
                  </a:lnTo>
                  <a:lnTo>
                    <a:pt x="288" y="61"/>
                  </a:lnTo>
                  <a:lnTo>
                    <a:pt x="276" y="48"/>
                  </a:lnTo>
                  <a:lnTo>
                    <a:pt x="276" y="36"/>
                  </a:lnTo>
                  <a:lnTo>
                    <a:pt x="265" y="25"/>
                  </a:lnTo>
                  <a:lnTo>
                    <a:pt x="251" y="13"/>
                  </a:lnTo>
                  <a:lnTo>
                    <a:pt x="240" y="13"/>
                  </a:lnTo>
                  <a:lnTo>
                    <a:pt x="240" y="0"/>
                  </a:lnTo>
                  <a:lnTo>
                    <a:pt x="228" y="0"/>
                  </a:lnTo>
                  <a:lnTo>
                    <a:pt x="217" y="0"/>
                  </a:lnTo>
                  <a:lnTo>
                    <a:pt x="217" y="13"/>
                  </a:lnTo>
                  <a:lnTo>
                    <a:pt x="204" y="13"/>
                  </a:lnTo>
                  <a:lnTo>
                    <a:pt x="217" y="13"/>
                  </a:lnTo>
                  <a:lnTo>
                    <a:pt x="204" y="25"/>
                  </a:lnTo>
                  <a:lnTo>
                    <a:pt x="204" y="36"/>
                  </a:lnTo>
                  <a:lnTo>
                    <a:pt x="192" y="36"/>
                  </a:lnTo>
                  <a:lnTo>
                    <a:pt x="192" y="48"/>
                  </a:lnTo>
                  <a:lnTo>
                    <a:pt x="180" y="48"/>
                  </a:lnTo>
                  <a:lnTo>
                    <a:pt x="180" y="61"/>
                  </a:lnTo>
                  <a:lnTo>
                    <a:pt x="169" y="61"/>
                  </a:lnTo>
                  <a:lnTo>
                    <a:pt x="156" y="61"/>
                  </a:lnTo>
                  <a:lnTo>
                    <a:pt x="144" y="61"/>
                  </a:lnTo>
                  <a:lnTo>
                    <a:pt x="144" y="73"/>
                  </a:lnTo>
                  <a:lnTo>
                    <a:pt x="132" y="73"/>
                  </a:lnTo>
                  <a:lnTo>
                    <a:pt x="121" y="84"/>
                  </a:lnTo>
                  <a:lnTo>
                    <a:pt x="108" y="84"/>
                  </a:lnTo>
                  <a:lnTo>
                    <a:pt x="108" y="96"/>
                  </a:lnTo>
                  <a:lnTo>
                    <a:pt x="96" y="96"/>
                  </a:lnTo>
                  <a:lnTo>
                    <a:pt x="84" y="96"/>
                  </a:lnTo>
                  <a:lnTo>
                    <a:pt x="84" y="109"/>
                  </a:lnTo>
                  <a:lnTo>
                    <a:pt x="73" y="121"/>
                  </a:lnTo>
                  <a:lnTo>
                    <a:pt x="73" y="132"/>
                  </a:lnTo>
                  <a:lnTo>
                    <a:pt x="60" y="132"/>
                  </a:lnTo>
                  <a:lnTo>
                    <a:pt x="48" y="121"/>
                  </a:lnTo>
                  <a:lnTo>
                    <a:pt x="36" y="121"/>
                  </a:lnTo>
                  <a:lnTo>
                    <a:pt x="25" y="121"/>
                  </a:lnTo>
                  <a:lnTo>
                    <a:pt x="25" y="109"/>
                  </a:lnTo>
                  <a:lnTo>
                    <a:pt x="25" y="96"/>
                  </a:lnTo>
                  <a:lnTo>
                    <a:pt x="12" y="84"/>
                  </a:lnTo>
                  <a:lnTo>
                    <a:pt x="25" y="84"/>
                  </a:lnTo>
                  <a:lnTo>
                    <a:pt x="25" y="73"/>
                  </a:lnTo>
                  <a:lnTo>
                    <a:pt x="12" y="61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rgbClr val="CCEC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" name="Freeform 14"/>
            <p:cNvSpPr>
              <a:spLocks/>
            </p:cNvSpPr>
            <p:nvPr/>
          </p:nvSpPr>
          <p:spPr bwMode="auto">
            <a:xfrm>
              <a:off x="771" y="1471"/>
              <a:ext cx="696" cy="648"/>
            </a:xfrm>
            <a:custGeom>
              <a:avLst/>
              <a:gdLst>
                <a:gd name="T0" fmla="*/ 0 w 1451"/>
                <a:gd name="T1" fmla="*/ 125 h 1309"/>
                <a:gd name="T2" fmla="*/ 6 w 1451"/>
                <a:gd name="T3" fmla="*/ 166 h 1309"/>
                <a:gd name="T4" fmla="*/ 29 w 1451"/>
                <a:gd name="T5" fmla="*/ 197 h 1309"/>
                <a:gd name="T6" fmla="*/ 40 w 1451"/>
                <a:gd name="T7" fmla="*/ 226 h 1309"/>
                <a:gd name="T8" fmla="*/ 63 w 1451"/>
                <a:gd name="T9" fmla="*/ 244 h 1309"/>
                <a:gd name="T10" fmla="*/ 75 w 1451"/>
                <a:gd name="T11" fmla="*/ 274 h 1309"/>
                <a:gd name="T12" fmla="*/ 98 w 1451"/>
                <a:gd name="T13" fmla="*/ 292 h 1309"/>
                <a:gd name="T14" fmla="*/ 120 w 1451"/>
                <a:gd name="T15" fmla="*/ 333 h 1309"/>
                <a:gd name="T16" fmla="*/ 132 w 1451"/>
                <a:gd name="T17" fmla="*/ 368 h 1309"/>
                <a:gd name="T18" fmla="*/ 115 w 1451"/>
                <a:gd name="T19" fmla="*/ 398 h 1309"/>
                <a:gd name="T20" fmla="*/ 127 w 1451"/>
                <a:gd name="T21" fmla="*/ 422 h 1309"/>
                <a:gd name="T22" fmla="*/ 150 w 1451"/>
                <a:gd name="T23" fmla="*/ 446 h 1309"/>
                <a:gd name="T24" fmla="*/ 196 w 1451"/>
                <a:gd name="T25" fmla="*/ 440 h 1309"/>
                <a:gd name="T26" fmla="*/ 224 w 1451"/>
                <a:gd name="T27" fmla="*/ 451 h 1309"/>
                <a:gd name="T28" fmla="*/ 259 w 1451"/>
                <a:gd name="T29" fmla="*/ 446 h 1309"/>
                <a:gd name="T30" fmla="*/ 288 w 1451"/>
                <a:gd name="T31" fmla="*/ 440 h 1309"/>
                <a:gd name="T32" fmla="*/ 317 w 1451"/>
                <a:gd name="T33" fmla="*/ 451 h 1309"/>
                <a:gd name="T34" fmla="*/ 345 w 1451"/>
                <a:gd name="T35" fmla="*/ 482 h 1309"/>
                <a:gd name="T36" fmla="*/ 386 w 1451"/>
                <a:gd name="T37" fmla="*/ 493 h 1309"/>
                <a:gd name="T38" fmla="*/ 426 w 1451"/>
                <a:gd name="T39" fmla="*/ 541 h 1309"/>
                <a:gd name="T40" fmla="*/ 478 w 1451"/>
                <a:gd name="T41" fmla="*/ 570 h 1309"/>
                <a:gd name="T42" fmla="*/ 512 w 1451"/>
                <a:gd name="T43" fmla="*/ 558 h 1309"/>
                <a:gd name="T44" fmla="*/ 558 w 1451"/>
                <a:gd name="T45" fmla="*/ 570 h 1309"/>
                <a:gd name="T46" fmla="*/ 581 w 1451"/>
                <a:gd name="T47" fmla="*/ 594 h 1309"/>
                <a:gd name="T48" fmla="*/ 616 w 1451"/>
                <a:gd name="T49" fmla="*/ 606 h 1309"/>
                <a:gd name="T50" fmla="*/ 639 w 1451"/>
                <a:gd name="T51" fmla="*/ 624 h 1309"/>
                <a:gd name="T52" fmla="*/ 657 w 1451"/>
                <a:gd name="T53" fmla="*/ 648 h 1309"/>
                <a:gd name="T54" fmla="*/ 696 w 1451"/>
                <a:gd name="T55" fmla="*/ 636 h 1309"/>
                <a:gd name="T56" fmla="*/ 645 w 1451"/>
                <a:gd name="T57" fmla="*/ 517 h 1309"/>
                <a:gd name="T58" fmla="*/ 639 w 1451"/>
                <a:gd name="T59" fmla="*/ 482 h 1309"/>
                <a:gd name="T60" fmla="*/ 657 w 1451"/>
                <a:gd name="T61" fmla="*/ 458 h 1309"/>
                <a:gd name="T62" fmla="*/ 645 w 1451"/>
                <a:gd name="T63" fmla="*/ 434 h 1309"/>
                <a:gd name="T64" fmla="*/ 634 w 1451"/>
                <a:gd name="T65" fmla="*/ 427 h 1309"/>
                <a:gd name="T66" fmla="*/ 645 w 1451"/>
                <a:gd name="T67" fmla="*/ 392 h 1309"/>
                <a:gd name="T68" fmla="*/ 639 w 1451"/>
                <a:gd name="T69" fmla="*/ 374 h 1309"/>
                <a:gd name="T70" fmla="*/ 542 w 1451"/>
                <a:gd name="T71" fmla="*/ 250 h 1309"/>
                <a:gd name="T72" fmla="*/ 414 w 1451"/>
                <a:gd name="T73" fmla="*/ 220 h 1309"/>
                <a:gd name="T74" fmla="*/ 340 w 1451"/>
                <a:gd name="T75" fmla="*/ 143 h 1309"/>
                <a:gd name="T76" fmla="*/ 334 w 1451"/>
                <a:gd name="T77" fmla="*/ 173 h 1309"/>
                <a:gd name="T78" fmla="*/ 328 w 1451"/>
                <a:gd name="T79" fmla="*/ 184 h 1309"/>
                <a:gd name="T80" fmla="*/ 317 w 1451"/>
                <a:gd name="T81" fmla="*/ 197 h 1309"/>
                <a:gd name="T82" fmla="*/ 294 w 1451"/>
                <a:gd name="T83" fmla="*/ 208 h 1309"/>
                <a:gd name="T84" fmla="*/ 271 w 1451"/>
                <a:gd name="T85" fmla="*/ 197 h 1309"/>
                <a:gd name="T86" fmla="*/ 242 w 1451"/>
                <a:gd name="T87" fmla="*/ 190 h 1309"/>
                <a:gd name="T88" fmla="*/ 230 w 1451"/>
                <a:gd name="T89" fmla="*/ 202 h 1309"/>
                <a:gd name="T90" fmla="*/ 196 w 1451"/>
                <a:gd name="T91" fmla="*/ 202 h 1309"/>
                <a:gd name="T92" fmla="*/ 184 w 1451"/>
                <a:gd name="T93" fmla="*/ 173 h 1309"/>
                <a:gd name="T94" fmla="*/ 178 w 1451"/>
                <a:gd name="T95" fmla="*/ 143 h 1309"/>
                <a:gd name="T96" fmla="*/ 161 w 1451"/>
                <a:gd name="T97" fmla="*/ 125 h 1309"/>
                <a:gd name="T98" fmla="*/ 150 w 1451"/>
                <a:gd name="T99" fmla="*/ 107 h 1309"/>
                <a:gd name="T100" fmla="*/ 150 w 1451"/>
                <a:gd name="T101" fmla="*/ 78 h 1309"/>
                <a:gd name="T102" fmla="*/ 132 w 1451"/>
                <a:gd name="T103" fmla="*/ 54 h 1309"/>
                <a:gd name="T104" fmla="*/ 127 w 1451"/>
                <a:gd name="T105" fmla="*/ 12 h 1309"/>
                <a:gd name="T106" fmla="*/ 98 w 1451"/>
                <a:gd name="T107" fmla="*/ 6 h 1309"/>
                <a:gd name="T108" fmla="*/ 86 w 1451"/>
                <a:gd name="T109" fmla="*/ 30 h 1309"/>
                <a:gd name="T110" fmla="*/ 52 w 1451"/>
                <a:gd name="T111" fmla="*/ 42 h 1309"/>
                <a:gd name="T112" fmla="*/ 29 w 1451"/>
                <a:gd name="T113" fmla="*/ 65 h 1309"/>
                <a:gd name="T114" fmla="*/ 12 w 1451"/>
                <a:gd name="T115" fmla="*/ 42 h 130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451"/>
                <a:gd name="T175" fmla="*/ 0 h 1309"/>
                <a:gd name="T176" fmla="*/ 1451 w 1451"/>
                <a:gd name="T177" fmla="*/ 1309 h 130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451" h="1309">
                  <a:moveTo>
                    <a:pt x="0" y="61"/>
                  </a:moveTo>
                  <a:lnTo>
                    <a:pt x="0" y="157"/>
                  </a:lnTo>
                  <a:lnTo>
                    <a:pt x="0" y="180"/>
                  </a:lnTo>
                  <a:lnTo>
                    <a:pt x="0" y="205"/>
                  </a:lnTo>
                  <a:lnTo>
                    <a:pt x="0" y="228"/>
                  </a:lnTo>
                  <a:lnTo>
                    <a:pt x="0" y="240"/>
                  </a:lnTo>
                  <a:lnTo>
                    <a:pt x="0" y="253"/>
                  </a:lnTo>
                  <a:lnTo>
                    <a:pt x="0" y="265"/>
                  </a:lnTo>
                  <a:lnTo>
                    <a:pt x="0" y="276"/>
                  </a:lnTo>
                  <a:lnTo>
                    <a:pt x="0" y="288"/>
                  </a:lnTo>
                  <a:lnTo>
                    <a:pt x="0" y="301"/>
                  </a:lnTo>
                  <a:lnTo>
                    <a:pt x="0" y="324"/>
                  </a:lnTo>
                  <a:lnTo>
                    <a:pt x="0" y="336"/>
                  </a:lnTo>
                  <a:lnTo>
                    <a:pt x="12" y="336"/>
                  </a:lnTo>
                  <a:lnTo>
                    <a:pt x="12" y="349"/>
                  </a:lnTo>
                  <a:lnTo>
                    <a:pt x="25" y="349"/>
                  </a:lnTo>
                  <a:lnTo>
                    <a:pt x="25" y="361"/>
                  </a:lnTo>
                  <a:lnTo>
                    <a:pt x="36" y="372"/>
                  </a:lnTo>
                  <a:lnTo>
                    <a:pt x="36" y="384"/>
                  </a:lnTo>
                  <a:lnTo>
                    <a:pt x="48" y="397"/>
                  </a:lnTo>
                  <a:lnTo>
                    <a:pt x="60" y="397"/>
                  </a:lnTo>
                  <a:lnTo>
                    <a:pt x="60" y="409"/>
                  </a:lnTo>
                  <a:lnTo>
                    <a:pt x="60" y="420"/>
                  </a:lnTo>
                  <a:lnTo>
                    <a:pt x="73" y="420"/>
                  </a:lnTo>
                  <a:lnTo>
                    <a:pt x="73" y="432"/>
                  </a:lnTo>
                  <a:lnTo>
                    <a:pt x="84" y="432"/>
                  </a:lnTo>
                  <a:lnTo>
                    <a:pt x="84" y="445"/>
                  </a:lnTo>
                  <a:lnTo>
                    <a:pt x="84" y="457"/>
                  </a:lnTo>
                  <a:lnTo>
                    <a:pt x="96" y="457"/>
                  </a:lnTo>
                  <a:lnTo>
                    <a:pt x="96" y="468"/>
                  </a:lnTo>
                  <a:lnTo>
                    <a:pt x="108" y="468"/>
                  </a:lnTo>
                  <a:lnTo>
                    <a:pt x="108" y="480"/>
                  </a:lnTo>
                  <a:lnTo>
                    <a:pt x="121" y="480"/>
                  </a:lnTo>
                  <a:lnTo>
                    <a:pt x="132" y="480"/>
                  </a:lnTo>
                  <a:lnTo>
                    <a:pt x="132" y="493"/>
                  </a:lnTo>
                  <a:lnTo>
                    <a:pt x="144" y="493"/>
                  </a:lnTo>
                  <a:lnTo>
                    <a:pt x="144" y="505"/>
                  </a:lnTo>
                  <a:lnTo>
                    <a:pt x="156" y="505"/>
                  </a:lnTo>
                  <a:lnTo>
                    <a:pt x="156" y="516"/>
                  </a:lnTo>
                  <a:lnTo>
                    <a:pt x="156" y="528"/>
                  </a:lnTo>
                  <a:lnTo>
                    <a:pt x="156" y="541"/>
                  </a:lnTo>
                  <a:lnTo>
                    <a:pt x="156" y="553"/>
                  </a:lnTo>
                  <a:lnTo>
                    <a:pt x="169" y="564"/>
                  </a:lnTo>
                  <a:lnTo>
                    <a:pt x="169" y="576"/>
                  </a:lnTo>
                  <a:lnTo>
                    <a:pt x="169" y="589"/>
                  </a:lnTo>
                  <a:lnTo>
                    <a:pt x="180" y="589"/>
                  </a:lnTo>
                  <a:lnTo>
                    <a:pt x="192" y="576"/>
                  </a:lnTo>
                  <a:lnTo>
                    <a:pt x="192" y="589"/>
                  </a:lnTo>
                  <a:lnTo>
                    <a:pt x="204" y="589"/>
                  </a:lnTo>
                  <a:lnTo>
                    <a:pt x="204" y="601"/>
                  </a:lnTo>
                  <a:lnTo>
                    <a:pt x="204" y="612"/>
                  </a:lnTo>
                  <a:lnTo>
                    <a:pt x="217" y="624"/>
                  </a:lnTo>
                  <a:lnTo>
                    <a:pt x="228" y="624"/>
                  </a:lnTo>
                  <a:lnTo>
                    <a:pt x="251" y="637"/>
                  </a:lnTo>
                  <a:lnTo>
                    <a:pt x="251" y="648"/>
                  </a:lnTo>
                  <a:lnTo>
                    <a:pt x="251" y="672"/>
                  </a:lnTo>
                  <a:lnTo>
                    <a:pt x="251" y="685"/>
                  </a:lnTo>
                  <a:lnTo>
                    <a:pt x="240" y="696"/>
                  </a:lnTo>
                  <a:lnTo>
                    <a:pt x="240" y="708"/>
                  </a:lnTo>
                  <a:lnTo>
                    <a:pt x="265" y="720"/>
                  </a:lnTo>
                  <a:lnTo>
                    <a:pt x="265" y="733"/>
                  </a:lnTo>
                  <a:lnTo>
                    <a:pt x="276" y="733"/>
                  </a:lnTo>
                  <a:lnTo>
                    <a:pt x="276" y="744"/>
                  </a:lnTo>
                  <a:lnTo>
                    <a:pt x="276" y="756"/>
                  </a:lnTo>
                  <a:lnTo>
                    <a:pt x="276" y="768"/>
                  </a:lnTo>
                  <a:lnTo>
                    <a:pt x="265" y="781"/>
                  </a:lnTo>
                  <a:lnTo>
                    <a:pt x="265" y="792"/>
                  </a:lnTo>
                  <a:lnTo>
                    <a:pt x="251" y="792"/>
                  </a:lnTo>
                  <a:lnTo>
                    <a:pt x="240" y="792"/>
                  </a:lnTo>
                  <a:lnTo>
                    <a:pt x="240" y="804"/>
                  </a:lnTo>
                  <a:lnTo>
                    <a:pt x="228" y="815"/>
                  </a:lnTo>
                  <a:lnTo>
                    <a:pt x="228" y="829"/>
                  </a:lnTo>
                  <a:lnTo>
                    <a:pt x="240" y="829"/>
                  </a:lnTo>
                  <a:lnTo>
                    <a:pt x="251" y="840"/>
                  </a:lnTo>
                  <a:lnTo>
                    <a:pt x="265" y="840"/>
                  </a:lnTo>
                  <a:lnTo>
                    <a:pt x="276" y="840"/>
                  </a:lnTo>
                  <a:lnTo>
                    <a:pt x="265" y="852"/>
                  </a:lnTo>
                  <a:lnTo>
                    <a:pt x="276" y="877"/>
                  </a:lnTo>
                  <a:lnTo>
                    <a:pt x="276" y="888"/>
                  </a:lnTo>
                  <a:lnTo>
                    <a:pt x="288" y="900"/>
                  </a:lnTo>
                  <a:lnTo>
                    <a:pt x="288" y="888"/>
                  </a:lnTo>
                  <a:lnTo>
                    <a:pt x="299" y="888"/>
                  </a:lnTo>
                  <a:lnTo>
                    <a:pt x="299" y="900"/>
                  </a:lnTo>
                  <a:lnTo>
                    <a:pt x="313" y="900"/>
                  </a:lnTo>
                  <a:lnTo>
                    <a:pt x="324" y="900"/>
                  </a:lnTo>
                  <a:lnTo>
                    <a:pt x="336" y="888"/>
                  </a:lnTo>
                  <a:lnTo>
                    <a:pt x="336" y="900"/>
                  </a:lnTo>
                  <a:lnTo>
                    <a:pt x="347" y="911"/>
                  </a:lnTo>
                  <a:lnTo>
                    <a:pt x="372" y="911"/>
                  </a:lnTo>
                  <a:lnTo>
                    <a:pt x="409" y="900"/>
                  </a:lnTo>
                  <a:lnTo>
                    <a:pt x="409" y="888"/>
                  </a:lnTo>
                  <a:lnTo>
                    <a:pt x="409" y="877"/>
                  </a:lnTo>
                  <a:lnTo>
                    <a:pt x="420" y="877"/>
                  </a:lnTo>
                  <a:lnTo>
                    <a:pt x="420" y="888"/>
                  </a:lnTo>
                  <a:lnTo>
                    <a:pt x="432" y="900"/>
                  </a:lnTo>
                  <a:lnTo>
                    <a:pt x="443" y="911"/>
                  </a:lnTo>
                  <a:lnTo>
                    <a:pt x="457" y="911"/>
                  </a:lnTo>
                  <a:lnTo>
                    <a:pt x="468" y="911"/>
                  </a:lnTo>
                  <a:lnTo>
                    <a:pt x="480" y="900"/>
                  </a:lnTo>
                  <a:lnTo>
                    <a:pt x="491" y="900"/>
                  </a:lnTo>
                  <a:lnTo>
                    <a:pt x="505" y="888"/>
                  </a:lnTo>
                  <a:lnTo>
                    <a:pt x="516" y="888"/>
                  </a:lnTo>
                  <a:lnTo>
                    <a:pt x="516" y="900"/>
                  </a:lnTo>
                  <a:lnTo>
                    <a:pt x="528" y="900"/>
                  </a:lnTo>
                  <a:lnTo>
                    <a:pt x="539" y="900"/>
                  </a:lnTo>
                  <a:lnTo>
                    <a:pt x="553" y="900"/>
                  </a:lnTo>
                  <a:lnTo>
                    <a:pt x="553" y="911"/>
                  </a:lnTo>
                  <a:lnTo>
                    <a:pt x="564" y="911"/>
                  </a:lnTo>
                  <a:lnTo>
                    <a:pt x="576" y="911"/>
                  </a:lnTo>
                  <a:lnTo>
                    <a:pt x="576" y="900"/>
                  </a:lnTo>
                  <a:lnTo>
                    <a:pt x="587" y="900"/>
                  </a:lnTo>
                  <a:lnTo>
                    <a:pt x="601" y="888"/>
                  </a:lnTo>
                  <a:lnTo>
                    <a:pt x="612" y="900"/>
                  </a:lnTo>
                  <a:lnTo>
                    <a:pt x="624" y="900"/>
                  </a:lnTo>
                  <a:lnTo>
                    <a:pt x="635" y="900"/>
                  </a:lnTo>
                  <a:lnTo>
                    <a:pt x="635" y="911"/>
                  </a:lnTo>
                  <a:lnTo>
                    <a:pt x="649" y="911"/>
                  </a:lnTo>
                  <a:lnTo>
                    <a:pt x="649" y="925"/>
                  </a:lnTo>
                  <a:lnTo>
                    <a:pt x="660" y="911"/>
                  </a:lnTo>
                  <a:lnTo>
                    <a:pt x="672" y="925"/>
                  </a:lnTo>
                  <a:lnTo>
                    <a:pt x="683" y="925"/>
                  </a:lnTo>
                  <a:lnTo>
                    <a:pt x="697" y="936"/>
                  </a:lnTo>
                  <a:lnTo>
                    <a:pt x="697" y="948"/>
                  </a:lnTo>
                  <a:lnTo>
                    <a:pt x="708" y="948"/>
                  </a:lnTo>
                  <a:lnTo>
                    <a:pt x="708" y="959"/>
                  </a:lnTo>
                  <a:lnTo>
                    <a:pt x="720" y="973"/>
                  </a:lnTo>
                  <a:lnTo>
                    <a:pt x="745" y="959"/>
                  </a:lnTo>
                  <a:lnTo>
                    <a:pt x="768" y="973"/>
                  </a:lnTo>
                  <a:lnTo>
                    <a:pt x="779" y="973"/>
                  </a:lnTo>
                  <a:lnTo>
                    <a:pt x="779" y="984"/>
                  </a:lnTo>
                  <a:lnTo>
                    <a:pt x="793" y="973"/>
                  </a:lnTo>
                  <a:lnTo>
                    <a:pt x="804" y="984"/>
                  </a:lnTo>
                  <a:lnTo>
                    <a:pt x="804" y="996"/>
                  </a:lnTo>
                  <a:lnTo>
                    <a:pt x="816" y="996"/>
                  </a:lnTo>
                  <a:lnTo>
                    <a:pt x="827" y="996"/>
                  </a:lnTo>
                  <a:lnTo>
                    <a:pt x="841" y="996"/>
                  </a:lnTo>
                  <a:lnTo>
                    <a:pt x="841" y="1007"/>
                  </a:lnTo>
                  <a:lnTo>
                    <a:pt x="841" y="1021"/>
                  </a:lnTo>
                  <a:lnTo>
                    <a:pt x="841" y="1092"/>
                  </a:lnTo>
                  <a:lnTo>
                    <a:pt x="889" y="1092"/>
                  </a:lnTo>
                  <a:lnTo>
                    <a:pt x="889" y="1103"/>
                  </a:lnTo>
                  <a:lnTo>
                    <a:pt x="948" y="1103"/>
                  </a:lnTo>
                  <a:lnTo>
                    <a:pt x="948" y="1140"/>
                  </a:lnTo>
                  <a:lnTo>
                    <a:pt x="971" y="1140"/>
                  </a:lnTo>
                  <a:lnTo>
                    <a:pt x="985" y="1140"/>
                  </a:lnTo>
                  <a:lnTo>
                    <a:pt x="985" y="1151"/>
                  </a:lnTo>
                  <a:lnTo>
                    <a:pt x="996" y="1151"/>
                  </a:lnTo>
                  <a:lnTo>
                    <a:pt x="1008" y="1151"/>
                  </a:lnTo>
                  <a:lnTo>
                    <a:pt x="1019" y="1151"/>
                  </a:lnTo>
                  <a:lnTo>
                    <a:pt x="1033" y="1151"/>
                  </a:lnTo>
                  <a:lnTo>
                    <a:pt x="1044" y="1151"/>
                  </a:lnTo>
                  <a:lnTo>
                    <a:pt x="1056" y="1151"/>
                  </a:lnTo>
                  <a:lnTo>
                    <a:pt x="1056" y="1140"/>
                  </a:lnTo>
                  <a:lnTo>
                    <a:pt x="1067" y="1128"/>
                  </a:lnTo>
                  <a:lnTo>
                    <a:pt x="1067" y="1140"/>
                  </a:lnTo>
                  <a:lnTo>
                    <a:pt x="1081" y="1140"/>
                  </a:lnTo>
                  <a:lnTo>
                    <a:pt x="1092" y="1140"/>
                  </a:lnTo>
                  <a:lnTo>
                    <a:pt x="1104" y="1140"/>
                  </a:lnTo>
                  <a:lnTo>
                    <a:pt x="1115" y="1151"/>
                  </a:lnTo>
                  <a:lnTo>
                    <a:pt x="1140" y="1151"/>
                  </a:lnTo>
                  <a:lnTo>
                    <a:pt x="1163" y="1151"/>
                  </a:lnTo>
                  <a:lnTo>
                    <a:pt x="1163" y="1165"/>
                  </a:lnTo>
                  <a:lnTo>
                    <a:pt x="1177" y="1165"/>
                  </a:lnTo>
                  <a:lnTo>
                    <a:pt x="1177" y="1176"/>
                  </a:lnTo>
                  <a:lnTo>
                    <a:pt x="1188" y="1176"/>
                  </a:lnTo>
                  <a:lnTo>
                    <a:pt x="1200" y="1188"/>
                  </a:lnTo>
                  <a:lnTo>
                    <a:pt x="1211" y="1188"/>
                  </a:lnTo>
                  <a:lnTo>
                    <a:pt x="1211" y="1199"/>
                  </a:lnTo>
                  <a:lnTo>
                    <a:pt x="1225" y="1199"/>
                  </a:lnTo>
                  <a:lnTo>
                    <a:pt x="1236" y="1199"/>
                  </a:lnTo>
                  <a:lnTo>
                    <a:pt x="1248" y="1199"/>
                  </a:lnTo>
                  <a:lnTo>
                    <a:pt x="1248" y="1213"/>
                  </a:lnTo>
                  <a:lnTo>
                    <a:pt x="1259" y="1213"/>
                  </a:lnTo>
                  <a:lnTo>
                    <a:pt x="1273" y="1213"/>
                  </a:lnTo>
                  <a:lnTo>
                    <a:pt x="1284" y="1224"/>
                  </a:lnTo>
                  <a:lnTo>
                    <a:pt x="1296" y="1224"/>
                  </a:lnTo>
                  <a:lnTo>
                    <a:pt x="1307" y="1236"/>
                  </a:lnTo>
                  <a:lnTo>
                    <a:pt x="1321" y="1236"/>
                  </a:lnTo>
                  <a:lnTo>
                    <a:pt x="1321" y="1224"/>
                  </a:lnTo>
                  <a:lnTo>
                    <a:pt x="1332" y="1236"/>
                  </a:lnTo>
                  <a:lnTo>
                    <a:pt x="1332" y="1247"/>
                  </a:lnTo>
                  <a:lnTo>
                    <a:pt x="1332" y="1261"/>
                  </a:lnTo>
                  <a:lnTo>
                    <a:pt x="1321" y="1272"/>
                  </a:lnTo>
                  <a:lnTo>
                    <a:pt x="1332" y="1272"/>
                  </a:lnTo>
                  <a:lnTo>
                    <a:pt x="1344" y="1272"/>
                  </a:lnTo>
                  <a:lnTo>
                    <a:pt x="1344" y="1284"/>
                  </a:lnTo>
                  <a:lnTo>
                    <a:pt x="1355" y="1284"/>
                  </a:lnTo>
                  <a:lnTo>
                    <a:pt x="1369" y="1295"/>
                  </a:lnTo>
                  <a:lnTo>
                    <a:pt x="1369" y="1309"/>
                  </a:lnTo>
                  <a:lnTo>
                    <a:pt x="1380" y="1309"/>
                  </a:lnTo>
                  <a:lnTo>
                    <a:pt x="1392" y="1309"/>
                  </a:lnTo>
                  <a:lnTo>
                    <a:pt x="1403" y="1309"/>
                  </a:lnTo>
                  <a:lnTo>
                    <a:pt x="1417" y="1295"/>
                  </a:lnTo>
                  <a:lnTo>
                    <a:pt x="1428" y="1295"/>
                  </a:lnTo>
                  <a:lnTo>
                    <a:pt x="1440" y="1295"/>
                  </a:lnTo>
                  <a:lnTo>
                    <a:pt x="1451" y="1284"/>
                  </a:lnTo>
                  <a:lnTo>
                    <a:pt x="1451" y="1236"/>
                  </a:lnTo>
                  <a:lnTo>
                    <a:pt x="1440" y="1236"/>
                  </a:lnTo>
                  <a:lnTo>
                    <a:pt x="1440" y="1199"/>
                  </a:lnTo>
                  <a:lnTo>
                    <a:pt x="1440" y="1044"/>
                  </a:lnTo>
                  <a:lnTo>
                    <a:pt x="1380" y="1044"/>
                  </a:lnTo>
                  <a:lnTo>
                    <a:pt x="1369" y="1032"/>
                  </a:lnTo>
                  <a:lnTo>
                    <a:pt x="1344" y="1044"/>
                  </a:lnTo>
                  <a:lnTo>
                    <a:pt x="1344" y="1032"/>
                  </a:lnTo>
                  <a:lnTo>
                    <a:pt x="1344" y="1021"/>
                  </a:lnTo>
                  <a:lnTo>
                    <a:pt x="1332" y="1021"/>
                  </a:lnTo>
                  <a:lnTo>
                    <a:pt x="1332" y="1007"/>
                  </a:lnTo>
                  <a:lnTo>
                    <a:pt x="1332" y="996"/>
                  </a:lnTo>
                  <a:lnTo>
                    <a:pt x="1332" y="984"/>
                  </a:lnTo>
                  <a:lnTo>
                    <a:pt x="1332" y="973"/>
                  </a:lnTo>
                  <a:lnTo>
                    <a:pt x="1332" y="959"/>
                  </a:lnTo>
                  <a:lnTo>
                    <a:pt x="1332" y="948"/>
                  </a:lnTo>
                  <a:lnTo>
                    <a:pt x="1344" y="936"/>
                  </a:lnTo>
                  <a:lnTo>
                    <a:pt x="1344" y="925"/>
                  </a:lnTo>
                  <a:lnTo>
                    <a:pt x="1344" y="911"/>
                  </a:lnTo>
                  <a:lnTo>
                    <a:pt x="1355" y="911"/>
                  </a:lnTo>
                  <a:lnTo>
                    <a:pt x="1369" y="925"/>
                  </a:lnTo>
                  <a:lnTo>
                    <a:pt x="1380" y="911"/>
                  </a:lnTo>
                  <a:lnTo>
                    <a:pt x="1380" y="900"/>
                  </a:lnTo>
                  <a:lnTo>
                    <a:pt x="1380" y="888"/>
                  </a:lnTo>
                  <a:lnTo>
                    <a:pt x="1369" y="888"/>
                  </a:lnTo>
                  <a:lnTo>
                    <a:pt x="1369" y="877"/>
                  </a:lnTo>
                  <a:lnTo>
                    <a:pt x="1355" y="877"/>
                  </a:lnTo>
                  <a:lnTo>
                    <a:pt x="1344" y="877"/>
                  </a:lnTo>
                  <a:lnTo>
                    <a:pt x="1332" y="877"/>
                  </a:lnTo>
                  <a:lnTo>
                    <a:pt x="1321" y="888"/>
                  </a:lnTo>
                  <a:lnTo>
                    <a:pt x="1307" y="900"/>
                  </a:lnTo>
                  <a:lnTo>
                    <a:pt x="1307" y="888"/>
                  </a:lnTo>
                  <a:lnTo>
                    <a:pt x="1307" y="877"/>
                  </a:lnTo>
                  <a:lnTo>
                    <a:pt x="1307" y="863"/>
                  </a:lnTo>
                  <a:lnTo>
                    <a:pt x="1321" y="863"/>
                  </a:lnTo>
                  <a:lnTo>
                    <a:pt x="1321" y="852"/>
                  </a:lnTo>
                  <a:lnTo>
                    <a:pt x="1321" y="840"/>
                  </a:lnTo>
                  <a:lnTo>
                    <a:pt x="1321" y="829"/>
                  </a:lnTo>
                  <a:lnTo>
                    <a:pt x="1332" y="829"/>
                  </a:lnTo>
                  <a:lnTo>
                    <a:pt x="1344" y="815"/>
                  </a:lnTo>
                  <a:lnTo>
                    <a:pt x="1344" y="804"/>
                  </a:lnTo>
                  <a:lnTo>
                    <a:pt x="1344" y="792"/>
                  </a:lnTo>
                  <a:lnTo>
                    <a:pt x="1332" y="792"/>
                  </a:lnTo>
                  <a:lnTo>
                    <a:pt x="1332" y="781"/>
                  </a:lnTo>
                  <a:lnTo>
                    <a:pt x="1344" y="781"/>
                  </a:lnTo>
                  <a:lnTo>
                    <a:pt x="1355" y="768"/>
                  </a:lnTo>
                  <a:lnTo>
                    <a:pt x="1344" y="768"/>
                  </a:lnTo>
                  <a:lnTo>
                    <a:pt x="1332" y="768"/>
                  </a:lnTo>
                  <a:lnTo>
                    <a:pt x="1332" y="756"/>
                  </a:lnTo>
                  <a:lnTo>
                    <a:pt x="1140" y="756"/>
                  </a:lnTo>
                  <a:lnTo>
                    <a:pt x="1140" y="733"/>
                  </a:lnTo>
                  <a:lnTo>
                    <a:pt x="1140" y="589"/>
                  </a:lnTo>
                  <a:lnTo>
                    <a:pt x="1129" y="589"/>
                  </a:lnTo>
                  <a:lnTo>
                    <a:pt x="1129" y="541"/>
                  </a:lnTo>
                  <a:lnTo>
                    <a:pt x="1129" y="516"/>
                  </a:lnTo>
                  <a:lnTo>
                    <a:pt x="1129" y="505"/>
                  </a:lnTo>
                  <a:lnTo>
                    <a:pt x="1129" y="445"/>
                  </a:lnTo>
                  <a:lnTo>
                    <a:pt x="1067" y="445"/>
                  </a:lnTo>
                  <a:lnTo>
                    <a:pt x="1044" y="445"/>
                  </a:lnTo>
                  <a:lnTo>
                    <a:pt x="1019" y="445"/>
                  </a:lnTo>
                  <a:lnTo>
                    <a:pt x="971" y="445"/>
                  </a:lnTo>
                  <a:lnTo>
                    <a:pt x="923" y="445"/>
                  </a:lnTo>
                  <a:lnTo>
                    <a:pt x="864" y="445"/>
                  </a:lnTo>
                  <a:lnTo>
                    <a:pt x="827" y="445"/>
                  </a:lnTo>
                  <a:lnTo>
                    <a:pt x="827" y="384"/>
                  </a:lnTo>
                  <a:lnTo>
                    <a:pt x="827" y="301"/>
                  </a:lnTo>
                  <a:lnTo>
                    <a:pt x="816" y="301"/>
                  </a:lnTo>
                  <a:lnTo>
                    <a:pt x="816" y="288"/>
                  </a:lnTo>
                  <a:lnTo>
                    <a:pt x="697" y="288"/>
                  </a:lnTo>
                  <a:lnTo>
                    <a:pt x="708" y="288"/>
                  </a:lnTo>
                  <a:lnTo>
                    <a:pt x="697" y="301"/>
                  </a:lnTo>
                  <a:lnTo>
                    <a:pt x="697" y="313"/>
                  </a:lnTo>
                  <a:lnTo>
                    <a:pt x="708" y="313"/>
                  </a:lnTo>
                  <a:lnTo>
                    <a:pt x="708" y="324"/>
                  </a:lnTo>
                  <a:lnTo>
                    <a:pt x="708" y="336"/>
                  </a:lnTo>
                  <a:lnTo>
                    <a:pt x="708" y="349"/>
                  </a:lnTo>
                  <a:lnTo>
                    <a:pt x="697" y="349"/>
                  </a:lnTo>
                  <a:lnTo>
                    <a:pt x="683" y="336"/>
                  </a:lnTo>
                  <a:lnTo>
                    <a:pt x="683" y="349"/>
                  </a:lnTo>
                  <a:lnTo>
                    <a:pt x="672" y="349"/>
                  </a:lnTo>
                  <a:lnTo>
                    <a:pt x="672" y="361"/>
                  </a:lnTo>
                  <a:lnTo>
                    <a:pt x="683" y="361"/>
                  </a:lnTo>
                  <a:lnTo>
                    <a:pt x="672" y="361"/>
                  </a:lnTo>
                  <a:lnTo>
                    <a:pt x="683" y="372"/>
                  </a:lnTo>
                  <a:lnTo>
                    <a:pt x="672" y="372"/>
                  </a:lnTo>
                  <a:lnTo>
                    <a:pt x="683" y="372"/>
                  </a:lnTo>
                  <a:lnTo>
                    <a:pt x="672" y="372"/>
                  </a:lnTo>
                  <a:lnTo>
                    <a:pt x="683" y="372"/>
                  </a:lnTo>
                  <a:lnTo>
                    <a:pt x="672" y="384"/>
                  </a:lnTo>
                  <a:lnTo>
                    <a:pt x="672" y="397"/>
                  </a:lnTo>
                  <a:lnTo>
                    <a:pt x="660" y="397"/>
                  </a:lnTo>
                  <a:lnTo>
                    <a:pt x="649" y="397"/>
                  </a:lnTo>
                  <a:lnTo>
                    <a:pt x="649" y="409"/>
                  </a:lnTo>
                  <a:lnTo>
                    <a:pt x="635" y="409"/>
                  </a:lnTo>
                  <a:lnTo>
                    <a:pt x="624" y="397"/>
                  </a:lnTo>
                  <a:lnTo>
                    <a:pt x="624" y="409"/>
                  </a:lnTo>
                  <a:lnTo>
                    <a:pt x="612" y="409"/>
                  </a:lnTo>
                  <a:lnTo>
                    <a:pt x="612" y="420"/>
                  </a:lnTo>
                  <a:lnTo>
                    <a:pt x="601" y="420"/>
                  </a:lnTo>
                  <a:lnTo>
                    <a:pt x="601" y="432"/>
                  </a:lnTo>
                  <a:lnTo>
                    <a:pt x="587" y="420"/>
                  </a:lnTo>
                  <a:lnTo>
                    <a:pt x="587" y="409"/>
                  </a:lnTo>
                  <a:lnTo>
                    <a:pt x="576" y="409"/>
                  </a:lnTo>
                  <a:lnTo>
                    <a:pt x="576" y="397"/>
                  </a:lnTo>
                  <a:lnTo>
                    <a:pt x="564" y="397"/>
                  </a:lnTo>
                  <a:lnTo>
                    <a:pt x="553" y="397"/>
                  </a:lnTo>
                  <a:lnTo>
                    <a:pt x="539" y="409"/>
                  </a:lnTo>
                  <a:lnTo>
                    <a:pt x="528" y="409"/>
                  </a:lnTo>
                  <a:lnTo>
                    <a:pt x="516" y="409"/>
                  </a:lnTo>
                  <a:lnTo>
                    <a:pt x="505" y="409"/>
                  </a:lnTo>
                  <a:lnTo>
                    <a:pt x="505" y="397"/>
                  </a:lnTo>
                  <a:lnTo>
                    <a:pt x="505" y="384"/>
                  </a:lnTo>
                  <a:lnTo>
                    <a:pt x="505" y="372"/>
                  </a:lnTo>
                  <a:lnTo>
                    <a:pt x="491" y="384"/>
                  </a:lnTo>
                  <a:lnTo>
                    <a:pt x="480" y="384"/>
                  </a:lnTo>
                  <a:lnTo>
                    <a:pt x="491" y="384"/>
                  </a:lnTo>
                  <a:lnTo>
                    <a:pt x="480" y="397"/>
                  </a:lnTo>
                  <a:lnTo>
                    <a:pt x="491" y="397"/>
                  </a:lnTo>
                  <a:lnTo>
                    <a:pt x="480" y="409"/>
                  </a:lnTo>
                  <a:lnTo>
                    <a:pt x="468" y="397"/>
                  </a:lnTo>
                  <a:lnTo>
                    <a:pt x="457" y="397"/>
                  </a:lnTo>
                  <a:lnTo>
                    <a:pt x="457" y="409"/>
                  </a:lnTo>
                  <a:lnTo>
                    <a:pt x="443" y="397"/>
                  </a:lnTo>
                  <a:lnTo>
                    <a:pt x="432" y="409"/>
                  </a:lnTo>
                  <a:lnTo>
                    <a:pt x="420" y="409"/>
                  </a:lnTo>
                  <a:lnTo>
                    <a:pt x="409" y="409"/>
                  </a:lnTo>
                  <a:lnTo>
                    <a:pt x="409" y="397"/>
                  </a:lnTo>
                  <a:lnTo>
                    <a:pt x="395" y="397"/>
                  </a:lnTo>
                  <a:lnTo>
                    <a:pt x="395" y="384"/>
                  </a:lnTo>
                  <a:lnTo>
                    <a:pt x="384" y="384"/>
                  </a:lnTo>
                  <a:lnTo>
                    <a:pt x="384" y="372"/>
                  </a:lnTo>
                  <a:lnTo>
                    <a:pt x="384" y="361"/>
                  </a:lnTo>
                  <a:lnTo>
                    <a:pt x="384" y="349"/>
                  </a:lnTo>
                  <a:lnTo>
                    <a:pt x="395" y="336"/>
                  </a:lnTo>
                  <a:lnTo>
                    <a:pt x="395" y="324"/>
                  </a:lnTo>
                  <a:lnTo>
                    <a:pt x="395" y="313"/>
                  </a:lnTo>
                  <a:lnTo>
                    <a:pt x="395" y="301"/>
                  </a:lnTo>
                  <a:lnTo>
                    <a:pt x="384" y="301"/>
                  </a:lnTo>
                  <a:lnTo>
                    <a:pt x="384" y="288"/>
                  </a:lnTo>
                  <a:lnTo>
                    <a:pt x="372" y="288"/>
                  </a:lnTo>
                  <a:lnTo>
                    <a:pt x="372" y="276"/>
                  </a:lnTo>
                  <a:lnTo>
                    <a:pt x="372" y="288"/>
                  </a:lnTo>
                  <a:lnTo>
                    <a:pt x="361" y="276"/>
                  </a:lnTo>
                  <a:lnTo>
                    <a:pt x="361" y="265"/>
                  </a:lnTo>
                  <a:lnTo>
                    <a:pt x="347" y="265"/>
                  </a:lnTo>
                  <a:lnTo>
                    <a:pt x="347" y="253"/>
                  </a:lnTo>
                  <a:lnTo>
                    <a:pt x="336" y="253"/>
                  </a:lnTo>
                  <a:lnTo>
                    <a:pt x="336" y="240"/>
                  </a:lnTo>
                  <a:lnTo>
                    <a:pt x="347" y="240"/>
                  </a:lnTo>
                  <a:lnTo>
                    <a:pt x="336" y="240"/>
                  </a:lnTo>
                  <a:lnTo>
                    <a:pt x="336" y="228"/>
                  </a:lnTo>
                  <a:lnTo>
                    <a:pt x="324" y="228"/>
                  </a:lnTo>
                  <a:lnTo>
                    <a:pt x="324" y="217"/>
                  </a:lnTo>
                  <a:lnTo>
                    <a:pt x="313" y="217"/>
                  </a:lnTo>
                  <a:lnTo>
                    <a:pt x="324" y="217"/>
                  </a:lnTo>
                  <a:lnTo>
                    <a:pt x="324" y="205"/>
                  </a:lnTo>
                  <a:lnTo>
                    <a:pt x="324" y="192"/>
                  </a:lnTo>
                  <a:lnTo>
                    <a:pt x="324" y="180"/>
                  </a:lnTo>
                  <a:lnTo>
                    <a:pt x="313" y="180"/>
                  </a:lnTo>
                  <a:lnTo>
                    <a:pt x="313" y="169"/>
                  </a:lnTo>
                  <a:lnTo>
                    <a:pt x="313" y="157"/>
                  </a:lnTo>
                  <a:lnTo>
                    <a:pt x="313" y="144"/>
                  </a:lnTo>
                  <a:lnTo>
                    <a:pt x="299" y="144"/>
                  </a:lnTo>
                  <a:lnTo>
                    <a:pt x="313" y="132"/>
                  </a:lnTo>
                  <a:lnTo>
                    <a:pt x="299" y="132"/>
                  </a:lnTo>
                  <a:lnTo>
                    <a:pt x="288" y="121"/>
                  </a:lnTo>
                  <a:lnTo>
                    <a:pt x="276" y="121"/>
                  </a:lnTo>
                  <a:lnTo>
                    <a:pt x="276" y="109"/>
                  </a:lnTo>
                  <a:lnTo>
                    <a:pt x="276" y="96"/>
                  </a:lnTo>
                  <a:lnTo>
                    <a:pt x="288" y="84"/>
                  </a:lnTo>
                  <a:lnTo>
                    <a:pt x="288" y="73"/>
                  </a:lnTo>
                  <a:lnTo>
                    <a:pt x="288" y="61"/>
                  </a:lnTo>
                  <a:lnTo>
                    <a:pt x="276" y="48"/>
                  </a:lnTo>
                  <a:lnTo>
                    <a:pt x="276" y="36"/>
                  </a:lnTo>
                  <a:lnTo>
                    <a:pt x="265" y="25"/>
                  </a:lnTo>
                  <a:lnTo>
                    <a:pt x="251" y="13"/>
                  </a:lnTo>
                  <a:lnTo>
                    <a:pt x="240" y="13"/>
                  </a:lnTo>
                  <a:lnTo>
                    <a:pt x="240" y="0"/>
                  </a:lnTo>
                  <a:lnTo>
                    <a:pt x="228" y="0"/>
                  </a:lnTo>
                  <a:lnTo>
                    <a:pt x="217" y="0"/>
                  </a:lnTo>
                  <a:lnTo>
                    <a:pt x="217" y="13"/>
                  </a:lnTo>
                  <a:lnTo>
                    <a:pt x="204" y="13"/>
                  </a:lnTo>
                  <a:lnTo>
                    <a:pt x="217" y="13"/>
                  </a:lnTo>
                  <a:lnTo>
                    <a:pt x="204" y="25"/>
                  </a:lnTo>
                  <a:lnTo>
                    <a:pt x="204" y="36"/>
                  </a:lnTo>
                  <a:lnTo>
                    <a:pt x="192" y="36"/>
                  </a:lnTo>
                  <a:lnTo>
                    <a:pt x="192" y="48"/>
                  </a:lnTo>
                  <a:lnTo>
                    <a:pt x="180" y="48"/>
                  </a:lnTo>
                  <a:lnTo>
                    <a:pt x="180" y="61"/>
                  </a:lnTo>
                  <a:lnTo>
                    <a:pt x="169" y="61"/>
                  </a:lnTo>
                  <a:lnTo>
                    <a:pt x="156" y="61"/>
                  </a:lnTo>
                  <a:lnTo>
                    <a:pt x="144" y="61"/>
                  </a:lnTo>
                  <a:lnTo>
                    <a:pt x="144" y="73"/>
                  </a:lnTo>
                  <a:lnTo>
                    <a:pt x="132" y="73"/>
                  </a:lnTo>
                  <a:lnTo>
                    <a:pt x="121" y="84"/>
                  </a:lnTo>
                  <a:lnTo>
                    <a:pt x="108" y="84"/>
                  </a:lnTo>
                  <a:lnTo>
                    <a:pt x="108" y="96"/>
                  </a:lnTo>
                  <a:lnTo>
                    <a:pt x="96" y="96"/>
                  </a:lnTo>
                  <a:lnTo>
                    <a:pt x="84" y="96"/>
                  </a:lnTo>
                  <a:lnTo>
                    <a:pt x="84" y="109"/>
                  </a:lnTo>
                  <a:lnTo>
                    <a:pt x="73" y="121"/>
                  </a:lnTo>
                  <a:lnTo>
                    <a:pt x="73" y="132"/>
                  </a:lnTo>
                  <a:lnTo>
                    <a:pt x="60" y="132"/>
                  </a:lnTo>
                  <a:lnTo>
                    <a:pt x="48" y="121"/>
                  </a:lnTo>
                  <a:lnTo>
                    <a:pt x="36" y="121"/>
                  </a:lnTo>
                  <a:lnTo>
                    <a:pt x="25" y="121"/>
                  </a:lnTo>
                  <a:lnTo>
                    <a:pt x="25" y="109"/>
                  </a:lnTo>
                  <a:lnTo>
                    <a:pt x="25" y="96"/>
                  </a:lnTo>
                  <a:lnTo>
                    <a:pt x="12" y="84"/>
                  </a:lnTo>
                  <a:lnTo>
                    <a:pt x="25" y="84"/>
                  </a:lnTo>
                  <a:lnTo>
                    <a:pt x="25" y="73"/>
                  </a:lnTo>
                  <a:lnTo>
                    <a:pt x="12" y="61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rgbClr val="CCECFF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" name="Freeform 15"/>
            <p:cNvSpPr>
              <a:spLocks/>
            </p:cNvSpPr>
            <p:nvPr/>
          </p:nvSpPr>
          <p:spPr bwMode="auto">
            <a:xfrm>
              <a:off x="1739" y="1845"/>
              <a:ext cx="443" cy="761"/>
            </a:xfrm>
            <a:custGeom>
              <a:avLst/>
              <a:gdLst>
                <a:gd name="T0" fmla="*/ 0 w 923"/>
                <a:gd name="T1" fmla="*/ 131 h 1536"/>
                <a:gd name="T2" fmla="*/ 0 w 923"/>
                <a:gd name="T3" fmla="*/ 203 h 1536"/>
                <a:gd name="T4" fmla="*/ 0 w 923"/>
                <a:gd name="T5" fmla="*/ 243 h 1536"/>
                <a:gd name="T6" fmla="*/ 35 w 923"/>
                <a:gd name="T7" fmla="*/ 243 h 1536"/>
                <a:gd name="T8" fmla="*/ 63 w 923"/>
                <a:gd name="T9" fmla="*/ 243 h 1536"/>
                <a:gd name="T10" fmla="*/ 63 w 923"/>
                <a:gd name="T11" fmla="*/ 285 h 1536"/>
                <a:gd name="T12" fmla="*/ 63 w 923"/>
                <a:gd name="T13" fmla="*/ 333 h 1536"/>
                <a:gd name="T14" fmla="*/ 63 w 923"/>
                <a:gd name="T15" fmla="*/ 357 h 1536"/>
                <a:gd name="T16" fmla="*/ 63 w 923"/>
                <a:gd name="T17" fmla="*/ 434 h 1536"/>
                <a:gd name="T18" fmla="*/ 69 w 923"/>
                <a:gd name="T19" fmla="*/ 452 h 1536"/>
                <a:gd name="T20" fmla="*/ 81 w 923"/>
                <a:gd name="T21" fmla="*/ 440 h 1536"/>
                <a:gd name="T22" fmla="*/ 86 w 923"/>
                <a:gd name="T23" fmla="*/ 452 h 1536"/>
                <a:gd name="T24" fmla="*/ 92 w 923"/>
                <a:gd name="T25" fmla="*/ 464 h 1536"/>
                <a:gd name="T26" fmla="*/ 97 w 923"/>
                <a:gd name="T27" fmla="*/ 470 h 1536"/>
                <a:gd name="T28" fmla="*/ 109 w 923"/>
                <a:gd name="T29" fmla="*/ 476 h 1536"/>
                <a:gd name="T30" fmla="*/ 109 w 923"/>
                <a:gd name="T31" fmla="*/ 488 h 1536"/>
                <a:gd name="T32" fmla="*/ 115 w 923"/>
                <a:gd name="T33" fmla="*/ 499 h 1536"/>
                <a:gd name="T34" fmla="*/ 132 w 923"/>
                <a:gd name="T35" fmla="*/ 499 h 1536"/>
                <a:gd name="T36" fmla="*/ 144 w 923"/>
                <a:gd name="T37" fmla="*/ 499 h 1536"/>
                <a:gd name="T38" fmla="*/ 161 w 923"/>
                <a:gd name="T39" fmla="*/ 493 h 1536"/>
                <a:gd name="T40" fmla="*/ 167 w 923"/>
                <a:gd name="T41" fmla="*/ 684 h 1536"/>
                <a:gd name="T42" fmla="*/ 161 w 923"/>
                <a:gd name="T43" fmla="*/ 761 h 1536"/>
                <a:gd name="T44" fmla="*/ 225 w 923"/>
                <a:gd name="T45" fmla="*/ 761 h 1536"/>
                <a:gd name="T46" fmla="*/ 340 w 923"/>
                <a:gd name="T47" fmla="*/ 743 h 1536"/>
                <a:gd name="T48" fmla="*/ 346 w 923"/>
                <a:gd name="T49" fmla="*/ 731 h 1536"/>
                <a:gd name="T50" fmla="*/ 351 w 923"/>
                <a:gd name="T51" fmla="*/ 719 h 1536"/>
                <a:gd name="T52" fmla="*/ 363 w 923"/>
                <a:gd name="T53" fmla="*/ 726 h 1536"/>
                <a:gd name="T54" fmla="*/ 374 w 923"/>
                <a:gd name="T55" fmla="*/ 719 h 1536"/>
                <a:gd name="T56" fmla="*/ 381 w 923"/>
                <a:gd name="T57" fmla="*/ 726 h 1536"/>
                <a:gd name="T58" fmla="*/ 386 w 923"/>
                <a:gd name="T59" fmla="*/ 713 h 1536"/>
                <a:gd name="T60" fmla="*/ 392 w 923"/>
                <a:gd name="T61" fmla="*/ 707 h 1536"/>
                <a:gd name="T62" fmla="*/ 397 w 923"/>
                <a:gd name="T63" fmla="*/ 695 h 1536"/>
                <a:gd name="T64" fmla="*/ 409 w 923"/>
                <a:gd name="T65" fmla="*/ 690 h 1536"/>
                <a:gd name="T66" fmla="*/ 427 w 923"/>
                <a:gd name="T67" fmla="*/ 690 h 1536"/>
                <a:gd name="T68" fmla="*/ 432 w 923"/>
                <a:gd name="T69" fmla="*/ 678 h 1536"/>
                <a:gd name="T70" fmla="*/ 432 w 923"/>
                <a:gd name="T71" fmla="*/ 660 h 1536"/>
                <a:gd name="T72" fmla="*/ 438 w 923"/>
                <a:gd name="T73" fmla="*/ 642 h 1536"/>
                <a:gd name="T74" fmla="*/ 438 w 923"/>
                <a:gd name="T75" fmla="*/ 624 h 1536"/>
                <a:gd name="T76" fmla="*/ 443 w 923"/>
                <a:gd name="T77" fmla="*/ 612 h 1536"/>
                <a:gd name="T78" fmla="*/ 438 w 923"/>
                <a:gd name="T79" fmla="*/ 589 h 1536"/>
                <a:gd name="T80" fmla="*/ 443 w 923"/>
                <a:gd name="T81" fmla="*/ 576 h 1536"/>
                <a:gd name="T82" fmla="*/ 443 w 923"/>
                <a:gd name="T83" fmla="*/ 559 h 1536"/>
                <a:gd name="T84" fmla="*/ 438 w 923"/>
                <a:gd name="T85" fmla="*/ 547 h 1536"/>
                <a:gd name="T86" fmla="*/ 415 w 923"/>
                <a:gd name="T87" fmla="*/ 536 h 1536"/>
                <a:gd name="T88" fmla="*/ 351 w 923"/>
                <a:gd name="T89" fmla="*/ 512 h 1536"/>
                <a:gd name="T90" fmla="*/ 305 w 923"/>
                <a:gd name="T91" fmla="*/ 440 h 1536"/>
                <a:gd name="T92" fmla="*/ 253 w 923"/>
                <a:gd name="T93" fmla="*/ 279 h 1536"/>
                <a:gd name="T94" fmla="*/ 156 w 923"/>
                <a:gd name="T95" fmla="*/ 243 h 1536"/>
                <a:gd name="T96" fmla="*/ 150 w 923"/>
                <a:gd name="T97" fmla="*/ 71 h 1536"/>
                <a:gd name="T98" fmla="*/ 144 w 923"/>
                <a:gd name="T99" fmla="*/ 65 h 1536"/>
                <a:gd name="T100" fmla="*/ 132 w 923"/>
                <a:gd name="T101" fmla="*/ 65 h 1536"/>
                <a:gd name="T102" fmla="*/ 132 w 923"/>
                <a:gd name="T103" fmla="*/ 48 h 1536"/>
                <a:gd name="T104" fmla="*/ 132 w 923"/>
                <a:gd name="T105" fmla="*/ 24 h 1536"/>
                <a:gd name="T106" fmla="*/ 127 w 923"/>
                <a:gd name="T107" fmla="*/ 12 h 1536"/>
                <a:gd name="T108" fmla="*/ 58 w 923"/>
                <a:gd name="T109" fmla="*/ 6 h 1536"/>
                <a:gd name="T110" fmla="*/ 0 w 923"/>
                <a:gd name="T111" fmla="*/ 18 h 1536"/>
                <a:gd name="T112" fmla="*/ 0 w 923"/>
                <a:gd name="T113" fmla="*/ 71 h 1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923"/>
                <a:gd name="T172" fmla="*/ 0 h 1536"/>
                <a:gd name="T173" fmla="*/ 923 w 923"/>
                <a:gd name="T174" fmla="*/ 1536 h 1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923" h="1536">
                  <a:moveTo>
                    <a:pt x="0" y="203"/>
                  </a:moveTo>
                  <a:lnTo>
                    <a:pt x="0" y="251"/>
                  </a:lnTo>
                  <a:lnTo>
                    <a:pt x="0" y="265"/>
                  </a:lnTo>
                  <a:lnTo>
                    <a:pt x="0" y="299"/>
                  </a:lnTo>
                  <a:lnTo>
                    <a:pt x="0" y="395"/>
                  </a:lnTo>
                  <a:lnTo>
                    <a:pt x="0" y="409"/>
                  </a:lnTo>
                  <a:lnTo>
                    <a:pt x="0" y="432"/>
                  </a:lnTo>
                  <a:lnTo>
                    <a:pt x="0" y="480"/>
                  </a:lnTo>
                  <a:lnTo>
                    <a:pt x="0" y="491"/>
                  </a:lnTo>
                  <a:lnTo>
                    <a:pt x="25" y="491"/>
                  </a:lnTo>
                  <a:lnTo>
                    <a:pt x="36" y="491"/>
                  </a:lnTo>
                  <a:lnTo>
                    <a:pt x="73" y="491"/>
                  </a:lnTo>
                  <a:lnTo>
                    <a:pt x="84" y="491"/>
                  </a:lnTo>
                  <a:lnTo>
                    <a:pt x="96" y="491"/>
                  </a:lnTo>
                  <a:lnTo>
                    <a:pt x="132" y="491"/>
                  </a:lnTo>
                  <a:lnTo>
                    <a:pt x="132" y="539"/>
                  </a:lnTo>
                  <a:lnTo>
                    <a:pt x="132" y="553"/>
                  </a:lnTo>
                  <a:lnTo>
                    <a:pt x="132" y="576"/>
                  </a:lnTo>
                  <a:lnTo>
                    <a:pt x="132" y="601"/>
                  </a:lnTo>
                  <a:lnTo>
                    <a:pt x="132" y="660"/>
                  </a:lnTo>
                  <a:lnTo>
                    <a:pt x="132" y="672"/>
                  </a:lnTo>
                  <a:lnTo>
                    <a:pt x="132" y="683"/>
                  </a:lnTo>
                  <a:lnTo>
                    <a:pt x="132" y="697"/>
                  </a:lnTo>
                  <a:lnTo>
                    <a:pt x="132" y="720"/>
                  </a:lnTo>
                  <a:lnTo>
                    <a:pt x="132" y="731"/>
                  </a:lnTo>
                  <a:lnTo>
                    <a:pt x="132" y="841"/>
                  </a:lnTo>
                  <a:lnTo>
                    <a:pt x="132" y="875"/>
                  </a:lnTo>
                  <a:lnTo>
                    <a:pt x="132" y="889"/>
                  </a:lnTo>
                  <a:lnTo>
                    <a:pt x="144" y="889"/>
                  </a:lnTo>
                  <a:lnTo>
                    <a:pt x="144" y="912"/>
                  </a:lnTo>
                  <a:lnTo>
                    <a:pt x="155" y="900"/>
                  </a:lnTo>
                  <a:lnTo>
                    <a:pt x="155" y="889"/>
                  </a:lnTo>
                  <a:lnTo>
                    <a:pt x="169" y="889"/>
                  </a:lnTo>
                  <a:lnTo>
                    <a:pt x="169" y="900"/>
                  </a:lnTo>
                  <a:lnTo>
                    <a:pt x="180" y="900"/>
                  </a:lnTo>
                  <a:lnTo>
                    <a:pt x="180" y="912"/>
                  </a:lnTo>
                  <a:lnTo>
                    <a:pt x="180" y="923"/>
                  </a:lnTo>
                  <a:lnTo>
                    <a:pt x="192" y="923"/>
                  </a:lnTo>
                  <a:lnTo>
                    <a:pt x="192" y="937"/>
                  </a:lnTo>
                  <a:lnTo>
                    <a:pt x="192" y="948"/>
                  </a:lnTo>
                  <a:lnTo>
                    <a:pt x="203" y="937"/>
                  </a:lnTo>
                  <a:lnTo>
                    <a:pt x="203" y="948"/>
                  </a:lnTo>
                  <a:lnTo>
                    <a:pt x="217" y="948"/>
                  </a:lnTo>
                  <a:lnTo>
                    <a:pt x="217" y="960"/>
                  </a:lnTo>
                  <a:lnTo>
                    <a:pt x="228" y="960"/>
                  </a:lnTo>
                  <a:lnTo>
                    <a:pt x="228" y="971"/>
                  </a:lnTo>
                  <a:lnTo>
                    <a:pt x="240" y="971"/>
                  </a:lnTo>
                  <a:lnTo>
                    <a:pt x="228" y="985"/>
                  </a:lnTo>
                  <a:lnTo>
                    <a:pt x="228" y="996"/>
                  </a:lnTo>
                  <a:lnTo>
                    <a:pt x="240" y="996"/>
                  </a:lnTo>
                  <a:lnTo>
                    <a:pt x="240" y="1008"/>
                  </a:lnTo>
                  <a:lnTo>
                    <a:pt x="251" y="996"/>
                  </a:lnTo>
                  <a:lnTo>
                    <a:pt x="265" y="1008"/>
                  </a:lnTo>
                  <a:lnTo>
                    <a:pt x="276" y="1008"/>
                  </a:lnTo>
                  <a:lnTo>
                    <a:pt x="276" y="1019"/>
                  </a:lnTo>
                  <a:lnTo>
                    <a:pt x="288" y="1019"/>
                  </a:lnTo>
                  <a:lnTo>
                    <a:pt x="299" y="1008"/>
                  </a:lnTo>
                  <a:lnTo>
                    <a:pt x="313" y="1008"/>
                  </a:lnTo>
                  <a:lnTo>
                    <a:pt x="324" y="996"/>
                  </a:lnTo>
                  <a:lnTo>
                    <a:pt x="336" y="996"/>
                  </a:lnTo>
                  <a:lnTo>
                    <a:pt x="336" y="1284"/>
                  </a:lnTo>
                  <a:lnTo>
                    <a:pt x="347" y="1284"/>
                  </a:lnTo>
                  <a:lnTo>
                    <a:pt x="347" y="1380"/>
                  </a:lnTo>
                  <a:lnTo>
                    <a:pt x="336" y="1380"/>
                  </a:lnTo>
                  <a:lnTo>
                    <a:pt x="347" y="1417"/>
                  </a:lnTo>
                  <a:lnTo>
                    <a:pt x="336" y="1536"/>
                  </a:lnTo>
                  <a:lnTo>
                    <a:pt x="443" y="1536"/>
                  </a:lnTo>
                  <a:lnTo>
                    <a:pt x="457" y="1536"/>
                  </a:lnTo>
                  <a:lnTo>
                    <a:pt x="468" y="1536"/>
                  </a:lnTo>
                  <a:lnTo>
                    <a:pt x="720" y="1536"/>
                  </a:lnTo>
                  <a:lnTo>
                    <a:pt x="720" y="1513"/>
                  </a:lnTo>
                  <a:lnTo>
                    <a:pt x="708" y="1499"/>
                  </a:lnTo>
                  <a:lnTo>
                    <a:pt x="708" y="1488"/>
                  </a:lnTo>
                  <a:lnTo>
                    <a:pt x="720" y="1488"/>
                  </a:lnTo>
                  <a:lnTo>
                    <a:pt x="720" y="1476"/>
                  </a:lnTo>
                  <a:lnTo>
                    <a:pt x="731" y="1476"/>
                  </a:lnTo>
                  <a:lnTo>
                    <a:pt x="731" y="1465"/>
                  </a:lnTo>
                  <a:lnTo>
                    <a:pt x="731" y="1451"/>
                  </a:lnTo>
                  <a:lnTo>
                    <a:pt x="745" y="1465"/>
                  </a:lnTo>
                  <a:lnTo>
                    <a:pt x="756" y="1451"/>
                  </a:lnTo>
                  <a:lnTo>
                    <a:pt x="756" y="1465"/>
                  </a:lnTo>
                  <a:lnTo>
                    <a:pt x="768" y="1451"/>
                  </a:lnTo>
                  <a:lnTo>
                    <a:pt x="768" y="1440"/>
                  </a:lnTo>
                  <a:lnTo>
                    <a:pt x="779" y="1451"/>
                  </a:lnTo>
                  <a:lnTo>
                    <a:pt x="779" y="1440"/>
                  </a:lnTo>
                  <a:lnTo>
                    <a:pt x="793" y="1451"/>
                  </a:lnTo>
                  <a:lnTo>
                    <a:pt x="793" y="1465"/>
                  </a:lnTo>
                  <a:lnTo>
                    <a:pt x="804" y="1465"/>
                  </a:lnTo>
                  <a:lnTo>
                    <a:pt x="804" y="1451"/>
                  </a:lnTo>
                  <a:lnTo>
                    <a:pt x="804" y="1440"/>
                  </a:lnTo>
                  <a:lnTo>
                    <a:pt x="804" y="1428"/>
                  </a:lnTo>
                  <a:lnTo>
                    <a:pt x="816" y="1440"/>
                  </a:lnTo>
                  <a:lnTo>
                    <a:pt x="816" y="1428"/>
                  </a:lnTo>
                  <a:lnTo>
                    <a:pt x="816" y="1417"/>
                  </a:lnTo>
                  <a:lnTo>
                    <a:pt x="827" y="1417"/>
                  </a:lnTo>
                  <a:lnTo>
                    <a:pt x="827" y="1403"/>
                  </a:lnTo>
                  <a:lnTo>
                    <a:pt x="841" y="1403"/>
                  </a:lnTo>
                  <a:lnTo>
                    <a:pt x="841" y="1392"/>
                  </a:lnTo>
                  <a:lnTo>
                    <a:pt x="852" y="1392"/>
                  </a:lnTo>
                  <a:lnTo>
                    <a:pt x="864" y="1392"/>
                  </a:lnTo>
                  <a:lnTo>
                    <a:pt x="875" y="1392"/>
                  </a:lnTo>
                  <a:lnTo>
                    <a:pt x="889" y="1392"/>
                  </a:lnTo>
                  <a:lnTo>
                    <a:pt x="889" y="1380"/>
                  </a:lnTo>
                  <a:lnTo>
                    <a:pt x="889" y="1369"/>
                  </a:lnTo>
                  <a:lnTo>
                    <a:pt x="900" y="1369"/>
                  </a:lnTo>
                  <a:lnTo>
                    <a:pt x="912" y="1355"/>
                  </a:lnTo>
                  <a:lnTo>
                    <a:pt x="900" y="1344"/>
                  </a:lnTo>
                  <a:lnTo>
                    <a:pt x="900" y="1332"/>
                  </a:lnTo>
                  <a:lnTo>
                    <a:pt x="912" y="1321"/>
                  </a:lnTo>
                  <a:lnTo>
                    <a:pt x="912" y="1307"/>
                  </a:lnTo>
                  <a:lnTo>
                    <a:pt x="912" y="1296"/>
                  </a:lnTo>
                  <a:lnTo>
                    <a:pt x="912" y="1284"/>
                  </a:lnTo>
                  <a:lnTo>
                    <a:pt x="912" y="1273"/>
                  </a:lnTo>
                  <a:lnTo>
                    <a:pt x="912" y="1259"/>
                  </a:lnTo>
                  <a:lnTo>
                    <a:pt x="912" y="1248"/>
                  </a:lnTo>
                  <a:lnTo>
                    <a:pt x="923" y="1248"/>
                  </a:lnTo>
                  <a:lnTo>
                    <a:pt x="923" y="1236"/>
                  </a:lnTo>
                  <a:lnTo>
                    <a:pt x="923" y="1225"/>
                  </a:lnTo>
                  <a:lnTo>
                    <a:pt x="912" y="1211"/>
                  </a:lnTo>
                  <a:lnTo>
                    <a:pt x="912" y="1188"/>
                  </a:lnTo>
                  <a:lnTo>
                    <a:pt x="912" y="1177"/>
                  </a:lnTo>
                  <a:lnTo>
                    <a:pt x="912" y="1163"/>
                  </a:lnTo>
                  <a:lnTo>
                    <a:pt x="923" y="1163"/>
                  </a:lnTo>
                  <a:lnTo>
                    <a:pt x="923" y="1152"/>
                  </a:lnTo>
                  <a:lnTo>
                    <a:pt x="923" y="1140"/>
                  </a:lnTo>
                  <a:lnTo>
                    <a:pt x="923" y="1129"/>
                  </a:lnTo>
                  <a:lnTo>
                    <a:pt x="923" y="1115"/>
                  </a:lnTo>
                  <a:lnTo>
                    <a:pt x="912" y="1115"/>
                  </a:lnTo>
                  <a:lnTo>
                    <a:pt x="912" y="1104"/>
                  </a:lnTo>
                  <a:lnTo>
                    <a:pt x="900" y="1092"/>
                  </a:lnTo>
                  <a:lnTo>
                    <a:pt x="900" y="1081"/>
                  </a:lnTo>
                  <a:lnTo>
                    <a:pt x="864" y="1081"/>
                  </a:lnTo>
                  <a:lnTo>
                    <a:pt x="827" y="1081"/>
                  </a:lnTo>
                  <a:lnTo>
                    <a:pt x="827" y="1033"/>
                  </a:lnTo>
                  <a:lnTo>
                    <a:pt x="731" y="1033"/>
                  </a:lnTo>
                  <a:lnTo>
                    <a:pt x="731" y="875"/>
                  </a:lnTo>
                  <a:lnTo>
                    <a:pt x="635" y="875"/>
                  </a:lnTo>
                  <a:lnTo>
                    <a:pt x="635" y="889"/>
                  </a:lnTo>
                  <a:lnTo>
                    <a:pt x="528" y="889"/>
                  </a:lnTo>
                  <a:lnTo>
                    <a:pt x="528" y="683"/>
                  </a:lnTo>
                  <a:lnTo>
                    <a:pt x="528" y="564"/>
                  </a:lnTo>
                  <a:lnTo>
                    <a:pt x="528" y="491"/>
                  </a:lnTo>
                  <a:lnTo>
                    <a:pt x="336" y="491"/>
                  </a:lnTo>
                  <a:lnTo>
                    <a:pt x="324" y="491"/>
                  </a:lnTo>
                  <a:lnTo>
                    <a:pt x="324" y="132"/>
                  </a:lnTo>
                  <a:lnTo>
                    <a:pt x="324" y="144"/>
                  </a:lnTo>
                  <a:lnTo>
                    <a:pt x="313" y="144"/>
                  </a:lnTo>
                  <a:lnTo>
                    <a:pt x="313" y="132"/>
                  </a:lnTo>
                  <a:lnTo>
                    <a:pt x="299" y="144"/>
                  </a:lnTo>
                  <a:lnTo>
                    <a:pt x="299" y="132"/>
                  </a:lnTo>
                  <a:lnTo>
                    <a:pt x="299" y="144"/>
                  </a:lnTo>
                  <a:lnTo>
                    <a:pt x="288" y="132"/>
                  </a:lnTo>
                  <a:lnTo>
                    <a:pt x="276" y="132"/>
                  </a:lnTo>
                  <a:lnTo>
                    <a:pt x="276" y="121"/>
                  </a:lnTo>
                  <a:lnTo>
                    <a:pt x="276" y="107"/>
                  </a:lnTo>
                  <a:lnTo>
                    <a:pt x="276" y="96"/>
                  </a:lnTo>
                  <a:lnTo>
                    <a:pt x="276" y="73"/>
                  </a:lnTo>
                  <a:lnTo>
                    <a:pt x="276" y="59"/>
                  </a:lnTo>
                  <a:lnTo>
                    <a:pt x="276" y="48"/>
                  </a:lnTo>
                  <a:lnTo>
                    <a:pt x="276" y="36"/>
                  </a:lnTo>
                  <a:lnTo>
                    <a:pt x="276" y="25"/>
                  </a:lnTo>
                  <a:lnTo>
                    <a:pt x="265" y="25"/>
                  </a:lnTo>
                  <a:lnTo>
                    <a:pt x="265" y="12"/>
                  </a:lnTo>
                  <a:lnTo>
                    <a:pt x="251" y="12"/>
                  </a:lnTo>
                  <a:lnTo>
                    <a:pt x="121" y="12"/>
                  </a:lnTo>
                  <a:lnTo>
                    <a:pt x="121" y="0"/>
                  </a:lnTo>
                  <a:lnTo>
                    <a:pt x="0" y="0"/>
                  </a:lnTo>
                  <a:lnTo>
                    <a:pt x="0" y="36"/>
                  </a:lnTo>
                  <a:lnTo>
                    <a:pt x="0" y="73"/>
                  </a:lnTo>
                  <a:lnTo>
                    <a:pt x="0" y="121"/>
                  </a:lnTo>
                  <a:lnTo>
                    <a:pt x="0" y="144"/>
                  </a:lnTo>
                  <a:lnTo>
                    <a:pt x="0" y="155"/>
                  </a:lnTo>
                  <a:lnTo>
                    <a:pt x="0" y="203"/>
                  </a:lnTo>
                  <a:close/>
                </a:path>
              </a:pathLst>
            </a:custGeom>
            <a:solidFill>
              <a:srgbClr val="CCEC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1739" y="1845"/>
              <a:ext cx="443" cy="761"/>
            </a:xfrm>
            <a:custGeom>
              <a:avLst/>
              <a:gdLst>
                <a:gd name="T0" fmla="*/ 0 w 923"/>
                <a:gd name="T1" fmla="*/ 131 h 1536"/>
                <a:gd name="T2" fmla="*/ 0 w 923"/>
                <a:gd name="T3" fmla="*/ 203 h 1536"/>
                <a:gd name="T4" fmla="*/ 0 w 923"/>
                <a:gd name="T5" fmla="*/ 243 h 1536"/>
                <a:gd name="T6" fmla="*/ 35 w 923"/>
                <a:gd name="T7" fmla="*/ 243 h 1536"/>
                <a:gd name="T8" fmla="*/ 63 w 923"/>
                <a:gd name="T9" fmla="*/ 243 h 1536"/>
                <a:gd name="T10" fmla="*/ 63 w 923"/>
                <a:gd name="T11" fmla="*/ 285 h 1536"/>
                <a:gd name="T12" fmla="*/ 63 w 923"/>
                <a:gd name="T13" fmla="*/ 333 h 1536"/>
                <a:gd name="T14" fmla="*/ 63 w 923"/>
                <a:gd name="T15" fmla="*/ 357 h 1536"/>
                <a:gd name="T16" fmla="*/ 63 w 923"/>
                <a:gd name="T17" fmla="*/ 434 h 1536"/>
                <a:gd name="T18" fmla="*/ 69 w 923"/>
                <a:gd name="T19" fmla="*/ 452 h 1536"/>
                <a:gd name="T20" fmla="*/ 81 w 923"/>
                <a:gd name="T21" fmla="*/ 440 h 1536"/>
                <a:gd name="T22" fmla="*/ 86 w 923"/>
                <a:gd name="T23" fmla="*/ 452 h 1536"/>
                <a:gd name="T24" fmla="*/ 92 w 923"/>
                <a:gd name="T25" fmla="*/ 464 h 1536"/>
                <a:gd name="T26" fmla="*/ 97 w 923"/>
                <a:gd name="T27" fmla="*/ 470 h 1536"/>
                <a:gd name="T28" fmla="*/ 109 w 923"/>
                <a:gd name="T29" fmla="*/ 476 h 1536"/>
                <a:gd name="T30" fmla="*/ 109 w 923"/>
                <a:gd name="T31" fmla="*/ 488 h 1536"/>
                <a:gd name="T32" fmla="*/ 115 w 923"/>
                <a:gd name="T33" fmla="*/ 499 h 1536"/>
                <a:gd name="T34" fmla="*/ 132 w 923"/>
                <a:gd name="T35" fmla="*/ 499 h 1536"/>
                <a:gd name="T36" fmla="*/ 144 w 923"/>
                <a:gd name="T37" fmla="*/ 499 h 1536"/>
                <a:gd name="T38" fmla="*/ 161 w 923"/>
                <a:gd name="T39" fmla="*/ 493 h 1536"/>
                <a:gd name="T40" fmla="*/ 167 w 923"/>
                <a:gd name="T41" fmla="*/ 684 h 1536"/>
                <a:gd name="T42" fmla="*/ 161 w 923"/>
                <a:gd name="T43" fmla="*/ 761 h 1536"/>
                <a:gd name="T44" fmla="*/ 225 w 923"/>
                <a:gd name="T45" fmla="*/ 761 h 1536"/>
                <a:gd name="T46" fmla="*/ 340 w 923"/>
                <a:gd name="T47" fmla="*/ 743 h 1536"/>
                <a:gd name="T48" fmla="*/ 346 w 923"/>
                <a:gd name="T49" fmla="*/ 731 h 1536"/>
                <a:gd name="T50" fmla="*/ 351 w 923"/>
                <a:gd name="T51" fmla="*/ 719 h 1536"/>
                <a:gd name="T52" fmla="*/ 363 w 923"/>
                <a:gd name="T53" fmla="*/ 726 h 1536"/>
                <a:gd name="T54" fmla="*/ 374 w 923"/>
                <a:gd name="T55" fmla="*/ 719 h 1536"/>
                <a:gd name="T56" fmla="*/ 381 w 923"/>
                <a:gd name="T57" fmla="*/ 726 h 1536"/>
                <a:gd name="T58" fmla="*/ 386 w 923"/>
                <a:gd name="T59" fmla="*/ 713 h 1536"/>
                <a:gd name="T60" fmla="*/ 392 w 923"/>
                <a:gd name="T61" fmla="*/ 707 h 1536"/>
                <a:gd name="T62" fmla="*/ 397 w 923"/>
                <a:gd name="T63" fmla="*/ 695 h 1536"/>
                <a:gd name="T64" fmla="*/ 409 w 923"/>
                <a:gd name="T65" fmla="*/ 690 h 1536"/>
                <a:gd name="T66" fmla="*/ 427 w 923"/>
                <a:gd name="T67" fmla="*/ 690 h 1536"/>
                <a:gd name="T68" fmla="*/ 432 w 923"/>
                <a:gd name="T69" fmla="*/ 678 h 1536"/>
                <a:gd name="T70" fmla="*/ 432 w 923"/>
                <a:gd name="T71" fmla="*/ 660 h 1536"/>
                <a:gd name="T72" fmla="*/ 438 w 923"/>
                <a:gd name="T73" fmla="*/ 642 h 1536"/>
                <a:gd name="T74" fmla="*/ 438 w 923"/>
                <a:gd name="T75" fmla="*/ 624 h 1536"/>
                <a:gd name="T76" fmla="*/ 443 w 923"/>
                <a:gd name="T77" fmla="*/ 612 h 1536"/>
                <a:gd name="T78" fmla="*/ 438 w 923"/>
                <a:gd name="T79" fmla="*/ 589 h 1536"/>
                <a:gd name="T80" fmla="*/ 443 w 923"/>
                <a:gd name="T81" fmla="*/ 576 h 1536"/>
                <a:gd name="T82" fmla="*/ 443 w 923"/>
                <a:gd name="T83" fmla="*/ 559 h 1536"/>
                <a:gd name="T84" fmla="*/ 438 w 923"/>
                <a:gd name="T85" fmla="*/ 547 h 1536"/>
                <a:gd name="T86" fmla="*/ 415 w 923"/>
                <a:gd name="T87" fmla="*/ 536 h 1536"/>
                <a:gd name="T88" fmla="*/ 351 w 923"/>
                <a:gd name="T89" fmla="*/ 512 h 1536"/>
                <a:gd name="T90" fmla="*/ 305 w 923"/>
                <a:gd name="T91" fmla="*/ 440 h 1536"/>
                <a:gd name="T92" fmla="*/ 253 w 923"/>
                <a:gd name="T93" fmla="*/ 279 h 1536"/>
                <a:gd name="T94" fmla="*/ 156 w 923"/>
                <a:gd name="T95" fmla="*/ 243 h 1536"/>
                <a:gd name="T96" fmla="*/ 150 w 923"/>
                <a:gd name="T97" fmla="*/ 71 h 1536"/>
                <a:gd name="T98" fmla="*/ 144 w 923"/>
                <a:gd name="T99" fmla="*/ 65 h 1536"/>
                <a:gd name="T100" fmla="*/ 132 w 923"/>
                <a:gd name="T101" fmla="*/ 65 h 1536"/>
                <a:gd name="T102" fmla="*/ 132 w 923"/>
                <a:gd name="T103" fmla="*/ 48 h 1536"/>
                <a:gd name="T104" fmla="*/ 132 w 923"/>
                <a:gd name="T105" fmla="*/ 24 h 1536"/>
                <a:gd name="T106" fmla="*/ 127 w 923"/>
                <a:gd name="T107" fmla="*/ 12 h 1536"/>
                <a:gd name="T108" fmla="*/ 58 w 923"/>
                <a:gd name="T109" fmla="*/ 6 h 1536"/>
                <a:gd name="T110" fmla="*/ 0 w 923"/>
                <a:gd name="T111" fmla="*/ 18 h 1536"/>
                <a:gd name="T112" fmla="*/ 0 w 923"/>
                <a:gd name="T113" fmla="*/ 71 h 1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923"/>
                <a:gd name="T172" fmla="*/ 0 h 1536"/>
                <a:gd name="T173" fmla="*/ 923 w 923"/>
                <a:gd name="T174" fmla="*/ 1536 h 1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923" h="1536">
                  <a:moveTo>
                    <a:pt x="0" y="203"/>
                  </a:moveTo>
                  <a:lnTo>
                    <a:pt x="0" y="251"/>
                  </a:lnTo>
                  <a:lnTo>
                    <a:pt x="0" y="265"/>
                  </a:lnTo>
                  <a:lnTo>
                    <a:pt x="0" y="299"/>
                  </a:lnTo>
                  <a:lnTo>
                    <a:pt x="0" y="395"/>
                  </a:lnTo>
                  <a:lnTo>
                    <a:pt x="0" y="409"/>
                  </a:lnTo>
                  <a:lnTo>
                    <a:pt x="0" y="432"/>
                  </a:lnTo>
                  <a:lnTo>
                    <a:pt x="0" y="480"/>
                  </a:lnTo>
                  <a:lnTo>
                    <a:pt x="0" y="491"/>
                  </a:lnTo>
                  <a:lnTo>
                    <a:pt x="25" y="491"/>
                  </a:lnTo>
                  <a:lnTo>
                    <a:pt x="36" y="491"/>
                  </a:lnTo>
                  <a:lnTo>
                    <a:pt x="73" y="491"/>
                  </a:lnTo>
                  <a:lnTo>
                    <a:pt x="84" y="491"/>
                  </a:lnTo>
                  <a:lnTo>
                    <a:pt x="96" y="491"/>
                  </a:lnTo>
                  <a:lnTo>
                    <a:pt x="132" y="491"/>
                  </a:lnTo>
                  <a:lnTo>
                    <a:pt x="132" y="539"/>
                  </a:lnTo>
                  <a:lnTo>
                    <a:pt x="132" y="553"/>
                  </a:lnTo>
                  <a:lnTo>
                    <a:pt x="132" y="576"/>
                  </a:lnTo>
                  <a:lnTo>
                    <a:pt x="132" y="601"/>
                  </a:lnTo>
                  <a:lnTo>
                    <a:pt x="132" y="660"/>
                  </a:lnTo>
                  <a:lnTo>
                    <a:pt x="132" y="672"/>
                  </a:lnTo>
                  <a:lnTo>
                    <a:pt x="132" y="683"/>
                  </a:lnTo>
                  <a:lnTo>
                    <a:pt x="132" y="697"/>
                  </a:lnTo>
                  <a:lnTo>
                    <a:pt x="132" y="720"/>
                  </a:lnTo>
                  <a:lnTo>
                    <a:pt x="132" y="731"/>
                  </a:lnTo>
                  <a:lnTo>
                    <a:pt x="132" y="841"/>
                  </a:lnTo>
                  <a:lnTo>
                    <a:pt x="132" y="875"/>
                  </a:lnTo>
                  <a:lnTo>
                    <a:pt x="132" y="889"/>
                  </a:lnTo>
                  <a:lnTo>
                    <a:pt x="144" y="889"/>
                  </a:lnTo>
                  <a:lnTo>
                    <a:pt x="144" y="912"/>
                  </a:lnTo>
                  <a:lnTo>
                    <a:pt x="155" y="900"/>
                  </a:lnTo>
                  <a:lnTo>
                    <a:pt x="155" y="889"/>
                  </a:lnTo>
                  <a:lnTo>
                    <a:pt x="169" y="889"/>
                  </a:lnTo>
                  <a:lnTo>
                    <a:pt x="169" y="900"/>
                  </a:lnTo>
                  <a:lnTo>
                    <a:pt x="180" y="900"/>
                  </a:lnTo>
                  <a:lnTo>
                    <a:pt x="180" y="912"/>
                  </a:lnTo>
                  <a:lnTo>
                    <a:pt x="180" y="923"/>
                  </a:lnTo>
                  <a:lnTo>
                    <a:pt x="192" y="923"/>
                  </a:lnTo>
                  <a:lnTo>
                    <a:pt x="192" y="937"/>
                  </a:lnTo>
                  <a:lnTo>
                    <a:pt x="192" y="948"/>
                  </a:lnTo>
                  <a:lnTo>
                    <a:pt x="203" y="937"/>
                  </a:lnTo>
                  <a:lnTo>
                    <a:pt x="203" y="948"/>
                  </a:lnTo>
                  <a:lnTo>
                    <a:pt x="217" y="948"/>
                  </a:lnTo>
                  <a:lnTo>
                    <a:pt x="217" y="960"/>
                  </a:lnTo>
                  <a:lnTo>
                    <a:pt x="228" y="960"/>
                  </a:lnTo>
                  <a:lnTo>
                    <a:pt x="228" y="971"/>
                  </a:lnTo>
                  <a:lnTo>
                    <a:pt x="240" y="971"/>
                  </a:lnTo>
                  <a:lnTo>
                    <a:pt x="228" y="985"/>
                  </a:lnTo>
                  <a:lnTo>
                    <a:pt x="228" y="996"/>
                  </a:lnTo>
                  <a:lnTo>
                    <a:pt x="240" y="996"/>
                  </a:lnTo>
                  <a:lnTo>
                    <a:pt x="240" y="1008"/>
                  </a:lnTo>
                  <a:lnTo>
                    <a:pt x="251" y="996"/>
                  </a:lnTo>
                  <a:lnTo>
                    <a:pt x="265" y="1008"/>
                  </a:lnTo>
                  <a:lnTo>
                    <a:pt x="276" y="1008"/>
                  </a:lnTo>
                  <a:lnTo>
                    <a:pt x="276" y="1019"/>
                  </a:lnTo>
                  <a:lnTo>
                    <a:pt x="288" y="1019"/>
                  </a:lnTo>
                  <a:lnTo>
                    <a:pt x="299" y="1008"/>
                  </a:lnTo>
                  <a:lnTo>
                    <a:pt x="313" y="1008"/>
                  </a:lnTo>
                  <a:lnTo>
                    <a:pt x="324" y="996"/>
                  </a:lnTo>
                  <a:lnTo>
                    <a:pt x="336" y="996"/>
                  </a:lnTo>
                  <a:lnTo>
                    <a:pt x="336" y="1284"/>
                  </a:lnTo>
                  <a:lnTo>
                    <a:pt x="347" y="1284"/>
                  </a:lnTo>
                  <a:lnTo>
                    <a:pt x="347" y="1380"/>
                  </a:lnTo>
                  <a:lnTo>
                    <a:pt x="336" y="1380"/>
                  </a:lnTo>
                  <a:lnTo>
                    <a:pt x="347" y="1417"/>
                  </a:lnTo>
                  <a:lnTo>
                    <a:pt x="336" y="1536"/>
                  </a:lnTo>
                  <a:lnTo>
                    <a:pt x="443" y="1536"/>
                  </a:lnTo>
                  <a:lnTo>
                    <a:pt x="457" y="1536"/>
                  </a:lnTo>
                  <a:lnTo>
                    <a:pt x="468" y="1536"/>
                  </a:lnTo>
                  <a:lnTo>
                    <a:pt x="720" y="1536"/>
                  </a:lnTo>
                  <a:lnTo>
                    <a:pt x="720" y="1513"/>
                  </a:lnTo>
                  <a:lnTo>
                    <a:pt x="708" y="1499"/>
                  </a:lnTo>
                  <a:lnTo>
                    <a:pt x="708" y="1488"/>
                  </a:lnTo>
                  <a:lnTo>
                    <a:pt x="720" y="1488"/>
                  </a:lnTo>
                  <a:lnTo>
                    <a:pt x="720" y="1476"/>
                  </a:lnTo>
                  <a:lnTo>
                    <a:pt x="731" y="1476"/>
                  </a:lnTo>
                  <a:lnTo>
                    <a:pt x="731" y="1465"/>
                  </a:lnTo>
                  <a:lnTo>
                    <a:pt x="731" y="1451"/>
                  </a:lnTo>
                  <a:lnTo>
                    <a:pt x="745" y="1465"/>
                  </a:lnTo>
                  <a:lnTo>
                    <a:pt x="756" y="1451"/>
                  </a:lnTo>
                  <a:lnTo>
                    <a:pt x="756" y="1465"/>
                  </a:lnTo>
                  <a:lnTo>
                    <a:pt x="768" y="1451"/>
                  </a:lnTo>
                  <a:lnTo>
                    <a:pt x="768" y="1440"/>
                  </a:lnTo>
                  <a:lnTo>
                    <a:pt x="779" y="1451"/>
                  </a:lnTo>
                  <a:lnTo>
                    <a:pt x="779" y="1440"/>
                  </a:lnTo>
                  <a:lnTo>
                    <a:pt x="793" y="1451"/>
                  </a:lnTo>
                  <a:lnTo>
                    <a:pt x="793" y="1465"/>
                  </a:lnTo>
                  <a:lnTo>
                    <a:pt x="804" y="1465"/>
                  </a:lnTo>
                  <a:lnTo>
                    <a:pt x="804" y="1451"/>
                  </a:lnTo>
                  <a:lnTo>
                    <a:pt x="804" y="1440"/>
                  </a:lnTo>
                  <a:lnTo>
                    <a:pt x="804" y="1428"/>
                  </a:lnTo>
                  <a:lnTo>
                    <a:pt x="816" y="1440"/>
                  </a:lnTo>
                  <a:lnTo>
                    <a:pt x="816" y="1428"/>
                  </a:lnTo>
                  <a:lnTo>
                    <a:pt x="816" y="1417"/>
                  </a:lnTo>
                  <a:lnTo>
                    <a:pt x="827" y="1417"/>
                  </a:lnTo>
                  <a:lnTo>
                    <a:pt x="827" y="1403"/>
                  </a:lnTo>
                  <a:lnTo>
                    <a:pt x="841" y="1403"/>
                  </a:lnTo>
                  <a:lnTo>
                    <a:pt x="841" y="1392"/>
                  </a:lnTo>
                  <a:lnTo>
                    <a:pt x="852" y="1392"/>
                  </a:lnTo>
                  <a:lnTo>
                    <a:pt x="864" y="1392"/>
                  </a:lnTo>
                  <a:lnTo>
                    <a:pt x="875" y="1392"/>
                  </a:lnTo>
                  <a:lnTo>
                    <a:pt x="889" y="1392"/>
                  </a:lnTo>
                  <a:lnTo>
                    <a:pt x="889" y="1380"/>
                  </a:lnTo>
                  <a:lnTo>
                    <a:pt x="889" y="1369"/>
                  </a:lnTo>
                  <a:lnTo>
                    <a:pt x="900" y="1369"/>
                  </a:lnTo>
                  <a:lnTo>
                    <a:pt x="912" y="1355"/>
                  </a:lnTo>
                  <a:lnTo>
                    <a:pt x="900" y="1344"/>
                  </a:lnTo>
                  <a:lnTo>
                    <a:pt x="900" y="1332"/>
                  </a:lnTo>
                  <a:lnTo>
                    <a:pt x="912" y="1321"/>
                  </a:lnTo>
                  <a:lnTo>
                    <a:pt x="912" y="1307"/>
                  </a:lnTo>
                  <a:lnTo>
                    <a:pt x="912" y="1296"/>
                  </a:lnTo>
                  <a:lnTo>
                    <a:pt x="912" y="1284"/>
                  </a:lnTo>
                  <a:lnTo>
                    <a:pt x="912" y="1273"/>
                  </a:lnTo>
                  <a:lnTo>
                    <a:pt x="912" y="1259"/>
                  </a:lnTo>
                  <a:lnTo>
                    <a:pt x="912" y="1248"/>
                  </a:lnTo>
                  <a:lnTo>
                    <a:pt x="923" y="1248"/>
                  </a:lnTo>
                  <a:lnTo>
                    <a:pt x="923" y="1236"/>
                  </a:lnTo>
                  <a:lnTo>
                    <a:pt x="923" y="1225"/>
                  </a:lnTo>
                  <a:lnTo>
                    <a:pt x="912" y="1211"/>
                  </a:lnTo>
                  <a:lnTo>
                    <a:pt x="912" y="1188"/>
                  </a:lnTo>
                  <a:lnTo>
                    <a:pt x="912" y="1177"/>
                  </a:lnTo>
                  <a:lnTo>
                    <a:pt x="912" y="1163"/>
                  </a:lnTo>
                  <a:lnTo>
                    <a:pt x="923" y="1163"/>
                  </a:lnTo>
                  <a:lnTo>
                    <a:pt x="923" y="1152"/>
                  </a:lnTo>
                  <a:lnTo>
                    <a:pt x="923" y="1140"/>
                  </a:lnTo>
                  <a:lnTo>
                    <a:pt x="923" y="1129"/>
                  </a:lnTo>
                  <a:lnTo>
                    <a:pt x="923" y="1115"/>
                  </a:lnTo>
                  <a:lnTo>
                    <a:pt x="912" y="1115"/>
                  </a:lnTo>
                  <a:lnTo>
                    <a:pt x="912" y="1104"/>
                  </a:lnTo>
                  <a:lnTo>
                    <a:pt x="900" y="1092"/>
                  </a:lnTo>
                  <a:lnTo>
                    <a:pt x="900" y="1081"/>
                  </a:lnTo>
                  <a:lnTo>
                    <a:pt x="864" y="1081"/>
                  </a:lnTo>
                  <a:lnTo>
                    <a:pt x="827" y="1081"/>
                  </a:lnTo>
                  <a:lnTo>
                    <a:pt x="827" y="1033"/>
                  </a:lnTo>
                  <a:lnTo>
                    <a:pt x="731" y="1033"/>
                  </a:lnTo>
                  <a:lnTo>
                    <a:pt x="731" y="875"/>
                  </a:lnTo>
                  <a:lnTo>
                    <a:pt x="635" y="875"/>
                  </a:lnTo>
                  <a:lnTo>
                    <a:pt x="635" y="889"/>
                  </a:lnTo>
                  <a:lnTo>
                    <a:pt x="528" y="889"/>
                  </a:lnTo>
                  <a:lnTo>
                    <a:pt x="528" y="683"/>
                  </a:lnTo>
                  <a:lnTo>
                    <a:pt x="528" y="564"/>
                  </a:lnTo>
                  <a:lnTo>
                    <a:pt x="528" y="491"/>
                  </a:lnTo>
                  <a:lnTo>
                    <a:pt x="336" y="491"/>
                  </a:lnTo>
                  <a:lnTo>
                    <a:pt x="324" y="491"/>
                  </a:lnTo>
                  <a:lnTo>
                    <a:pt x="324" y="132"/>
                  </a:lnTo>
                  <a:lnTo>
                    <a:pt x="324" y="144"/>
                  </a:lnTo>
                  <a:lnTo>
                    <a:pt x="313" y="144"/>
                  </a:lnTo>
                  <a:lnTo>
                    <a:pt x="313" y="132"/>
                  </a:lnTo>
                  <a:lnTo>
                    <a:pt x="299" y="144"/>
                  </a:lnTo>
                  <a:lnTo>
                    <a:pt x="299" y="132"/>
                  </a:lnTo>
                  <a:lnTo>
                    <a:pt x="299" y="144"/>
                  </a:lnTo>
                  <a:lnTo>
                    <a:pt x="288" y="132"/>
                  </a:lnTo>
                  <a:lnTo>
                    <a:pt x="276" y="132"/>
                  </a:lnTo>
                  <a:lnTo>
                    <a:pt x="276" y="121"/>
                  </a:lnTo>
                  <a:lnTo>
                    <a:pt x="276" y="107"/>
                  </a:lnTo>
                  <a:lnTo>
                    <a:pt x="276" y="96"/>
                  </a:lnTo>
                  <a:lnTo>
                    <a:pt x="276" y="73"/>
                  </a:lnTo>
                  <a:lnTo>
                    <a:pt x="276" y="59"/>
                  </a:lnTo>
                  <a:lnTo>
                    <a:pt x="276" y="48"/>
                  </a:lnTo>
                  <a:lnTo>
                    <a:pt x="276" y="36"/>
                  </a:lnTo>
                  <a:lnTo>
                    <a:pt x="276" y="25"/>
                  </a:lnTo>
                  <a:lnTo>
                    <a:pt x="265" y="25"/>
                  </a:lnTo>
                  <a:lnTo>
                    <a:pt x="265" y="12"/>
                  </a:lnTo>
                  <a:lnTo>
                    <a:pt x="251" y="12"/>
                  </a:lnTo>
                  <a:lnTo>
                    <a:pt x="121" y="12"/>
                  </a:lnTo>
                  <a:lnTo>
                    <a:pt x="121" y="0"/>
                  </a:lnTo>
                  <a:lnTo>
                    <a:pt x="0" y="0"/>
                  </a:lnTo>
                  <a:lnTo>
                    <a:pt x="0" y="36"/>
                  </a:lnTo>
                  <a:lnTo>
                    <a:pt x="0" y="73"/>
                  </a:lnTo>
                  <a:lnTo>
                    <a:pt x="0" y="121"/>
                  </a:lnTo>
                  <a:lnTo>
                    <a:pt x="0" y="144"/>
                  </a:lnTo>
                  <a:lnTo>
                    <a:pt x="0" y="155"/>
                  </a:lnTo>
                  <a:lnTo>
                    <a:pt x="0" y="203"/>
                  </a:lnTo>
                  <a:close/>
                </a:path>
              </a:pathLst>
            </a:custGeom>
            <a:solidFill>
              <a:srgbClr val="CCECFF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" name="Freeform 17"/>
            <p:cNvSpPr>
              <a:spLocks/>
            </p:cNvSpPr>
            <p:nvPr/>
          </p:nvSpPr>
          <p:spPr bwMode="auto">
            <a:xfrm>
              <a:off x="1566" y="2790"/>
              <a:ext cx="927" cy="897"/>
            </a:xfrm>
            <a:custGeom>
              <a:avLst/>
              <a:gdLst>
                <a:gd name="T0" fmla="*/ 11 w 1931"/>
                <a:gd name="T1" fmla="*/ 178 h 1812"/>
                <a:gd name="T2" fmla="*/ 51 w 1931"/>
                <a:gd name="T3" fmla="*/ 196 h 1812"/>
                <a:gd name="T4" fmla="*/ 39 w 1931"/>
                <a:gd name="T5" fmla="*/ 238 h 1812"/>
                <a:gd name="T6" fmla="*/ 62 w 1931"/>
                <a:gd name="T7" fmla="*/ 238 h 1812"/>
                <a:gd name="T8" fmla="*/ 62 w 1931"/>
                <a:gd name="T9" fmla="*/ 285 h 1812"/>
                <a:gd name="T10" fmla="*/ 74 w 1931"/>
                <a:gd name="T11" fmla="*/ 327 h 1812"/>
                <a:gd name="T12" fmla="*/ 92 w 1931"/>
                <a:gd name="T13" fmla="*/ 386 h 1812"/>
                <a:gd name="T14" fmla="*/ 126 w 1931"/>
                <a:gd name="T15" fmla="*/ 422 h 1812"/>
                <a:gd name="T16" fmla="*/ 144 w 1931"/>
                <a:gd name="T17" fmla="*/ 469 h 1812"/>
                <a:gd name="T18" fmla="*/ 167 w 1931"/>
                <a:gd name="T19" fmla="*/ 493 h 1812"/>
                <a:gd name="T20" fmla="*/ 184 w 1931"/>
                <a:gd name="T21" fmla="*/ 528 h 1812"/>
                <a:gd name="T22" fmla="*/ 167 w 1931"/>
                <a:gd name="T23" fmla="*/ 570 h 1812"/>
                <a:gd name="T24" fmla="*/ 190 w 1931"/>
                <a:gd name="T25" fmla="*/ 612 h 1812"/>
                <a:gd name="T26" fmla="*/ 224 w 1931"/>
                <a:gd name="T27" fmla="*/ 653 h 1812"/>
                <a:gd name="T28" fmla="*/ 259 w 1931"/>
                <a:gd name="T29" fmla="*/ 636 h 1812"/>
                <a:gd name="T30" fmla="*/ 300 w 1931"/>
                <a:gd name="T31" fmla="*/ 659 h 1812"/>
                <a:gd name="T32" fmla="*/ 323 w 1931"/>
                <a:gd name="T33" fmla="*/ 707 h 1812"/>
                <a:gd name="T34" fmla="*/ 328 w 1931"/>
                <a:gd name="T35" fmla="*/ 748 h 1812"/>
                <a:gd name="T36" fmla="*/ 334 w 1931"/>
                <a:gd name="T37" fmla="*/ 790 h 1812"/>
                <a:gd name="T38" fmla="*/ 346 w 1931"/>
                <a:gd name="T39" fmla="*/ 831 h 1812"/>
                <a:gd name="T40" fmla="*/ 380 w 1931"/>
                <a:gd name="T41" fmla="*/ 866 h 1812"/>
                <a:gd name="T42" fmla="*/ 415 w 1931"/>
                <a:gd name="T43" fmla="*/ 890 h 1812"/>
                <a:gd name="T44" fmla="*/ 415 w 1931"/>
                <a:gd name="T45" fmla="*/ 843 h 1812"/>
                <a:gd name="T46" fmla="*/ 454 w 1931"/>
                <a:gd name="T47" fmla="*/ 813 h 1812"/>
                <a:gd name="T48" fmla="*/ 500 w 1931"/>
                <a:gd name="T49" fmla="*/ 819 h 1812"/>
                <a:gd name="T50" fmla="*/ 541 w 1931"/>
                <a:gd name="T51" fmla="*/ 837 h 1812"/>
                <a:gd name="T52" fmla="*/ 581 w 1931"/>
                <a:gd name="T53" fmla="*/ 843 h 1812"/>
                <a:gd name="T54" fmla="*/ 604 w 1931"/>
                <a:gd name="T55" fmla="*/ 790 h 1812"/>
                <a:gd name="T56" fmla="*/ 638 w 1931"/>
                <a:gd name="T57" fmla="*/ 784 h 1812"/>
                <a:gd name="T58" fmla="*/ 691 w 1931"/>
                <a:gd name="T59" fmla="*/ 796 h 1812"/>
                <a:gd name="T60" fmla="*/ 731 w 1931"/>
                <a:gd name="T61" fmla="*/ 790 h 1812"/>
                <a:gd name="T62" fmla="*/ 766 w 1931"/>
                <a:gd name="T63" fmla="*/ 778 h 1812"/>
                <a:gd name="T64" fmla="*/ 800 w 1931"/>
                <a:gd name="T65" fmla="*/ 802 h 1812"/>
                <a:gd name="T66" fmla="*/ 841 w 1931"/>
                <a:gd name="T67" fmla="*/ 784 h 1812"/>
                <a:gd name="T68" fmla="*/ 892 w 1931"/>
                <a:gd name="T69" fmla="*/ 784 h 1812"/>
                <a:gd name="T70" fmla="*/ 915 w 1931"/>
                <a:gd name="T71" fmla="*/ 778 h 1812"/>
                <a:gd name="T72" fmla="*/ 904 w 1931"/>
                <a:gd name="T73" fmla="*/ 748 h 1812"/>
                <a:gd name="T74" fmla="*/ 922 w 1931"/>
                <a:gd name="T75" fmla="*/ 713 h 1812"/>
                <a:gd name="T76" fmla="*/ 807 w 1931"/>
                <a:gd name="T77" fmla="*/ 653 h 1812"/>
                <a:gd name="T78" fmla="*/ 656 w 1931"/>
                <a:gd name="T79" fmla="*/ 541 h 1812"/>
                <a:gd name="T80" fmla="*/ 523 w 1931"/>
                <a:gd name="T81" fmla="*/ 279 h 1812"/>
                <a:gd name="T82" fmla="*/ 477 w 1931"/>
                <a:gd name="T83" fmla="*/ 273 h 1812"/>
                <a:gd name="T84" fmla="*/ 461 w 1931"/>
                <a:gd name="T85" fmla="*/ 232 h 1812"/>
                <a:gd name="T86" fmla="*/ 466 w 1931"/>
                <a:gd name="T87" fmla="*/ 172 h 1812"/>
                <a:gd name="T88" fmla="*/ 449 w 1931"/>
                <a:gd name="T89" fmla="*/ 143 h 1812"/>
                <a:gd name="T90" fmla="*/ 438 w 1931"/>
                <a:gd name="T91" fmla="*/ 106 h 1812"/>
                <a:gd name="T92" fmla="*/ 397 w 1931"/>
                <a:gd name="T93" fmla="*/ 83 h 1812"/>
                <a:gd name="T94" fmla="*/ 351 w 1931"/>
                <a:gd name="T95" fmla="*/ 71 h 1812"/>
                <a:gd name="T96" fmla="*/ 323 w 1931"/>
                <a:gd name="T97" fmla="*/ 48 h 1812"/>
                <a:gd name="T98" fmla="*/ 282 w 1931"/>
                <a:gd name="T99" fmla="*/ 35 h 1812"/>
                <a:gd name="T100" fmla="*/ 253 w 1931"/>
                <a:gd name="T101" fmla="*/ 59 h 1812"/>
                <a:gd name="T102" fmla="*/ 213 w 1931"/>
                <a:gd name="T103" fmla="*/ 95 h 1812"/>
                <a:gd name="T104" fmla="*/ 190 w 1931"/>
                <a:gd name="T105" fmla="*/ 71 h 1812"/>
                <a:gd name="T106" fmla="*/ 178 w 1931"/>
                <a:gd name="T107" fmla="*/ 29 h 1812"/>
                <a:gd name="T108" fmla="*/ 155 w 1931"/>
                <a:gd name="T109" fmla="*/ 5 h 1812"/>
                <a:gd name="T110" fmla="*/ 126 w 1931"/>
                <a:gd name="T111" fmla="*/ 48 h 1812"/>
                <a:gd name="T112" fmla="*/ 80 w 1931"/>
                <a:gd name="T113" fmla="*/ 53 h 1812"/>
                <a:gd name="T114" fmla="*/ 57 w 1931"/>
                <a:gd name="T115" fmla="*/ 83 h 1812"/>
                <a:gd name="T116" fmla="*/ 28 w 1931"/>
                <a:gd name="T117" fmla="*/ 89 h 1812"/>
                <a:gd name="T118" fmla="*/ 5 w 1931"/>
                <a:gd name="T119" fmla="*/ 124 h 181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931"/>
                <a:gd name="T181" fmla="*/ 0 h 1812"/>
                <a:gd name="T182" fmla="*/ 1931 w 1931"/>
                <a:gd name="T183" fmla="*/ 1812 h 181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931" h="1812">
                  <a:moveTo>
                    <a:pt x="0" y="276"/>
                  </a:moveTo>
                  <a:lnTo>
                    <a:pt x="0" y="288"/>
                  </a:lnTo>
                  <a:lnTo>
                    <a:pt x="0" y="299"/>
                  </a:lnTo>
                  <a:lnTo>
                    <a:pt x="0" y="311"/>
                  </a:lnTo>
                  <a:lnTo>
                    <a:pt x="11" y="311"/>
                  </a:lnTo>
                  <a:lnTo>
                    <a:pt x="11" y="324"/>
                  </a:lnTo>
                  <a:lnTo>
                    <a:pt x="23" y="324"/>
                  </a:lnTo>
                  <a:lnTo>
                    <a:pt x="23" y="336"/>
                  </a:lnTo>
                  <a:lnTo>
                    <a:pt x="23" y="347"/>
                  </a:lnTo>
                  <a:lnTo>
                    <a:pt x="23" y="359"/>
                  </a:lnTo>
                  <a:lnTo>
                    <a:pt x="34" y="359"/>
                  </a:lnTo>
                  <a:lnTo>
                    <a:pt x="34" y="372"/>
                  </a:lnTo>
                  <a:lnTo>
                    <a:pt x="34" y="359"/>
                  </a:lnTo>
                  <a:lnTo>
                    <a:pt x="48" y="359"/>
                  </a:lnTo>
                  <a:lnTo>
                    <a:pt x="59" y="359"/>
                  </a:lnTo>
                  <a:lnTo>
                    <a:pt x="71" y="372"/>
                  </a:lnTo>
                  <a:lnTo>
                    <a:pt x="82" y="372"/>
                  </a:lnTo>
                  <a:lnTo>
                    <a:pt x="96" y="384"/>
                  </a:lnTo>
                  <a:lnTo>
                    <a:pt x="96" y="395"/>
                  </a:lnTo>
                  <a:lnTo>
                    <a:pt x="107" y="395"/>
                  </a:lnTo>
                  <a:lnTo>
                    <a:pt x="107" y="407"/>
                  </a:lnTo>
                  <a:lnTo>
                    <a:pt x="96" y="407"/>
                  </a:lnTo>
                  <a:lnTo>
                    <a:pt x="96" y="420"/>
                  </a:lnTo>
                  <a:lnTo>
                    <a:pt x="82" y="420"/>
                  </a:lnTo>
                  <a:lnTo>
                    <a:pt x="82" y="443"/>
                  </a:lnTo>
                  <a:lnTo>
                    <a:pt x="82" y="455"/>
                  </a:lnTo>
                  <a:lnTo>
                    <a:pt x="82" y="468"/>
                  </a:lnTo>
                  <a:lnTo>
                    <a:pt x="71" y="468"/>
                  </a:lnTo>
                  <a:lnTo>
                    <a:pt x="71" y="480"/>
                  </a:lnTo>
                  <a:lnTo>
                    <a:pt x="82" y="480"/>
                  </a:lnTo>
                  <a:lnTo>
                    <a:pt x="82" y="468"/>
                  </a:lnTo>
                  <a:lnTo>
                    <a:pt x="96" y="480"/>
                  </a:lnTo>
                  <a:lnTo>
                    <a:pt x="96" y="468"/>
                  </a:lnTo>
                  <a:lnTo>
                    <a:pt x="107" y="468"/>
                  </a:lnTo>
                  <a:lnTo>
                    <a:pt x="107" y="480"/>
                  </a:lnTo>
                  <a:lnTo>
                    <a:pt x="119" y="480"/>
                  </a:lnTo>
                  <a:lnTo>
                    <a:pt x="119" y="468"/>
                  </a:lnTo>
                  <a:lnTo>
                    <a:pt x="130" y="480"/>
                  </a:lnTo>
                  <a:lnTo>
                    <a:pt x="119" y="480"/>
                  </a:lnTo>
                  <a:lnTo>
                    <a:pt x="130" y="480"/>
                  </a:lnTo>
                  <a:lnTo>
                    <a:pt x="130" y="491"/>
                  </a:lnTo>
                  <a:lnTo>
                    <a:pt x="130" y="503"/>
                  </a:lnTo>
                  <a:lnTo>
                    <a:pt x="130" y="516"/>
                  </a:lnTo>
                  <a:lnTo>
                    <a:pt x="130" y="528"/>
                  </a:lnTo>
                  <a:lnTo>
                    <a:pt x="119" y="528"/>
                  </a:lnTo>
                  <a:lnTo>
                    <a:pt x="119" y="539"/>
                  </a:lnTo>
                  <a:lnTo>
                    <a:pt x="119" y="551"/>
                  </a:lnTo>
                  <a:lnTo>
                    <a:pt x="119" y="564"/>
                  </a:lnTo>
                  <a:lnTo>
                    <a:pt x="119" y="576"/>
                  </a:lnTo>
                  <a:lnTo>
                    <a:pt x="130" y="576"/>
                  </a:lnTo>
                  <a:lnTo>
                    <a:pt x="130" y="587"/>
                  </a:lnTo>
                  <a:lnTo>
                    <a:pt x="119" y="587"/>
                  </a:lnTo>
                  <a:lnTo>
                    <a:pt x="119" y="599"/>
                  </a:lnTo>
                  <a:lnTo>
                    <a:pt x="119" y="612"/>
                  </a:lnTo>
                  <a:lnTo>
                    <a:pt x="130" y="612"/>
                  </a:lnTo>
                  <a:lnTo>
                    <a:pt x="144" y="612"/>
                  </a:lnTo>
                  <a:lnTo>
                    <a:pt x="144" y="624"/>
                  </a:lnTo>
                  <a:lnTo>
                    <a:pt x="155" y="624"/>
                  </a:lnTo>
                  <a:lnTo>
                    <a:pt x="155" y="647"/>
                  </a:lnTo>
                  <a:lnTo>
                    <a:pt x="155" y="660"/>
                  </a:lnTo>
                  <a:lnTo>
                    <a:pt x="155" y="672"/>
                  </a:lnTo>
                  <a:lnTo>
                    <a:pt x="155" y="695"/>
                  </a:lnTo>
                  <a:lnTo>
                    <a:pt x="155" y="708"/>
                  </a:lnTo>
                  <a:lnTo>
                    <a:pt x="167" y="708"/>
                  </a:lnTo>
                  <a:lnTo>
                    <a:pt x="167" y="720"/>
                  </a:lnTo>
                  <a:lnTo>
                    <a:pt x="178" y="731"/>
                  </a:lnTo>
                  <a:lnTo>
                    <a:pt x="192" y="743"/>
                  </a:lnTo>
                  <a:lnTo>
                    <a:pt x="192" y="756"/>
                  </a:lnTo>
                  <a:lnTo>
                    <a:pt x="192" y="768"/>
                  </a:lnTo>
                  <a:lnTo>
                    <a:pt x="192" y="779"/>
                  </a:lnTo>
                  <a:lnTo>
                    <a:pt x="203" y="791"/>
                  </a:lnTo>
                  <a:lnTo>
                    <a:pt x="215" y="791"/>
                  </a:lnTo>
                  <a:lnTo>
                    <a:pt x="215" y="804"/>
                  </a:lnTo>
                  <a:lnTo>
                    <a:pt x="226" y="816"/>
                  </a:lnTo>
                  <a:lnTo>
                    <a:pt x="226" y="827"/>
                  </a:lnTo>
                  <a:lnTo>
                    <a:pt x="240" y="827"/>
                  </a:lnTo>
                  <a:lnTo>
                    <a:pt x="240" y="839"/>
                  </a:lnTo>
                  <a:lnTo>
                    <a:pt x="251" y="839"/>
                  </a:lnTo>
                  <a:lnTo>
                    <a:pt x="251" y="852"/>
                  </a:lnTo>
                  <a:lnTo>
                    <a:pt x="263" y="852"/>
                  </a:lnTo>
                  <a:lnTo>
                    <a:pt x="263" y="864"/>
                  </a:lnTo>
                  <a:lnTo>
                    <a:pt x="263" y="887"/>
                  </a:lnTo>
                  <a:lnTo>
                    <a:pt x="263" y="900"/>
                  </a:lnTo>
                  <a:lnTo>
                    <a:pt x="274" y="900"/>
                  </a:lnTo>
                  <a:lnTo>
                    <a:pt x="288" y="900"/>
                  </a:lnTo>
                  <a:lnTo>
                    <a:pt x="288" y="912"/>
                  </a:lnTo>
                  <a:lnTo>
                    <a:pt x="274" y="923"/>
                  </a:lnTo>
                  <a:lnTo>
                    <a:pt x="288" y="935"/>
                  </a:lnTo>
                  <a:lnTo>
                    <a:pt x="288" y="923"/>
                  </a:lnTo>
                  <a:lnTo>
                    <a:pt x="299" y="948"/>
                  </a:lnTo>
                  <a:lnTo>
                    <a:pt x="311" y="935"/>
                  </a:lnTo>
                  <a:lnTo>
                    <a:pt x="311" y="948"/>
                  </a:lnTo>
                  <a:lnTo>
                    <a:pt x="322" y="935"/>
                  </a:lnTo>
                  <a:lnTo>
                    <a:pt x="336" y="948"/>
                  </a:lnTo>
                  <a:lnTo>
                    <a:pt x="336" y="960"/>
                  </a:lnTo>
                  <a:lnTo>
                    <a:pt x="322" y="960"/>
                  </a:lnTo>
                  <a:lnTo>
                    <a:pt x="322" y="971"/>
                  </a:lnTo>
                  <a:lnTo>
                    <a:pt x="336" y="983"/>
                  </a:lnTo>
                  <a:lnTo>
                    <a:pt x="347" y="983"/>
                  </a:lnTo>
                  <a:lnTo>
                    <a:pt x="347" y="996"/>
                  </a:lnTo>
                  <a:lnTo>
                    <a:pt x="359" y="996"/>
                  </a:lnTo>
                  <a:lnTo>
                    <a:pt x="370" y="996"/>
                  </a:lnTo>
                  <a:lnTo>
                    <a:pt x="370" y="1008"/>
                  </a:lnTo>
                  <a:lnTo>
                    <a:pt x="370" y="1019"/>
                  </a:lnTo>
                  <a:lnTo>
                    <a:pt x="384" y="1019"/>
                  </a:lnTo>
                  <a:lnTo>
                    <a:pt x="370" y="1031"/>
                  </a:lnTo>
                  <a:lnTo>
                    <a:pt x="384" y="1031"/>
                  </a:lnTo>
                  <a:lnTo>
                    <a:pt x="384" y="1044"/>
                  </a:lnTo>
                  <a:lnTo>
                    <a:pt x="384" y="1056"/>
                  </a:lnTo>
                  <a:lnTo>
                    <a:pt x="384" y="1067"/>
                  </a:lnTo>
                  <a:lnTo>
                    <a:pt x="384" y="1079"/>
                  </a:lnTo>
                  <a:lnTo>
                    <a:pt x="384" y="1092"/>
                  </a:lnTo>
                  <a:lnTo>
                    <a:pt x="384" y="1104"/>
                  </a:lnTo>
                  <a:lnTo>
                    <a:pt x="384" y="1115"/>
                  </a:lnTo>
                  <a:lnTo>
                    <a:pt x="384" y="1127"/>
                  </a:lnTo>
                  <a:lnTo>
                    <a:pt x="370" y="1127"/>
                  </a:lnTo>
                  <a:lnTo>
                    <a:pt x="359" y="1127"/>
                  </a:lnTo>
                  <a:lnTo>
                    <a:pt x="347" y="1127"/>
                  </a:lnTo>
                  <a:lnTo>
                    <a:pt x="336" y="1140"/>
                  </a:lnTo>
                  <a:lnTo>
                    <a:pt x="347" y="1152"/>
                  </a:lnTo>
                  <a:lnTo>
                    <a:pt x="347" y="1163"/>
                  </a:lnTo>
                  <a:lnTo>
                    <a:pt x="359" y="1175"/>
                  </a:lnTo>
                  <a:lnTo>
                    <a:pt x="359" y="1188"/>
                  </a:lnTo>
                  <a:lnTo>
                    <a:pt x="359" y="1200"/>
                  </a:lnTo>
                  <a:lnTo>
                    <a:pt x="370" y="1200"/>
                  </a:lnTo>
                  <a:lnTo>
                    <a:pt x="370" y="1211"/>
                  </a:lnTo>
                  <a:lnTo>
                    <a:pt x="370" y="1223"/>
                  </a:lnTo>
                  <a:lnTo>
                    <a:pt x="384" y="1223"/>
                  </a:lnTo>
                  <a:lnTo>
                    <a:pt x="384" y="1236"/>
                  </a:lnTo>
                  <a:lnTo>
                    <a:pt x="395" y="1236"/>
                  </a:lnTo>
                  <a:lnTo>
                    <a:pt x="395" y="1248"/>
                  </a:lnTo>
                  <a:lnTo>
                    <a:pt x="395" y="1259"/>
                  </a:lnTo>
                  <a:lnTo>
                    <a:pt x="407" y="1259"/>
                  </a:lnTo>
                  <a:lnTo>
                    <a:pt x="418" y="1259"/>
                  </a:lnTo>
                  <a:lnTo>
                    <a:pt x="432" y="1259"/>
                  </a:lnTo>
                  <a:lnTo>
                    <a:pt x="443" y="1271"/>
                  </a:lnTo>
                  <a:lnTo>
                    <a:pt x="455" y="1284"/>
                  </a:lnTo>
                  <a:lnTo>
                    <a:pt x="455" y="1296"/>
                  </a:lnTo>
                  <a:lnTo>
                    <a:pt x="455" y="1307"/>
                  </a:lnTo>
                  <a:lnTo>
                    <a:pt x="466" y="1319"/>
                  </a:lnTo>
                  <a:lnTo>
                    <a:pt x="466" y="1307"/>
                  </a:lnTo>
                  <a:lnTo>
                    <a:pt x="480" y="1307"/>
                  </a:lnTo>
                  <a:lnTo>
                    <a:pt x="491" y="1307"/>
                  </a:lnTo>
                  <a:lnTo>
                    <a:pt x="491" y="1296"/>
                  </a:lnTo>
                  <a:lnTo>
                    <a:pt x="503" y="1296"/>
                  </a:lnTo>
                  <a:lnTo>
                    <a:pt x="514" y="1284"/>
                  </a:lnTo>
                  <a:lnTo>
                    <a:pt x="528" y="1284"/>
                  </a:lnTo>
                  <a:lnTo>
                    <a:pt x="528" y="1271"/>
                  </a:lnTo>
                  <a:lnTo>
                    <a:pt x="539" y="1271"/>
                  </a:lnTo>
                  <a:lnTo>
                    <a:pt x="539" y="1284"/>
                  </a:lnTo>
                  <a:lnTo>
                    <a:pt x="551" y="1284"/>
                  </a:lnTo>
                  <a:lnTo>
                    <a:pt x="562" y="1296"/>
                  </a:lnTo>
                  <a:lnTo>
                    <a:pt x="576" y="1296"/>
                  </a:lnTo>
                  <a:lnTo>
                    <a:pt x="587" y="1296"/>
                  </a:lnTo>
                  <a:lnTo>
                    <a:pt x="587" y="1307"/>
                  </a:lnTo>
                  <a:lnTo>
                    <a:pt x="587" y="1319"/>
                  </a:lnTo>
                  <a:lnTo>
                    <a:pt x="599" y="1319"/>
                  </a:lnTo>
                  <a:lnTo>
                    <a:pt x="610" y="1319"/>
                  </a:lnTo>
                  <a:lnTo>
                    <a:pt x="610" y="1332"/>
                  </a:lnTo>
                  <a:lnTo>
                    <a:pt x="624" y="1332"/>
                  </a:lnTo>
                  <a:lnTo>
                    <a:pt x="624" y="1344"/>
                  </a:lnTo>
                  <a:lnTo>
                    <a:pt x="624" y="1355"/>
                  </a:lnTo>
                  <a:lnTo>
                    <a:pt x="635" y="1355"/>
                  </a:lnTo>
                  <a:lnTo>
                    <a:pt x="635" y="1367"/>
                  </a:lnTo>
                  <a:lnTo>
                    <a:pt x="635" y="1380"/>
                  </a:lnTo>
                  <a:lnTo>
                    <a:pt x="647" y="1380"/>
                  </a:lnTo>
                  <a:lnTo>
                    <a:pt x="647" y="1392"/>
                  </a:lnTo>
                  <a:lnTo>
                    <a:pt x="647" y="1403"/>
                  </a:lnTo>
                  <a:lnTo>
                    <a:pt x="647" y="1415"/>
                  </a:lnTo>
                  <a:lnTo>
                    <a:pt x="672" y="1428"/>
                  </a:lnTo>
                  <a:lnTo>
                    <a:pt x="658" y="1440"/>
                  </a:lnTo>
                  <a:lnTo>
                    <a:pt x="672" y="1440"/>
                  </a:lnTo>
                  <a:lnTo>
                    <a:pt x="672" y="1451"/>
                  </a:lnTo>
                  <a:lnTo>
                    <a:pt x="672" y="1463"/>
                  </a:lnTo>
                  <a:lnTo>
                    <a:pt x="683" y="1463"/>
                  </a:lnTo>
                  <a:lnTo>
                    <a:pt x="683" y="1476"/>
                  </a:lnTo>
                  <a:lnTo>
                    <a:pt x="695" y="1487"/>
                  </a:lnTo>
                  <a:lnTo>
                    <a:pt x="695" y="1499"/>
                  </a:lnTo>
                  <a:lnTo>
                    <a:pt x="683" y="1499"/>
                  </a:lnTo>
                  <a:lnTo>
                    <a:pt x="683" y="1511"/>
                  </a:lnTo>
                  <a:lnTo>
                    <a:pt x="672" y="1511"/>
                  </a:lnTo>
                  <a:lnTo>
                    <a:pt x="672" y="1524"/>
                  </a:lnTo>
                  <a:lnTo>
                    <a:pt x="658" y="1535"/>
                  </a:lnTo>
                  <a:lnTo>
                    <a:pt x="672" y="1535"/>
                  </a:lnTo>
                  <a:lnTo>
                    <a:pt x="683" y="1547"/>
                  </a:lnTo>
                  <a:lnTo>
                    <a:pt x="672" y="1547"/>
                  </a:lnTo>
                  <a:lnTo>
                    <a:pt x="695" y="1572"/>
                  </a:lnTo>
                  <a:lnTo>
                    <a:pt x="706" y="1572"/>
                  </a:lnTo>
                  <a:lnTo>
                    <a:pt x="695" y="1583"/>
                  </a:lnTo>
                  <a:lnTo>
                    <a:pt x="695" y="1595"/>
                  </a:lnTo>
                  <a:lnTo>
                    <a:pt x="706" y="1595"/>
                  </a:lnTo>
                  <a:lnTo>
                    <a:pt x="706" y="1607"/>
                  </a:lnTo>
                  <a:lnTo>
                    <a:pt x="720" y="1607"/>
                  </a:lnTo>
                  <a:lnTo>
                    <a:pt x="720" y="1620"/>
                  </a:lnTo>
                  <a:lnTo>
                    <a:pt x="731" y="1620"/>
                  </a:lnTo>
                  <a:lnTo>
                    <a:pt x="720" y="1631"/>
                  </a:lnTo>
                  <a:lnTo>
                    <a:pt x="706" y="1643"/>
                  </a:lnTo>
                  <a:lnTo>
                    <a:pt x="706" y="1654"/>
                  </a:lnTo>
                  <a:lnTo>
                    <a:pt x="720" y="1668"/>
                  </a:lnTo>
                  <a:lnTo>
                    <a:pt x="720" y="1679"/>
                  </a:lnTo>
                  <a:lnTo>
                    <a:pt x="720" y="1691"/>
                  </a:lnTo>
                  <a:lnTo>
                    <a:pt x="731" y="1702"/>
                  </a:lnTo>
                  <a:lnTo>
                    <a:pt x="743" y="1702"/>
                  </a:lnTo>
                  <a:lnTo>
                    <a:pt x="743" y="1716"/>
                  </a:lnTo>
                  <a:lnTo>
                    <a:pt x="754" y="1727"/>
                  </a:lnTo>
                  <a:lnTo>
                    <a:pt x="768" y="1727"/>
                  </a:lnTo>
                  <a:lnTo>
                    <a:pt x="768" y="1739"/>
                  </a:lnTo>
                  <a:lnTo>
                    <a:pt x="779" y="1739"/>
                  </a:lnTo>
                  <a:lnTo>
                    <a:pt x="791" y="1739"/>
                  </a:lnTo>
                  <a:lnTo>
                    <a:pt x="791" y="1750"/>
                  </a:lnTo>
                  <a:lnTo>
                    <a:pt x="802" y="1764"/>
                  </a:lnTo>
                  <a:lnTo>
                    <a:pt x="816" y="1750"/>
                  </a:lnTo>
                  <a:lnTo>
                    <a:pt x="816" y="1764"/>
                  </a:lnTo>
                  <a:lnTo>
                    <a:pt x="827" y="1775"/>
                  </a:lnTo>
                  <a:lnTo>
                    <a:pt x="827" y="1787"/>
                  </a:lnTo>
                  <a:lnTo>
                    <a:pt x="839" y="1787"/>
                  </a:lnTo>
                  <a:lnTo>
                    <a:pt x="839" y="1798"/>
                  </a:lnTo>
                  <a:lnTo>
                    <a:pt x="850" y="1812"/>
                  </a:lnTo>
                  <a:lnTo>
                    <a:pt x="850" y="1798"/>
                  </a:lnTo>
                  <a:lnTo>
                    <a:pt x="864" y="1798"/>
                  </a:lnTo>
                  <a:lnTo>
                    <a:pt x="875" y="1787"/>
                  </a:lnTo>
                  <a:lnTo>
                    <a:pt x="875" y="1775"/>
                  </a:lnTo>
                  <a:lnTo>
                    <a:pt x="875" y="1764"/>
                  </a:lnTo>
                  <a:lnTo>
                    <a:pt x="875" y="1750"/>
                  </a:lnTo>
                  <a:lnTo>
                    <a:pt x="864" y="1739"/>
                  </a:lnTo>
                  <a:lnTo>
                    <a:pt x="864" y="1727"/>
                  </a:lnTo>
                  <a:lnTo>
                    <a:pt x="850" y="1727"/>
                  </a:lnTo>
                  <a:lnTo>
                    <a:pt x="864" y="1727"/>
                  </a:lnTo>
                  <a:lnTo>
                    <a:pt x="864" y="1716"/>
                  </a:lnTo>
                  <a:lnTo>
                    <a:pt x="864" y="1702"/>
                  </a:lnTo>
                  <a:lnTo>
                    <a:pt x="875" y="1702"/>
                  </a:lnTo>
                  <a:lnTo>
                    <a:pt x="875" y="1691"/>
                  </a:lnTo>
                  <a:lnTo>
                    <a:pt x="887" y="1691"/>
                  </a:lnTo>
                  <a:lnTo>
                    <a:pt x="887" y="1679"/>
                  </a:lnTo>
                  <a:lnTo>
                    <a:pt x="898" y="1654"/>
                  </a:lnTo>
                  <a:lnTo>
                    <a:pt x="912" y="1654"/>
                  </a:lnTo>
                  <a:lnTo>
                    <a:pt x="923" y="1654"/>
                  </a:lnTo>
                  <a:lnTo>
                    <a:pt x="935" y="1654"/>
                  </a:lnTo>
                  <a:lnTo>
                    <a:pt x="935" y="1643"/>
                  </a:lnTo>
                  <a:lnTo>
                    <a:pt x="946" y="1643"/>
                  </a:lnTo>
                  <a:lnTo>
                    <a:pt x="960" y="1643"/>
                  </a:lnTo>
                  <a:lnTo>
                    <a:pt x="971" y="1643"/>
                  </a:lnTo>
                  <a:lnTo>
                    <a:pt x="971" y="1654"/>
                  </a:lnTo>
                  <a:lnTo>
                    <a:pt x="983" y="1654"/>
                  </a:lnTo>
                  <a:lnTo>
                    <a:pt x="994" y="1654"/>
                  </a:lnTo>
                  <a:lnTo>
                    <a:pt x="1008" y="1654"/>
                  </a:lnTo>
                  <a:lnTo>
                    <a:pt x="1019" y="1654"/>
                  </a:lnTo>
                  <a:lnTo>
                    <a:pt x="1019" y="1668"/>
                  </a:lnTo>
                  <a:lnTo>
                    <a:pt x="1031" y="1654"/>
                  </a:lnTo>
                  <a:lnTo>
                    <a:pt x="1042" y="1654"/>
                  </a:lnTo>
                  <a:lnTo>
                    <a:pt x="1056" y="1668"/>
                  </a:lnTo>
                  <a:lnTo>
                    <a:pt x="1067" y="1668"/>
                  </a:lnTo>
                  <a:lnTo>
                    <a:pt x="1079" y="1668"/>
                  </a:lnTo>
                  <a:lnTo>
                    <a:pt x="1079" y="1654"/>
                  </a:lnTo>
                  <a:lnTo>
                    <a:pt x="1079" y="1668"/>
                  </a:lnTo>
                  <a:lnTo>
                    <a:pt x="1090" y="1668"/>
                  </a:lnTo>
                  <a:lnTo>
                    <a:pt x="1104" y="1668"/>
                  </a:lnTo>
                  <a:lnTo>
                    <a:pt x="1115" y="1668"/>
                  </a:lnTo>
                  <a:lnTo>
                    <a:pt x="1115" y="1679"/>
                  </a:lnTo>
                  <a:lnTo>
                    <a:pt x="1127" y="1691"/>
                  </a:lnTo>
                  <a:lnTo>
                    <a:pt x="1127" y="1679"/>
                  </a:lnTo>
                  <a:lnTo>
                    <a:pt x="1138" y="1679"/>
                  </a:lnTo>
                  <a:lnTo>
                    <a:pt x="1138" y="1668"/>
                  </a:lnTo>
                  <a:lnTo>
                    <a:pt x="1152" y="1668"/>
                  </a:lnTo>
                  <a:lnTo>
                    <a:pt x="1152" y="1679"/>
                  </a:lnTo>
                  <a:lnTo>
                    <a:pt x="1163" y="1679"/>
                  </a:lnTo>
                  <a:lnTo>
                    <a:pt x="1175" y="1691"/>
                  </a:lnTo>
                  <a:lnTo>
                    <a:pt x="1186" y="1691"/>
                  </a:lnTo>
                  <a:lnTo>
                    <a:pt x="1200" y="1691"/>
                  </a:lnTo>
                  <a:lnTo>
                    <a:pt x="1211" y="1702"/>
                  </a:lnTo>
                  <a:lnTo>
                    <a:pt x="1223" y="1679"/>
                  </a:lnTo>
                  <a:lnTo>
                    <a:pt x="1223" y="1668"/>
                  </a:lnTo>
                  <a:lnTo>
                    <a:pt x="1234" y="1654"/>
                  </a:lnTo>
                  <a:lnTo>
                    <a:pt x="1234" y="1643"/>
                  </a:lnTo>
                  <a:lnTo>
                    <a:pt x="1234" y="1631"/>
                  </a:lnTo>
                  <a:lnTo>
                    <a:pt x="1234" y="1620"/>
                  </a:lnTo>
                  <a:lnTo>
                    <a:pt x="1234" y="1607"/>
                  </a:lnTo>
                  <a:lnTo>
                    <a:pt x="1234" y="1595"/>
                  </a:lnTo>
                  <a:lnTo>
                    <a:pt x="1248" y="1595"/>
                  </a:lnTo>
                  <a:lnTo>
                    <a:pt x="1259" y="1595"/>
                  </a:lnTo>
                  <a:lnTo>
                    <a:pt x="1271" y="1595"/>
                  </a:lnTo>
                  <a:lnTo>
                    <a:pt x="1271" y="1583"/>
                  </a:lnTo>
                  <a:lnTo>
                    <a:pt x="1271" y="1572"/>
                  </a:lnTo>
                  <a:lnTo>
                    <a:pt x="1282" y="1572"/>
                  </a:lnTo>
                  <a:lnTo>
                    <a:pt x="1296" y="1559"/>
                  </a:lnTo>
                  <a:lnTo>
                    <a:pt x="1307" y="1572"/>
                  </a:lnTo>
                  <a:lnTo>
                    <a:pt x="1307" y="1559"/>
                  </a:lnTo>
                  <a:lnTo>
                    <a:pt x="1319" y="1572"/>
                  </a:lnTo>
                  <a:lnTo>
                    <a:pt x="1330" y="1572"/>
                  </a:lnTo>
                  <a:lnTo>
                    <a:pt x="1330" y="1583"/>
                  </a:lnTo>
                  <a:lnTo>
                    <a:pt x="1344" y="1595"/>
                  </a:lnTo>
                  <a:lnTo>
                    <a:pt x="1367" y="1607"/>
                  </a:lnTo>
                  <a:lnTo>
                    <a:pt x="1378" y="1595"/>
                  </a:lnTo>
                  <a:lnTo>
                    <a:pt x="1392" y="1595"/>
                  </a:lnTo>
                  <a:lnTo>
                    <a:pt x="1403" y="1595"/>
                  </a:lnTo>
                  <a:lnTo>
                    <a:pt x="1415" y="1595"/>
                  </a:lnTo>
                  <a:lnTo>
                    <a:pt x="1415" y="1607"/>
                  </a:lnTo>
                  <a:lnTo>
                    <a:pt x="1426" y="1620"/>
                  </a:lnTo>
                  <a:lnTo>
                    <a:pt x="1440" y="1620"/>
                  </a:lnTo>
                  <a:lnTo>
                    <a:pt x="1440" y="1607"/>
                  </a:lnTo>
                  <a:lnTo>
                    <a:pt x="1451" y="1607"/>
                  </a:lnTo>
                  <a:lnTo>
                    <a:pt x="1463" y="1595"/>
                  </a:lnTo>
                  <a:lnTo>
                    <a:pt x="1463" y="1607"/>
                  </a:lnTo>
                  <a:lnTo>
                    <a:pt x="1474" y="1607"/>
                  </a:lnTo>
                  <a:lnTo>
                    <a:pt x="1488" y="1607"/>
                  </a:lnTo>
                  <a:lnTo>
                    <a:pt x="1488" y="1595"/>
                  </a:lnTo>
                  <a:lnTo>
                    <a:pt x="1499" y="1595"/>
                  </a:lnTo>
                  <a:lnTo>
                    <a:pt x="1511" y="1595"/>
                  </a:lnTo>
                  <a:lnTo>
                    <a:pt x="1522" y="1607"/>
                  </a:lnTo>
                  <a:lnTo>
                    <a:pt x="1522" y="1595"/>
                  </a:lnTo>
                  <a:lnTo>
                    <a:pt x="1536" y="1607"/>
                  </a:lnTo>
                  <a:lnTo>
                    <a:pt x="1536" y="1595"/>
                  </a:lnTo>
                  <a:lnTo>
                    <a:pt x="1547" y="1595"/>
                  </a:lnTo>
                  <a:lnTo>
                    <a:pt x="1547" y="1583"/>
                  </a:lnTo>
                  <a:lnTo>
                    <a:pt x="1559" y="1583"/>
                  </a:lnTo>
                  <a:lnTo>
                    <a:pt x="1559" y="1572"/>
                  </a:lnTo>
                  <a:lnTo>
                    <a:pt x="1570" y="1572"/>
                  </a:lnTo>
                  <a:lnTo>
                    <a:pt x="1584" y="1583"/>
                  </a:lnTo>
                  <a:lnTo>
                    <a:pt x="1595" y="1583"/>
                  </a:lnTo>
                  <a:lnTo>
                    <a:pt x="1595" y="1572"/>
                  </a:lnTo>
                  <a:lnTo>
                    <a:pt x="1607" y="1572"/>
                  </a:lnTo>
                  <a:lnTo>
                    <a:pt x="1618" y="1572"/>
                  </a:lnTo>
                  <a:lnTo>
                    <a:pt x="1618" y="1583"/>
                  </a:lnTo>
                  <a:lnTo>
                    <a:pt x="1632" y="1583"/>
                  </a:lnTo>
                  <a:lnTo>
                    <a:pt x="1632" y="1595"/>
                  </a:lnTo>
                  <a:lnTo>
                    <a:pt x="1643" y="1620"/>
                  </a:lnTo>
                  <a:lnTo>
                    <a:pt x="1643" y="1631"/>
                  </a:lnTo>
                  <a:lnTo>
                    <a:pt x="1655" y="1631"/>
                  </a:lnTo>
                  <a:lnTo>
                    <a:pt x="1666" y="1631"/>
                  </a:lnTo>
                  <a:lnTo>
                    <a:pt x="1666" y="1620"/>
                  </a:lnTo>
                  <a:lnTo>
                    <a:pt x="1680" y="1620"/>
                  </a:lnTo>
                  <a:lnTo>
                    <a:pt x="1691" y="1620"/>
                  </a:lnTo>
                  <a:lnTo>
                    <a:pt x="1691" y="1607"/>
                  </a:lnTo>
                  <a:lnTo>
                    <a:pt x="1703" y="1607"/>
                  </a:lnTo>
                  <a:lnTo>
                    <a:pt x="1714" y="1595"/>
                  </a:lnTo>
                  <a:lnTo>
                    <a:pt x="1728" y="1595"/>
                  </a:lnTo>
                  <a:lnTo>
                    <a:pt x="1739" y="1595"/>
                  </a:lnTo>
                  <a:lnTo>
                    <a:pt x="1739" y="1583"/>
                  </a:lnTo>
                  <a:lnTo>
                    <a:pt x="1751" y="1572"/>
                  </a:lnTo>
                  <a:lnTo>
                    <a:pt x="1751" y="1583"/>
                  </a:lnTo>
                  <a:lnTo>
                    <a:pt x="1762" y="1572"/>
                  </a:lnTo>
                  <a:lnTo>
                    <a:pt x="1776" y="1583"/>
                  </a:lnTo>
                  <a:lnTo>
                    <a:pt x="1787" y="1583"/>
                  </a:lnTo>
                  <a:lnTo>
                    <a:pt x="1799" y="1583"/>
                  </a:lnTo>
                  <a:lnTo>
                    <a:pt x="1810" y="1583"/>
                  </a:lnTo>
                  <a:lnTo>
                    <a:pt x="1824" y="1583"/>
                  </a:lnTo>
                  <a:lnTo>
                    <a:pt x="1835" y="1572"/>
                  </a:lnTo>
                  <a:lnTo>
                    <a:pt x="1847" y="1572"/>
                  </a:lnTo>
                  <a:lnTo>
                    <a:pt x="1858" y="1572"/>
                  </a:lnTo>
                  <a:lnTo>
                    <a:pt x="1858" y="1583"/>
                  </a:lnTo>
                  <a:lnTo>
                    <a:pt x="1872" y="1583"/>
                  </a:lnTo>
                  <a:lnTo>
                    <a:pt x="1883" y="1583"/>
                  </a:lnTo>
                  <a:lnTo>
                    <a:pt x="1895" y="1595"/>
                  </a:lnTo>
                  <a:lnTo>
                    <a:pt x="1895" y="1607"/>
                  </a:lnTo>
                  <a:lnTo>
                    <a:pt x="1906" y="1595"/>
                  </a:lnTo>
                  <a:lnTo>
                    <a:pt x="1920" y="1595"/>
                  </a:lnTo>
                  <a:lnTo>
                    <a:pt x="1931" y="1595"/>
                  </a:lnTo>
                  <a:lnTo>
                    <a:pt x="1931" y="1583"/>
                  </a:lnTo>
                  <a:lnTo>
                    <a:pt x="1920" y="1583"/>
                  </a:lnTo>
                  <a:lnTo>
                    <a:pt x="1906" y="1572"/>
                  </a:lnTo>
                  <a:lnTo>
                    <a:pt x="1895" y="1572"/>
                  </a:lnTo>
                  <a:lnTo>
                    <a:pt x="1895" y="1559"/>
                  </a:lnTo>
                  <a:lnTo>
                    <a:pt x="1906" y="1559"/>
                  </a:lnTo>
                  <a:lnTo>
                    <a:pt x="1895" y="1547"/>
                  </a:lnTo>
                  <a:lnTo>
                    <a:pt x="1895" y="1535"/>
                  </a:lnTo>
                  <a:lnTo>
                    <a:pt x="1883" y="1535"/>
                  </a:lnTo>
                  <a:lnTo>
                    <a:pt x="1895" y="1524"/>
                  </a:lnTo>
                  <a:lnTo>
                    <a:pt x="1883" y="1524"/>
                  </a:lnTo>
                  <a:lnTo>
                    <a:pt x="1895" y="1511"/>
                  </a:lnTo>
                  <a:lnTo>
                    <a:pt x="1883" y="1511"/>
                  </a:lnTo>
                  <a:lnTo>
                    <a:pt x="1895" y="1499"/>
                  </a:lnTo>
                  <a:lnTo>
                    <a:pt x="1906" y="1499"/>
                  </a:lnTo>
                  <a:lnTo>
                    <a:pt x="1906" y="1487"/>
                  </a:lnTo>
                  <a:lnTo>
                    <a:pt x="1895" y="1487"/>
                  </a:lnTo>
                  <a:lnTo>
                    <a:pt x="1895" y="1476"/>
                  </a:lnTo>
                  <a:lnTo>
                    <a:pt x="1906" y="1476"/>
                  </a:lnTo>
                  <a:lnTo>
                    <a:pt x="1920" y="1463"/>
                  </a:lnTo>
                  <a:lnTo>
                    <a:pt x="1931" y="1451"/>
                  </a:lnTo>
                  <a:lnTo>
                    <a:pt x="1920" y="1451"/>
                  </a:lnTo>
                  <a:lnTo>
                    <a:pt x="1920" y="1440"/>
                  </a:lnTo>
                  <a:lnTo>
                    <a:pt x="1931" y="1440"/>
                  </a:lnTo>
                  <a:lnTo>
                    <a:pt x="1920" y="1440"/>
                  </a:lnTo>
                  <a:lnTo>
                    <a:pt x="1920" y="1428"/>
                  </a:lnTo>
                  <a:lnTo>
                    <a:pt x="1920" y="1415"/>
                  </a:lnTo>
                  <a:lnTo>
                    <a:pt x="1920" y="1403"/>
                  </a:lnTo>
                  <a:lnTo>
                    <a:pt x="1931" y="1403"/>
                  </a:lnTo>
                  <a:lnTo>
                    <a:pt x="1906" y="1403"/>
                  </a:lnTo>
                  <a:lnTo>
                    <a:pt x="1810" y="1403"/>
                  </a:lnTo>
                  <a:lnTo>
                    <a:pt x="1680" y="1403"/>
                  </a:lnTo>
                  <a:lnTo>
                    <a:pt x="1680" y="1319"/>
                  </a:lnTo>
                  <a:lnTo>
                    <a:pt x="1595" y="1319"/>
                  </a:lnTo>
                  <a:lnTo>
                    <a:pt x="1499" y="1319"/>
                  </a:lnTo>
                  <a:lnTo>
                    <a:pt x="1463" y="1319"/>
                  </a:lnTo>
                  <a:lnTo>
                    <a:pt x="1463" y="1271"/>
                  </a:lnTo>
                  <a:lnTo>
                    <a:pt x="1403" y="1271"/>
                  </a:lnTo>
                  <a:lnTo>
                    <a:pt x="1378" y="1271"/>
                  </a:lnTo>
                  <a:lnTo>
                    <a:pt x="1378" y="1175"/>
                  </a:lnTo>
                  <a:lnTo>
                    <a:pt x="1367" y="1175"/>
                  </a:lnTo>
                  <a:lnTo>
                    <a:pt x="1367" y="1152"/>
                  </a:lnTo>
                  <a:lnTo>
                    <a:pt x="1367" y="1092"/>
                  </a:lnTo>
                  <a:lnTo>
                    <a:pt x="1367" y="1067"/>
                  </a:lnTo>
                  <a:lnTo>
                    <a:pt x="1330" y="1067"/>
                  </a:lnTo>
                  <a:lnTo>
                    <a:pt x="1248" y="1067"/>
                  </a:lnTo>
                  <a:lnTo>
                    <a:pt x="1248" y="971"/>
                  </a:lnTo>
                  <a:lnTo>
                    <a:pt x="1152" y="971"/>
                  </a:lnTo>
                  <a:lnTo>
                    <a:pt x="1152" y="672"/>
                  </a:lnTo>
                  <a:lnTo>
                    <a:pt x="1152" y="624"/>
                  </a:lnTo>
                  <a:lnTo>
                    <a:pt x="1115" y="564"/>
                  </a:lnTo>
                  <a:lnTo>
                    <a:pt x="1104" y="564"/>
                  </a:lnTo>
                  <a:lnTo>
                    <a:pt x="1090" y="564"/>
                  </a:lnTo>
                  <a:lnTo>
                    <a:pt x="1079" y="564"/>
                  </a:lnTo>
                  <a:lnTo>
                    <a:pt x="1067" y="576"/>
                  </a:lnTo>
                  <a:lnTo>
                    <a:pt x="1056" y="576"/>
                  </a:lnTo>
                  <a:lnTo>
                    <a:pt x="1042" y="576"/>
                  </a:lnTo>
                  <a:lnTo>
                    <a:pt x="1031" y="576"/>
                  </a:lnTo>
                  <a:lnTo>
                    <a:pt x="1031" y="564"/>
                  </a:lnTo>
                  <a:lnTo>
                    <a:pt x="1019" y="564"/>
                  </a:lnTo>
                  <a:lnTo>
                    <a:pt x="1019" y="551"/>
                  </a:lnTo>
                  <a:lnTo>
                    <a:pt x="1008" y="551"/>
                  </a:lnTo>
                  <a:lnTo>
                    <a:pt x="994" y="551"/>
                  </a:lnTo>
                  <a:lnTo>
                    <a:pt x="994" y="539"/>
                  </a:lnTo>
                  <a:lnTo>
                    <a:pt x="983" y="539"/>
                  </a:lnTo>
                  <a:lnTo>
                    <a:pt x="983" y="528"/>
                  </a:lnTo>
                  <a:lnTo>
                    <a:pt x="971" y="528"/>
                  </a:lnTo>
                  <a:lnTo>
                    <a:pt x="971" y="516"/>
                  </a:lnTo>
                  <a:lnTo>
                    <a:pt x="971" y="503"/>
                  </a:lnTo>
                  <a:lnTo>
                    <a:pt x="971" y="491"/>
                  </a:lnTo>
                  <a:lnTo>
                    <a:pt x="971" y="480"/>
                  </a:lnTo>
                  <a:lnTo>
                    <a:pt x="960" y="480"/>
                  </a:lnTo>
                  <a:lnTo>
                    <a:pt x="960" y="468"/>
                  </a:lnTo>
                  <a:lnTo>
                    <a:pt x="960" y="455"/>
                  </a:lnTo>
                  <a:lnTo>
                    <a:pt x="971" y="455"/>
                  </a:lnTo>
                  <a:lnTo>
                    <a:pt x="971" y="443"/>
                  </a:lnTo>
                  <a:lnTo>
                    <a:pt x="971" y="432"/>
                  </a:lnTo>
                  <a:lnTo>
                    <a:pt x="971" y="384"/>
                  </a:lnTo>
                  <a:lnTo>
                    <a:pt x="983" y="384"/>
                  </a:lnTo>
                  <a:lnTo>
                    <a:pt x="983" y="372"/>
                  </a:lnTo>
                  <a:lnTo>
                    <a:pt x="983" y="359"/>
                  </a:lnTo>
                  <a:lnTo>
                    <a:pt x="971" y="359"/>
                  </a:lnTo>
                  <a:lnTo>
                    <a:pt x="971" y="347"/>
                  </a:lnTo>
                  <a:lnTo>
                    <a:pt x="971" y="336"/>
                  </a:lnTo>
                  <a:lnTo>
                    <a:pt x="960" y="336"/>
                  </a:lnTo>
                  <a:lnTo>
                    <a:pt x="960" y="324"/>
                  </a:lnTo>
                  <a:lnTo>
                    <a:pt x="971" y="324"/>
                  </a:lnTo>
                  <a:lnTo>
                    <a:pt x="971" y="311"/>
                  </a:lnTo>
                  <a:lnTo>
                    <a:pt x="971" y="299"/>
                  </a:lnTo>
                  <a:lnTo>
                    <a:pt x="960" y="299"/>
                  </a:lnTo>
                  <a:lnTo>
                    <a:pt x="946" y="299"/>
                  </a:lnTo>
                  <a:lnTo>
                    <a:pt x="946" y="288"/>
                  </a:lnTo>
                  <a:lnTo>
                    <a:pt x="935" y="288"/>
                  </a:lnTo>
                  <a:lnTo>
                    <a:pt x="935" y="276"/>
                  </a:lnTo>
                  <a:lnTo>
                    <a:pt x="923" y="276"/>
                  </a:lnTo>
                  <a:lnTo>
                    <a:pt x="935" y="276"/>
                  </a:lnTo>
                  <a:lnTo>
                    <a:pt x="935" y="263"/>
                  </a:lnTo>
                  <a:lnTo>
                    <a:pt x="923" y="263"/>
                  </a:lnTo>
                  <a:lnTo>
                    <a:pt x="923" y="251"/>
                  </a:lnTo>
                  <a:lnTo>
                    <a:pt x="923" y="240"/>
                  </a:lnTo>
                  <a:lnTo>
                    <a:pt x="923" y="228"/>
                  </a:lnTo>
                  <a:lnTo>
                    <a:pt x="923" y="215"/>
                  </a:lnTo>
                  <a:lnTo>
                    <a:pt x="912" y="215"/>
                  </a:lnTo>
                  <a:lnTo>
                    <a:pt x="912" y="203"/>
                  </a:lnTo>
                  <a:lnTo>
                    <a:pt x="898" y="203"/>
                  </a:lnTo>
                  <a:lnTo>
                    <a:pt x="887" y="203"/>
                  </a:lnTo>
                  <a:lnTo>
                    <a:pt x="875" y="203"/>
                  </a:lnTo>
                  <a:lnTo>
                    <a:pt x="875" y="192"/>
                  </a:lnTo>
                  <a:lnTo>
                    <a:pt x="864" y="180"/>
                  </a:lnTo>
                  <a:lnTo>
                    <a:pt x="850" y="180"/>
                  </a:lnTo>
                  <a:lnTo>
                    <a:pt x="839" y="180"/>
                  </a:lnTo>
                  <a:lnTo>
                    <a:pt x="827" y="180"/>
                  </a:lnTo>
                  <a:lnTo>
                    <a:pt x="827" y="167"/>
                  </a:lnTo>
                  <a:lnTo>
                    <a:pt x="816" y="167"/>
                  </a:lnTo>
                  <a:lnTo>
                    <a:pt x="816" y="180"/>
                  </a:lnTo>
                  <a:lnTo>
                    <a:pt x="802" y="180"/>
                  </a:lnTo>
                  <a:lnTo>
                    <a:pt x="791" y="167"/>
                  </a:lnTo>
                  <a:lnTo>
                    <a:pt x="791" y="155"/>
                  </a:lnTo>
                  <a:lnTo>
                    <a:pt x="779" y="155"/>
                  </a:lnTo>
                  <a:lnTo>
                    <a:pt x="768" y="155"/>
                  </a:lnTo>
                  <a:lnTo>
                    <a:pt x="754" y="155"/>
                  </a:lnTo>
                  <a:lnTo>
                    <a:pt x="743" y="144"/>
                  </a:lnTo>
                  <a:lnTo>
                    <a:pt x="731" y="144"/>
                  </a:lnTo>
                  <a:lnTo>
                    <a:pt x="720" y="144"/>
                  </a:lnTo>
                  <a:lnTo>
                    <a:pt x="720" y="132"/>
                  </a:lnTo>
                  <a:lnTo>
                    <a:pt x="706" y="132"/>
                  </a:lnTo>
                  <a:lnTo>
                    <a:pt x="720" y="132"/>
                  </a:lnTo>
                  <a:lnTo>
                    <a:pt x="706" y="119"/>
                  </a:lnTo>
                  <a:lnTo>
                    <a:pt x="695" y="119"/>
                  </a:lnTo>
                  <a:lnTo>
                    <a:pt x="695" y="107"/>
                  </a:lnTo>
                  <a:lnTo>
                    <a:pt x="683" y="107"/>
                  </a:lnTo>
                  <a:lnTo>
                    <a:pt x="683" y="96"/>
                  </a:lnTo>
                  <a:lnTo>
                    <a:pt x="672" y="96"/>
                  </a:lnTo>
                  <a:lnTo>
                    <a:pt x="658" y="96"/>
                  </a:lnTo>
                  <a:lnTo>
                    <a:pt x="658" y="84"/>
                  </a:lnTo>
                  <a:lnTo>
                    <a:pt x="658" y="71"/>
                  </a:lnTo>
                  <a:lnTo>
                    <a:pt x="647" y="59"/>
                  </a:lnTo>
                  <a:lnTo>
                    <a:pt x="635" y="59"/>
                  </a:lnTo>
                  <a:lnTo>
                    <a:pt x="624" y="59"/>
                  </a:lnTo>
                  <a:lnTo>
                    <a:pt x="610" y="59"/>
                  </a:lnTo>
                  <a:lnTo>
                    <a:pt x="599" y="59"/>
                  </a:lnTo>
                  <a:lnTo>
                    <a:pt x="587" y="59"/>
                  </a:lnTo>
                  <a:lnTo>
                    <a:pt x="587" y="71"/>
                  </a:lnTo>
                  <a:lnTo>
                    <a:pt x="576" y="71"/>
                  </a:lnTo>
                  <a:lnTo>
                    <a:pt x="562" y="71"/>
                  </a:lnTo>
                  <a:lnTo>
                    <a:pt x="551" y="71"/>
                  </a:lnTo>
                  <a:lnTo>
                    <a:pt x="551" y="84"/>
                  </a:lnTo>
                  <a:lnTo>
                    <a:pt x="539" y="96"/>
                  </a:lnTo>
                  <a:lnTo>
                    <a:pt x="528" y="96"/>
                  </a:lnTo>
                  <a:lnTo>
                    <a:pt x="528" y="107"/>
                  </a:lnTo>
                  <a:lnTo>
                    <a:pt x="539" y="107"/>
                  </a:lnTo>
                  <a:lnTo>
                    <a:pt x="528" y="107"/>
                  </a:lnTo>
                  <a:lnTo>
                    <a:pt x="528" y="119"/>
                  </a:lnTo>
                  <a:lnTo>
                    <a:pt x="514" y="132"/>
                  </a:lnTo>
                  <a:lnTo>
                    <a:pt x="503" y="132"/>
                  </a:lnTo>
                  <a:lnTo>
                    <a:pt x="491" y="132"/>
                  </a:lnTo>
                  <a:lnTo>
                    <a:pt x="491" y="144"/>
                  </a:lnTo>
                  <a:lnTo>
                    <a:pt x="480" y="144"/>
                  </a:lnTo>
                  <a:lnTo>
                    <a:pt x="466" y="144"/>
                  </a:lnTo>
                  <a:lnTo>
                    <a:pt x="455" y="155"/>
                  </a:lnTo>
                  <a:lnTo>
                    <a:pt x="455" y="167"/>
                  </a:lnTo>
                  <a:lnTo>
                    <a:pt x="455" y="180"/>
                  </a:lnTo>
                  <a:lnTo>
                    <a:pt x="443" y="192"/>
                  </a:lnTo>
                  <a:lnTo>
                    <a:pt x="443" y="203"/>
                  </a:lnTo>
                  <a:lnTo>
                    <a:pt x="432" y="203"/>
                  </a:lnTo>
                  <a:lnTo>
                    <a:pt x="418" y="192"/>
                  </a:lnTo>
                  <a:lnTo>
                    <a:pt x="418" y="180"/>
                  </a:lnTo>
                  <a:lnTo>
                    <a:pt x="407" y="180"/>
                  </a:lnTo>
                  <a:lnTo>
                    <a:pt x="407" y="167"/>
                  </a:lnTo>
                  <a:lnTo>
                    <a:pt x="395" y="167"/>
                  </a:lnTo>
                  <a:lnTo>
                    <a:pt x="395" y="155"/>
                  </a:lnTo>
                  <a:lnTo>
                    <a:pt x="384" y="144"/>
                  </a:lnTo>
                  <a:lnTo>
                    <a:pt x="395" y="144"/>
                  </a:lnTo>
                  <a:lnTo>
                    <a:pt x="395" y="132"/>
                  </a:lnTo>
                  <a:lnTo>
                    <a:pt x="395" y="119"/>
                  </a:lnTo>
                  <a:lnTo>
                    <a:pt x="384" y="107"/>
                  </a:lnTo>
                  <a:lnTo>
                    <a:pt x="384" y="96"/>
                  </a:lnTo>
                  <a:lnTo>
                    <a:pt x="384" y="84"/>
                  </a:lnTo>
                  <a:lnTo>
                    <a:pt x="370" y="84"/>
                  </a:lnTo>
                  <a:lnTo>
                    <a:pt x="370" y="71"/>
                  </a:lnTo>
                  <a:lnTo>
                    <a:pt x="370" y="59"/>
                  </a:lnTo>
                  <a:lnTo>
                    <a:pt x="359" y="59"/>
                  </a:lnTo>
                  <a:lnTo>
                    <a:pt x="370" y="59"/>
                  </a:lnTo>
                  <a:lnTo>
                    <a:pt x="359" y="59"/>
                  </a:lnTo>
                  <a:lnTo>
                    <a:pt x="359" y="48"/>
                  </a:lnTo>
                  <a:lnTo>
                    <a:pt x="359" y="36"/>
                  </a:lnTo>
                  <a:lnTo>
                    <a:pt x="347" y="36"/>
                  </a:lnTo>
                  <a:lnTo>
                    <a:pt x="347" y="23"/>
                  </a:lnTo>
                  <a:lnTo>
                    <a:pt x="347" y="11"/>
                  </a:lnTo>
                  <a:lnTo>
                    <a:pt x="347" y="0"/>
                  </a:lnTo>
                  <a:lnTo>
                    <a:pt x="336" y="0"/>
                  </a:lnTo>
                  <a:lnTo>
                    <a:pt x="322" y="0"/>
                  </a:lnTo>
                  <a:lnTo>
                    <a:pt x="322" y="11"/>
                  </a:lnTo>
                  <a:lnTo>
                    <a:pt x="311" y="11"/>
                  </a:lnTo>
                  <a:lnTo>
                    <a:pt x="311" y="23"/>
                  </a:lnTo>
                  <a:lnTo>
                    <a:pt x="311" y="48"/>
                  </a:lnTo>
                  <a:lnTo>
                    <a:pt x="311" y="59"/>
                  </a:lnTo>
                  <a:lnTo>
                    <a:pt x="311" y="71"/>
                  </a:lnTo>
                  <a:lnTo>
                    <a:pt x="299" y="71"/>
                  </a:lnTo>
                  <a:lnTo>
                    <a:pt x="288" y="71"/>
                  </a:lnTo>
                  <a:lnTo>
                    <a:pt x="274" y="71"/>
                  </a:lnTo>
                  <a:lnTo>
                    <a:pt x="263" y="84"/>
                  </a:lnTo>
                  <a:lnTo>
                    <a:pt x="263" y="96"/>
                  </a:lnTo>
                  <a:lnTo>
                    <a:pt x="251" y="96"/>
                  </a:lnTo>
                  <a:lnTo>
                    <a:pt x="240" y="107"/>
                  </a:lnTo>
                  <a:lnTo>
                    <a:pt x="226" y="107"/>
                  </a:lnTo>
                  <a:lnTo>
                    <a:pt x="215" y="107"/>
                  </a:lnTo>
                  <a:lnTo>
                    <a:pt x="215" y="119"/>
                  </a:lnTo>
                  <a:lnTo>
                    <a:pt x="203" y="119"/>
                  </a:lnTo>
                  <a:lnTo>
                    <a:pt x="203" y="107"/>
                  </a:lnTo>
                  <a:lnTo>
                    <a:pt x="192" y="107"/>
                  </a:lnTo>
                  <a:lnTo>
                    <a:pt x="178" y="107"/>
                  </a:lnTo>
                  <a:lnTo>
                    <a:pt x="167" y="107"/>
                  </a:lnTo>
                  <a:lnTo>
                    <a:pt x="167" y="119"/>
                  </a:lnTo>
                  <a:lnTo>
                    <a:pt x="155" y="132"/>
                  </a:lnTo>
                  <a:lnTo>
                    <a:pt x="155" y="144"/>
                  </a:lnTo>
                  <a:lnTo>
                    <a:pt x="144" y="144"/>
                  </a:lnTo>
                  <a:lnTo>
                    <a:pt x="144" y="155"/>
                  </a:lnTo>
                  <a:lnTo>
                    <a:pt x="130" y="155"/>
                  </a:lnTo>
                  <a:lnTo>
                    <a:pt x="119" y="155"/>
                  </a:lnTo>
                  <a:lnTo>
                    <a:pt x="119" y="167"/>
                  </a:lnTo>
                  <a:lnTo>
                    <a:pt x="119" y="180"/>
                  </a:lnTo>
                  <a:lnTo>
                    <a:pt x="119" y="167"/>
                  </a:lnTo>
                  <a:lnTo>
                    <a:pt x="107" y="180"/>
                  </a:lnTo>
                  <a:lnTo>
                    <a:pt x="107" y="192"/>
                  </a:lnTo>
                  <a:lnTo>
                    <a:pt x="96" y="203"/>
                  </a:lnTo>
                  <a:lnTo>
                    <a:pt x="82" y="203"/>
                  </a:lnTo>
                  <a:lnTo>
                    <a:pt x="82" y="215"/>
                  </a:lnTo>
                  <a:lnTo>
                    <a:pt x="71" y="215"/>
                  </a:lnTo>
                  <a:lnTo>
                    <a:pt x="59" y="215"/>
                  </a:lnTo>
                  <a:lnTo>
                    <a:pt x="59" y="203"/>
                  </a:lnTo>
                  <a:lnTo>
                    <a:pt x="59" y="192"/>
                  </a:lnTo>
                  <a:lnTo>
                    <a:pt x="59" y="180"/>
                  </a:lnTo>
                  <a:lnTo>
                    <a:pt x="48" y="180"/>
                  </a:lnTo>
                  <a:lnTo>
                    <a:pt x="34" y="192"/>
                  </a:lnTo>
                  <a:lnTo>
                    <a:pt x="23" y="192"/>
                  </a:lnTo>
                  <a:lnTo>
                    <a:pt x="23" y="203"/>
                  </a:lnTo>
                  <a:lnTo>
                    <a:pt x="11" y="215"/>
                  </a:lnTo>
                  <a:lnTo>
                    <a:pt x="11" y="228"/>
                  </a:lnTo>
                  <a:lnTo>
                    <a:pt x="23" y="228"/>
                  </a:lnTo>
                  <a:lnTo>
                    <a:pt x="23" y="240"/>
                  </a:lnTo>
                  <a:lnTo>
                    <a:pt x="23" y="251"/>
                  </a:lnTo>
                  <a:lnTo>
                    <a:pt x="11" y="251"/>
                  </a:lnTo>
                  <a:lnTo>
                    <a:pt x="11" y="263"/>
                  </a:lnTo>
                  <a:lnTo>
                    <a:pt x="23" y="263"/>
                  </a:lnTo>
                  <a:lnTo>
                    <a:pt x="11" y="276"/>
                  </a:lnTo>
                  <a:lnTo>
                    <a:pt x="11" y="263"/>
                  </a:lnTo>
                  <a:lnTo>
                    <a:pt x="0" y="263"/>
                  </a:lnTo>
                  <a:lnTo>
                    <a:pt x="0" y="276"/>
                  </a:lnTo>
                  <a:close/>
                </a:path>
              </a:pathLst>
            </a:custGeom>
            <a:solidFill>
              <a:srgbClr val="CCEC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Freeform 18"/>
            <p:cNvSpPr>
              <a:spLocks/>
            </p:cNvSpPr>
            <p:nvPr/>
          </p:nvSpPr>
          <p:spPr bwMode="auto">
            <a:xfrm>
              <a:off x="1566" y="2790"/>
              <a:ext cx="927" cy="897"/>
            </a:xfrm>
            <a:custGeom>
              <a:avLst/>
              <a:gdLst>
                <a:gd name="T0" fmla="*/ 39 w 1931"/>
                <a:gd name="T1" fmla="*/ 184 h 1812"/>
                <a:gd name="T2" fmla="*/ 39 w 1931"/>
                <a:gd name="T3" fmla="*/ 232 h 1812"/>
                <a:gd name="T4" fmla="*/ 57 w 1931"/>
                <a:gd name="T5" fmla="*/ 232 h 1812"/>
                <a:gd name="T6" fmla="*/ 57 w 1931"/>
                <a:gd name="T7" fmla="*/ 273 h 1812"/>
                <a:gd name="T8" fmla="*/ 69 w 1931"/>
                <a:gd name="T9" fmla="*/ 309 h 1812"/>
                <a:gd name="T10" fmla="*/ 92 w 1931"/>
                <a:gd name="T11" fmla="*/ 368 h 1812"/>
                <a:gd name="T12" fmla="*/ 115 w 1931"/>
                <a:gd name="T13" fmla="*/ 415 h 1812"/>
                <a:gd name="T14" fmla="*/ 132 w 1931"/>
                <a:gd name="T15" fmla="*/ 457 h 1812"/>
                <a:gd name="T16" fmla="*/ 155 w 1931"/>
                <a:gd name="T17" fmla="*/ 481 h 1812"/>
                <a:gd name="T18" fmla="*/ 184 w 1931"/>
                <a:gd name="T19" fmla="*/ 510 h 1812"/>
                <a:gd name="T20" fmla="*/ 172 w 1931"/>
                <a:gd name="T21" fmla="*/ 558 h 1812"/>
                <a:gd name="T22" fmla="*/ 178 w 1931"/>
                <a:gd name="T23" fmla="*/ 605 h 1812"/>
                <a:gd name="T24" fmla="*/ 218 w 1931"/>
                <a:gd name="T25" fmla="*/ 636 h 1812"/>
                <a:gd name="T26" fmla="*/ 253 w 1931"/>
                <a:gd name="T27" fmla="*/ 636 h 1812"/>
                <a:gd name="T28" fmla="*/ 288 w 1931"/>
                <a:gd name="T29" fmla="*/ 653 h 1812"/>
                <a:gd name="T30" fmla="*/ 311 w 1931"/>
                <a:gd name="T31" fmla="*/ 689 h 1812"/>
                <a:gd name="T32" fmla="*/ 334 w 1931"/>
                <a:gd name="T33" fmla="*/ 736 h 1812"/>
                <a:gd name="T34" fmla="*/ 334 w 1931"/>
                <a:gd name="T35" fmla="*/ 778 h 1812"/>
                <a:gd name="T36" fmla="*/ 339 w 1931"/>
                <a:gd name="T37" fmla="*/ 813 h 1812"/>
                <a:gd name="T38" fmla="*/ 369 w 1931"/>
                <a:gd name="T39" fmla="*/ 861 h 1812"/>
                <a:gd name="T40" fmla="*/ 403 w 1931"/>
                <a:gd name="T41" fmla="*/ 890 h 1812"/>
                <a:gd name="T42" fmla="*/ 408 w 1931"/>
                <a:gd name="T43" fmla="*/ 855 h 1812"/>
                <a:gd name="T44" fmla="*/ 443 w 1931"/>
                <a:gd name="T45" fmla="*/ 819 h 1812"/>
                <a:gd name="T46" fmla="*/ 489 w 1931"/>
                <a:gd name="T47" fmla="*/ 819 h 1812"/>
                <a:gd name="T48" fmla="*/ 530 w 1931"/>
                <a:gd name="T49" fmla="*/ 826 h 1812"/>
                <a:gd name="T50" fmla="*/ 564 w 1931"/>
                <a:gd name="T51" fmla="*/ 837 h 1812"/>
                <a:gd name="T52" fmla="*/ 592 w 1931"/>
                <a:gd name="T53" fmla="*/ 796 h 1812"/>
                <a:gd name="T54" fmla="*/ 627 w 1931"/>
                <a:gd name="T55" fmla="*/ 772 h 1812"/>
                <a:gd name="T56" fmla="*/ 679 w 1931"/>
                <a:gd name="T57" fmla="*/ 796 h 1812"/>
                <a:gd name="T58" fmla="*/ 720 w 1931"/>
                <a:gd name="T59" fmla="*/ 790 h 1812"/>
                <a:gd name="T60" fmla="*/ 754 w 1931"/>
                <a:gd name="T61" fmla="*/ 778 h 1812"/>
                <a:gd name="T62" fmla="*/ 789 w 1931"/>
                <a:gd name="T63" fmla="*/ 807 h 1812"/>
                <a:gd name="T64" fmla="*/ 835 w 1931"/>
                <a:gd name="T65" fmla="*/ 790 h 1812"/>
                <a:gd name="T66" fmla="*/ 881 w 1931"/>
                <a:gd name="T67" fmla="*/ 778 h 1812"/>
                <a:gd name="T68" fmla="*/ 927 w 1931"/>
                <a:gd name="T69" fmla="*/ 790 h 1812"/>
                <a:gd name="T70" fmla="*/ 910 w 1931"/>
                <a:gd name="T71" fmla="*/ 754 h 1812"/>
                <a:gd name="T72" fmla="*/ 922 w 1931"/>
                <a:gd name="T73" fmla="*/ 724 h 1812"/>
                <a:gd name="T74" fmla="*/ 915 w 1931"/>
                <a:gd name="T75" fmla="*/ 695 h 1812"/>
                <a:gd name="T76" fmla="*/ 662 w 1931"/>
                <a:gd name="T77" fmla="*/ 582 h 1812"/>
                <a:gd name="T78" fmla="*/ 553 w 1931"/>
                <a:gd name="T79" fmla="*/ 309 h 1812"/>
                <a:gd name="T80" fmla="*/ 489 w 1931"/>
                <a:gd name="T81" fmla="*/ 279 h 1812"/>
                <a:gd name="T82" fmla="*/ 466 w 1931"/>
                <a:gd name="T83" fmla="*/ 243 h 1812"/>
                <a:gd name="T84" fmla="*/ 472 w 1931"/>
                <a:gd name="T85" fmla="*/ 184 h 1812"/>
                <a:gd name="T86" fmla="*/ 461 w 1931"/>
                <a:gd name="T87" fmla="*/ 148 h 1812"/>
                <a:gd name="T88" fmla="*/ 443 w 1931"/>
                <a:gd name="T89" fmla="*/ 119 h 1812"/>
                <a:gd name="T90" fmla="*/ 408 w 1931"/>
                <a:gd name="T91" fmla="*/ 89 h 1812"/>
                <a:gd name="T92" fmla="*/ 369 w 1931"/>
                <a:gd name="T93" fmla="*/ 77 h 1812"/>
                <a:gd name="T94" fmla="*/ 334 w 1931"/>
                <a:gd name="T95" fmla="*/ 53 h 1812"/>
                <a:gd name="T96" fmla="*/ 293 w 1931"/>
                <a:gd name="T97" fmla="*/ 29 h 1812"/>
                <a:gd name="T98" fmla="*/ 253 w 1931"/>
                <a:gd name="T99" fmla="*/ 53 h 1812"/>
                <a:gd name="T100" fmla="*/ 218 w 1931"/>
                <a:gd name="T101" fmla="*/ 77 h 1812"/>
                <a:gd name="T102" fmla="*/ 190 w 1931"/>
                <a:gd name="T103" fmla="*/ 83 h 1812"/>
                <a:gd name="T104" fmla="*/ 178 w 1931"/>
                <a:gd name="T105" fmla="*/ 35 h 1812"/>
                <a:gd name="T106" fmla="*/ 167 w 1931"/>
                <a:gd name="T107" fmla="*/ 0 h 1812"/>
                <a:gd name="T108" fmla="*/ 138 w 1931"/>
                <a:gd name="T109" fmla="*/ 35 h 1812"/>
                <a:gd name="T110" fmla="*/ 97 w 1931"/>
                <a:gd name="T111" fmla="*/ 53 h 1812"/>
                <a:gd name="T112" fmla="*/ 57 w 1931"/>
                <a:gd name="T113" fmla="*/ 77 h 1812"/>
                <a:gd name="T114" fmla="*/ 28 w 1931"/>
                <a:gd name="T115" fmla="*/ 106 h 1812"/>
                <a:gd name="T116" fmla="*/ 11 w 1931"/>
                <a:gd name="T117" fmla="*/ 113 h 181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931"/>
                <a:gd name="T178" fmla="*/ 0 h 1812"/>
                <a:gd name="T179" fmla="*/ 1931 w 1931"/>
                <a:gd name="T180" fmla="*/ 1812 h 181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931" h="1812">
                  <a:moveTo>
                    <a:pt x="23" y="336"/>
                  </a:moveTo>
                  <a:lnTo>
                    <a:pt x="23" y="347"/>
                  </a:lnTo>
                  <a:lnTo>
                    <a:pt x="23" y="359"/>
                  </a:lnTo>
                  <a:lnTo>
                    <a:pt x="34" y="359"/>
                  </a:lnTo>
                  <a:lnTo>
                    <a:pt x="34" y="372"/>
                  </a:lnTo>
                  <a:lnTo>
                    <a:pt x="34" y="359"/>
                  </a:lnTo>
                  <a:lnTo>
                    <a:pt x="48" y="359"/>
                  </a:lnTo>
                  <a:lnTo>
                    <a:pt x="59" y="359"/>
                  </a:lnTo>
                  <a:lnTo>
                    <a:pt x="71" y="372"/>
                  </a:lnTo>
                  <a:lnTo>
                    <a:pt x="82" y="372"/>
                  </a:lnTo>
                  <a:lnTo>
                    <a:pt x="96" y="384"/>
                  </a:lnTo>
                  <a:lnTo>
                    <a:pt x="96" y="395"/>
                  </a:lnTo>
                  <a:lnTo>
                    <a:pt x="107" y="395"/>
                  </a:lnTo>
                  <a:lnTo>
                    <a:pt x="107" y="407"/>
                  </a:lnTo>
                  <a:lnTo>
                    <a:pt x="96" y="407"/>
                  </a:lnTo>
                  <a:lnTo>
                    <a:pt x="96" y="420"/>
                  </a:lnTo>
                  <a:lnTo>
                    <a:pt x="82" y="420"/>
                  </a:lnTo>
                  <a:lnTo>
                    <a:pt x="82" y="443"/>
                  </a:lnTo>
                  <a:lnTo>
                    <a:pt x="82" y="455"/>
                  </a:lnTo>
                  <a:lnTo>
                    <a:pt x="82" y="468"/>
                  </a:lnTo>
                  <a:lnTo>
                    <a:pt x="71" y="468"/>
                  </a:lnTo>
                  <a:lnTo>
                    <a:pt x="71" y="480"/>
                  </a:lnTo>
                  <a:lnTo>
                    <a:pt x="82" y="480"/>
                  </a:lnTo>
                  <a:lnTo>
                    <a:pt x="82" y="468"/>
                  </a:lnTo>
                  <a:lnTo>
                    <a:pt x="96" y="480"/>
                  </a:lnTo>
                  <a:lnTo>
                    <a:pt x="96" y="468"/>
                  </a:lnTo>
                  <a:lnTo>
                    <a:pt x="107" y="468"/>
                  </a:lnTo>
                  <a:lnTo>
                    <a:pt x="107" y="480"/>
                  </a:lnTo>
                  <a:lnTo>
                    <a:pt x="119" y="480"/>
                  </a:lnTo>
                  <a:lnTo>
                    <a:pt x="119" y="468"/>
                  </a:lnTo>
                  <a:lnTo>
                    <a:pt x="130" y="480"/>
                  </a:lnTo>
                  <a:lnTo>
                    <a:pt x="119" y="480"/>
                  </a:lnTo>
                  <a:lnTo>
                    <a:pt x="130" y="480"/>
                  </a:lnTo>
                  <a:lnTo>
                    <a:pt x="130" y="491"/>
                  </a:lnTo>
                  <a:lnTo>
                    <a:pt x="130" y="503"/>
                  </a:lnTo>
                  <a:lnTo>
                    <a:pt x="130" y="516"/>
                  </a:lnTo>
                  <a:lnTo>
                    <a:pt x="130" y="528"/>
                  </a:lnTo>
                  <a:lnTo>
                    <a:pt x="119" y="528"/>
                  </a:lnTo>
                  <a:lnTo>
                    <a:pt x="119" y="539"/>
                  </a:lnTo>
                  <a:lnTo>
                    <a:pt x="119" y="551"/>
                  </a:lnTo>
                  <a:lnTo>
                    <a:pt x="119" y="564"/>
                  </a:lnTo>
                  <a:lnTo>
                    <a:pt x="119" y="576"/>
                  </a:lnTo>
                  <a:lnTo>
                    <a:pt x="130" y="576"/>
                  </a:lnTo>
                  <a:lnTo>
                    <a:pt x="130" y="587"/>
                  </a:lnTo>
                  <a:lnTo>
                    <a:pt x="119" y="587"/>
                  </a:lnTo>
                  <a:lnTo>
                    <a:pt x="119" y="599"/>
                  </a:lnTo>
                  <a:lnTo>
                    <a:pt x="119" y="612"/>
                  </a:lnTo>
                  <a:lnTo>
                    <a:pt x="130" y="612"/>
                  </a:lnTo>
                  <a:lnTo>
                    <a:pt x="144" y="612"/>
                  </a:lnTo>
                  <a:lnTo>
                    <a:pt x="144" y="624"/>
                  </a:lnTo>
                  <a:lnTo>
                    <a:pt x="155" y="624"/>
                  </a:lnTo>
                  <a:lnTo>
                    <a:pt x="155" y="647"/>
                  </a:lnTo>
                  <a:lnTo>
                    <a:pt x="155" y="660"/>
                  </a:lnTo>
                  <a:lnTo>
                    <a:pt x="155" y="672"/>
                  </a:lnTo>
                  <a:lnTo>
                    <a:pt x="155" y="695"/>
                  </a:lnTo>
                  <a:lnTo>
                    <a:pt x="155" y="708"/>
                  </a:lnTo>
                  <a:lnTo>
                    <a:pt x="167" y="708"/>
                  </a:lnTo>
                  <a:lnTo>
                    <a:pt x="167" y="720"/>
                  </a:lnTo>
                  <a:lnTo>
                    <a:pt x="178" y="731"/>
                  </a:lnTo>
                  <a:lnTo>
                    <a:pt x="192" y="743"/>
                  </a:lnTo>
                  <a:lnTo>
                    <a:pt x="192" y="756"/>
                  </a:lnTo>
                  <a:lnTo>
                    <a:pt x="192" y="768"/>
                  </a:lnTo>
                  <a:lnTo>
                    <a:pt x="192" y="779"/>
                  </a:lnTo>
                  <a:lnTo>
                    <a:pt x="203" y="791"/>
                  </a:lnTo>
                  <a:lnTo>
                    <a:pt x="215" y="791"/>
                  </a:lnTo>
                  <a:lnTo>
                    <a:pt x="215" y="804"/>
                  </a:lnTo>
                  <a:lnTo>
                    <a:pt x="226" y="816"/>
                  </a:lnTo>
                  <a:lnTo>
                    <a:pt x="226" y="827"/>
                  </a:lnTo>
                  <a:lnTo>
                    <a:pt x="240" y="827"/>
                  </a:lnTo>
                  <a:lnTo>
                    <a:pt x="240" y="839"/>
                  </a:lnTo>
                  <a:lnTo>
                    <a:pt x="251" y="839"/>
                  </a:lnTo>
                  <a:lnTo>
                    <a:pt x="251" y="852"/>
                  </a:lnTo>
                  <a:lnTo>
                    <a:pt x="263" y="852"/>
                  </a:lnTo>
                  <a:lnTo>
                    <a:pt x="263" y="864"/>
                  </a:lnTo>
                  <a:lnTo>
                    <a:pt x="263" y="887"/>
                  </a:lnTo>
                  <a:lnTo>
                    <a:pt x="263" y="900"/>
                  </a:lnTo>
                  <a:lnTo>
                    <a:pt x="274" y="900"/>
                  </a:lnTo>
                  <a:lnTo>
                    <a:pt x="288" y="900"/>
                  </a:lnTo>
                  <a:lnTo>
                    <a:pt x="288" y="912"/>
                  </a:lnTo>
                  <a:lnTo>
                    <a:pt x="274" y="923"/>
                  </a:lnTo>
                  <a:lnTo>
                    <a:pt x="288" y="935"/>
                  </a:lnTo>
                  <a:lnTo>
                    <a:pt x="288" y="923"/>
                  </a:lnTo>
                  <a:lnTo>
                    <a:pt x="299" y="948"/>
                  </a:lnTo>
                  <a:lnTo>
                    <a:pt x="311" y="935"/>
                  </a:lnTo>
                  <a:lnTo>
                    <a:pt x="311" y="948"/>
                  </a:lnTo>
                  <a:lnTo>
                    <a:pt x="322" y="935"/>
                  </a:lnTo>
                  <a:lnTo>
                    <a:pt x="336" y="948"/>
                  </a:lnTo>
                  <a:lnTo>
                    <a:pt x="336" y="960"/>
                  </a:lnTo>
                  <a:lnTo>
                    <a:pt x="322" y="960"/>
                  </a:lnTo>
                  <a:lnTo>
                    <a:pt x="322" y="971"/>
                  </a:lnTo>
                  <a:lnTo>
                    <a:pt x="336" y="983"/>
                  </a:lnTo>
                  <a:lnTo>
                    <a:pt x="347" y="983"/>
                  </a:lnTo>
                  <a:lnTo>
                    <a:pt x="347" y="996"/>
                  </a:lnTo>
                  <a:lnTo>
                    <a:pt x="359" y="996"/>
                  </a:lnTo>
                  <a:lnTo>
                    <a:pt x="370" y="996"/>
                  </a:lnTo>
                  <a:lnTo>
                    <a:pt x="370" y="1008"/>
                  </a:lnTo>
                  <a:lnTo>
                    <a:pt x="370" y="1019"/>
                  </a:lnTo>
                  <a:lnTo>
                    <a:pt x="384" y="1019"/>
                  </a:lnTo>
                  <a:lnTo>
                    <a:pt x="370" y="1031"/>
                  </a:lnTo>
                  <a:lnTo>
                    <a:pt x="384" y="1031"/>
                  </a:lnTo>
                  <a:lnTo>
                    <a:pt x="384" y="1044"/>
                  </a:lnTo>
                  <a:lnTo>
                    <a:pt x="384" y="1056"/>
                  </a:lnTo>
                  <a:lnTo>
                    <a:pt x="384" y="1067"/>
                  </a:lnTo>
                  <a:lnTo>
                    <a:pt x="384" y="1079"/>
                  </a:lnTo>
                  <a:lnTo>
                    <a:pt x="384" y="1092"/>
                  </a:lnTo>
                  <a:lnTo>
                    <a:pt x="384" y="1104"/>
                  </a:lnTo>
                  <a:lnTo>
                    <a:pt x="384" y="1115"/>
                  </a:lnTo>
                  <a:lnTo>
                    <a:pt x="384" y="1127"/>
                  </a:lnTo>
                  <a:lnTo>
                    <a:pt x="370" y="1127"/>
                  </a:lnTo>
                  <a:lnTo>
                    <a:pt x="359" y="1127"/>
                  </a:lnTo>
                  <a:lnTo>
                    <a:pt x="347" y="1127"/>
                  </a:lnTo>
                  <a:lnTo>
                    <a:pt x="336" y="1140"/>
                  </a:lnTo>
                  <a:lnTo>
                    <a:pt x="347" y="1152"/>
                  </a:lnTo>
                  <a:lnTo>
                    <a:pt x="347" y="1163"/>
                  </a:lnTo>
                  <a:lnTo>
                    <a:pt x="359" y="1175"/>
                  </a:lnTo>
                  <a:lnTo>
                    <a:pt x="359" y="1188"/>
                  </a:lnTo>
                  <a:lnTo>
                    <a:pt x="359" y="1200"/>
                  </a:lnTo>
                  <a:lnTo>
                    <a:pt x="370" y="1200"/>
                  </a:lnTo>
                  <a:lnTo>
                    <a:pt x="370" y="1211"/>
                  </a:lnTo>
                  <a:lnTo>
                    <a:pt x="370" y="1223"/>
                  </a:lnTo>
                  <a:lnTo>
                    <a:pt x="384" y="1223"/>
                  </a:lnTo>
                  <a:lnTo>
                    <a:pt x="384" y="1236"/>
                  </a:lnTo>
                  <a:lnTo>
                    <a:pt x="395" y="1236"/>
                  </a:lnTo>
                  <a:lnTo>
                    <a:pt x="395" y="1248"/>
                  </a:lnTo>
                  <a:lnTo>
                    <a:pt x="395" y="1259"/>
                  </a:lnTo>
                  <a:lnTo>
                    <a:pt x="407" y="1259"/>
                  </a:lnTo>
                  <a:lnTo>
                    <a:pt x="418" y="1259"/>
                  </a:lnTo>
                  <a:lnTo>
                    <a:pt x="432" y="1259"/>
                  </a:lnTo>
                  <a:lnTo>
                    <a:pt x="443" y="1271"/>
                  </a:lnTo>
                  <a:lnTo>
                    <a:pt x="455" y="1284"/>
                  </a:lnTo>
                  <a:lnTo>
                    <a:pt x="455" y="1296"/>
                  </a:lnTo>
                  <a:lnTo>
                    <a:pt x="455" y="1307"/>
                  </a:lnTo>
                  <a:lnTo>
                    <a:pt x="466" y="1319"/>
                  </a:lnTo>
                  <a:lnTo>
                    <a:pt x="466" y="1307"/>
                  </a:lnTo>
                  <a:lnTo>
                    <a:pt x="480" y="1307"/>
                  </a:lnTo>
                  <a:lnTo>
                    <a:pt x="491" y="1307"/>
                  </a:lnTo>
                  <a:lnTo>
                    <a:pt x="491" y="1296"/>
                  </a:lnTo>
                  <a:lnTo>
                    <a:pt x="503" y="1296"/>
                  </a:lnTo>
                  <a:lnTo>
                    <a:pt x="514" y="1284"/>
                  </a:lnTo>
                  <a:lnTo>
                    <a:pt x="528" y="1284"/>
                  </a:lnTo>
                  <a:lnTo>
                    <a:pt x="528" y="1271"/>
                  </a:lnTo>
                  <a:lnTo>
                    <a:pt x="539" y="1271"/>
                  </a:lnTo>
                  <a:lnTo>
                    <a:pt x="539" y="1284"/>
                  </a:lnTo>
                  <a:lnTo>
                    <a:pt x="551" y="1284"/>
                  </a:lnTo>
                  <a:lnTo>
                    <a:pt x="562" y="1296"/>
                  </a:lnTo>
                  <a:lnTo>
                    <a:pt x="576" y="1296"/>
                  </a:lnTo>
                  <a:lnTo>
                    <a:pt x="587" y="1296"/>
                  </a:lnTo>
                  <a:lnTo>
                    <a:pt x="587" y="1307"/>
                  </a:lnTo>
                  <a:lnTo>
                    <a:pt x="587" y="1319"/>
                  </a:lnTo>
                  <a:lnTo>
                    <a:pt x="599" y="1319"/>
                  </a:lnTo>
                  <a:lnTo>
                    <a:pt x="610" y="1319"/>
                  </a:lnTo>
                  <a:lnTo>
                    <a:pt x="610" y="1332"/>
                  </a:lnTo>
                  <a:lnTo>
                    <a:pt x="624" y="1332"/>
                  </a:lnTo>
                  <a:lnTo>
                    <a:pt x="624" y="1344"/>
                  </a:lnTo>
                  <a:lnTo>
                    <a:pt x="624" y="1355"/>
                  </a:lnTo>
                  <a:lnTo>
                    <a:pt x="635" y="1355"/>
                  </a:lnTo>
                  <a:lnTo>
                    <a:pt x="635" y="1367"/>
                  </a:lnTo>
                  <a:lnTo>
                    <a:pt x="635" y="1380"/>
                  </a:lnTo>
                  <a:lnTo>
                    <a:pt x="647" y="1380"/>
                  </a:lnTo>
                  <a:lnTo>
                    <a:pt x="647" y="1392"/>
                  </a:lnTo>
                  <a:lnTo>
                    <a:pt x="647" y="1403"/>
                  </a:lnTo>
                  <a:lnTo>
                    <a:pt x="647" y="1415"/>
                  </a:lnTo>
                  <a:lnTo>
                    <a:pt x="672" y="1428"/>
                  </a:lnTo>
                  <a:lnTo>
                    <a:pt x="658" y="1440"/>
                  </a:lnTo>
                  <a:lnTo>
                    <a:pt x="672" y="1440"/>
                  </a:lnTo>
                  <a:lnTo>
                    <a:pt x="672" y="1451"/>
                  </a:lnTo>
                  <a:lnTo>
                    <a:pt x="672" y="1463"/>
                  </a:lnTo>
                  <a:lnTo>
                    <a:pt x="683" y="1463"/>
                  </a:lnTo>
                  <a:lnTo>
                    <a:pt x="683" y="1476"/>
                  </a:lnTo>
                  <a:lnTo>
                    <a:pt x="695" y="1487"/>
                  </a:lnTo>
                  <a:lnTo>
                    <a:pt x="695" y="1499"/>
                  </a:lnTo>
                  <a:lnTo>
                    <a:pt x="683" y="1499"/>
                  </a:lnTo>
                  <a:lnTo>
                    <a:pt x="683" y="1511"/>
                  </a:lnTo>
                  <a:lnTo>
                    <a:pt x="672" y="1511"/>
                  </a:lnTo>
                  <a:lnTo>
                    <a:pt x="672" y="1524"/>
                  </a:lnTo>
                  <a:lnTo>
                    <a:pt x="658" y="1535"/>
                  </a:lnTo>
                  <a:lnTo>
                    <a:pt x="672" y="1535"/>
                  </a:lnTo>
                  <a:lnTo>
                    <a:pt x="683" y="1547"/>
                  </a:lnTo>
                  <a:lnTo>
                    <a:pt x="672" y="1547"/>
                  </a:lnTo>
                  <a:lnTo>
                    <a:pt x="695" y="1572"/>
                  </a:lnTo>
                  <a:lnTo>
                    <a:pt x="706" y="1572"/>
                  </a:lnTo>
                  <a:lnTo>
                    <a:pt x="695" y="1583"/>
                  </a:lnTo>
                  <a:lnTo>
                    <a:pt x="695" y="1595"/>
                  </a:lnTo>
                  <a:lnTo>
                    <a:pt x="706" y="1595"/>
                  </a:lnTo>
                  <a:lnTo>
                    <a:pt x="706" y="1607"/>
                  </a:lnTo>
                  <a:lnTo>
                    <a:pt x="720" y="1607"/>
                  </a:lnTo>
                  <a:lnTo>
                    <a:pt x="720" y="1620"/>
                  </a:lnTo>
                  <a:lnTo>
                    <a:pt x="731" y="1620"/>
                  </a:lnTo>
                  <a:lnTo>
                    <a:pt x="720" y="1631"/>
                  </a:lnTo>
                  <a:lnTo>
                    <a:pt x="706" y="1643"/>
                  </a:lnTo>
                  <a:lnTo>
                    <a:pt x="706" y="1654"/>
                  </a:lnTo>
                  <a:lnTo>
                    <a:pt x="720" y="1668"/>
                  </a:lnTo>
                  <a:lnTo>
                    <a:pt x="720" y="1679"/>
                  </a:lnTo>
                  <a:lnTo>
                    <a:pt x="720" y="1691"/>
                  </a:lnTo>
                  <a:lnTo>
                    <a:pt x="731" y="1702"/>
                  </a:lnTo>
                  <a:lnTo>
                    <a:pt x="743" y="1702"/>
                  </a:lnTo>
                  <a:lnTo>
                    <a:pt x="743" y="1716"/>
                  </a:lnTo>
                  <a:lnTo>
                    <a:pt x="754" y="1727"/>
                  </a:lnTo>
                  <a:lnTo>
                    <a:pt x="768" y="1727"/>
                  </a:lnTo>
                  <a:lnTo>
                    <a:pt x="768" y="1739"/>
                  </a:lnTo>
                  <a:lnTo>
                    <a:pt x="779" y="1739"/>
                  </a:lnTo>
                  <a:lnTo>
                    <a:pt x="791" y="1739"/>
                  </a:lnTo>
                  <a:lnTo>
                    <a:pt x="791" y="1750"/>
                  </a:lnTo>
                  <a:lnTo>
                    <a:pt x="802" y="1764"/>
                  </a:lnTo>
                  <a:lnTo>
                    <a:pt x="816" y="1750"/>
                  </a:lnTo>
                  <a:lnTo>
                    <a:pt x="816" y="1764"/>
                  </a:lnTo>
                  <a:lnTo>
                    <a:pt x="827" y="1775"/>
                  </a:lnTo>
                  <a:lnTo>
                    <a:pt x="827" y="1787"/>
                  </a:lnTo>
                  <a:lnTo>
                    <a:pt x="839" y="1787"/>
                  </a:lnTo>
                  <a:lnTo>
                    <a:pt x="839" y="1798"/>
                  </a:lnTo>
                  <a:lnTo>
                    <a:pt x="850" y="1812"/>
                  </a:lnTo>
                  <a:lnTo>
                    <a:pt x="850" y="1798"/>
                  </a:lnTo>
                  <a:lnTo>
                    <a:pt x="864" y="1798"/>
                  </a:lnTo>
                  <a:lnTo>
                    <a:pt x="875" y="1787"/>
                  </a:lnTo>
                  <a:lnTo>
                    <a:pt x="875" y="1775"/>
                  </a:lnTo>
                  <a:lnTo>
                    <a:pt x="875" y="1764"/>
                  </a:lnTo>
                  <a:lnTo>
                    <a:pt x="875" y="1750"/>
                  </a:lnTo>
                  <a:lnTo>
                    <a:pt x="864" y="1739"/>
                  </a:lnTo>
                  <a:lnTo>
                    <a:pt x="864" y="1727"/>
                  </a:lnTo>
                  <a:lnTo>
                    <a:pt x="850" y="1727"/>
                  </a:lnTo>
                  <a:lnTo>
                    <a:pt x="864" y="1727"/>
                  </a:lnTo>
                  <a:lnTo>
                    <a:pt x="864" y="1716"/>
                  </a:lnTo>
                  <a:lnTo>
                    <a:pt x="864" y="1702"/>
                  </a:lnTo>
                  <a:lnTo>
                    <a:pt x="875" y="1702"/>
                  </a:lnTo>
                  <a:lnTo>
                    <a:pt x="875" y="1691"/>
                  </a:lnTo>
                  <a:lnTo>
                    <a:pt x="887" y="1691"/>
                  </a:lnTo>
                  <a:lnTo>
                    <a:pt x="887" y="1679"/>
                  </a:lnTo>
                  <a:lnTo>
                    <a:pt x="898" y="1654"/>
                  </a:lnTo>
                  <a:lnTo>
                    <a:pt x="912" y="1654"/>
                  </a:lnTo>
                  <a:lnTo>
                    <a:pt x="923" y="1654"/>
                  </a:lnTo>
                  <a:lnTo>
                    <a:pt x="935" y="1654"/>
                  </a:lnTo>
                  <a:lnTo>
                    <a:pt x="935" y="1643"/>
                  </a:lnTo>
                  <a:lnTo>
                    <a:pt x="946" y="1643"/>
                  </a:lnTo>
                  <a:lnTo>
                    <a:pt x="960" y="1643"/>
                  </a:lnTo>
                  <a:lnTo>
                    <a:pt x="971" y="1643"/>
                  </a:lnTo>
                  <a:lnTo>
                    <a:pt x="971" y="1654"/>
                  </a:lnTo>
                  <a:lnTo>
                    <a:pt x="983" y="1654"/>
                  </a:lnTo>
                  <a:lnTo>
                    <a:pt x="994" y="1654"/>
                  </a:lnTo>
                  <a:lnTo>
                    <a:pt x="1008" y="1654"/>
                  </a:lnTo>
                  <a:lnTo>
                    <a:pt x="1019" y="1654"/>
                  </a:lnTo>
                  <a:lnTo>
                    <a:pt x="1019" y="1668"/>
                  </a:lnTo>
                  <a:lnTo>
                    <a:pt x="1031" y="1654"/>
                  </a:lnTo>
                  <a:lnTo>
                    <a:pt x="1042" y="1654"/>
                  </a:lnTo>
                  <a:lnTo>
                    <a:pt x="1056" y="1668"/>
                  </a:lnTo>
                  <a:lnTo>
                    <a:pt x="1067" y="1668"/>
                  </a:lnTo>
                  <a:lnTo>
                    <a:pt x="1079" y="1668"/>
                  </a:lnTo>
                  <a:lnTo>
                    <a:pt x="1079" y="1654"/>
                  </a:lnTo>
                  <a:lnTo>
                    <a:pt x="1079" y="1668"/>
                  </a:lnTo>
                  <a:lnTo>
                    <a:pt x="1090" y="1668"/>
                  </a:lnTo>
                  <a:lnTo>
                    <a:pt x="1104" y="1668"/>
                  </a:lnTo>
                  <a:lnTo>
                    <a:pt x="1115" y="1668"/>
                  </a:lnTo>
                  <a:lnTo>
                    <a:pt x="1115" y="1679"/>
                  </a:lnTo>
                  <a:lnTo>
                    <a:pt x="1127" y="1691"/>
                  </a:lnTo>
                  <a:lnTo>
                    <a:pt x="1127" y="1679"/>
                  </a:lnTo>
                  <a:lnTo>
                    <a:pt x="1138" y="1679"/>
                  </a:lnTo>
                  <a:lnTo>
                    <a:pt x="1138" y="1668"/>
                  </a:lnTo>
                  <a:lnTo>
                    <a:pt x="1152" y="1668"/>
                  </a:lnTo>
                  <a:lnTo>
                    <a:pt x="1152" y="1679"/>
                  </a:lnTo>
                  <a:lnTo>
                    <a:pt x="1163" y="1679"/>
                  </a:lnTo>
                  <a:lnTo>
                    <a:pt x="1175" y="1691"/>
                  </a:lnTo>
                  <a:lnTo>
                    <a:pt x="1186" y="1691"/>
                  </a:lnTo>
                  <a:lnTo>
                    <a:pt x="1200" y="1691"/>
                  </a:lnTo>
                  <a:lnTo>
                    <a:pt x="1211" y="1702"/>
                  </a:lnTo>
                  <a:lnTo>
                    <a:pt x="1223" y="1679"/>
                  </a:lnTo>
                  <a:lnTo>
                    <a:pt x="1223" y="1668"/>
                  </a:lnTo>
                  <a:lnTo>
                    <a:pt x="1234" y="1654"/>
                  </a:lnTo>
                  <a:lnTo>
                    <a:pt x="1234" y="1643"/>
                  </a:lnTo>
                  <a:lnTo>
                    <a:pt x="1234" y="1631"/>
                  </a:lnTo>
                  <a:lnTo>
                    <a:pt x="1234" y="1620"/>
                  </a:lnTo>
                  <a:lnTo>
                    <a:pt x="1234" y="1607"/>
                  </a:lnTo>
                  <a:lnTo>
                    <a:pt x="1234" y="1595"/>
                  </a:lnTo>
                  <a:lnTo>
                    <a:pt x="1248" y="1595"/>
                  </a:lnTo>
                  <a:lnTo>
                    <a:pt x="1259" y="1595"/>
                  </a:lnTo>
                  <a:lnTo>
                    <a:pt x="1271" y="1595"/>
                  </a:lnTo>
                  <a:lnTo>
                    <a:pt x="1271" y="1583"/>
                  </a:lnTo>
                  <a:lnTo>
                    <a:pt x="1271" y="1572"/>
                  </a:lnTo>
                  <a:lnTo>
                    <a:pt x="1282" y="1572"/>
                  </a:lnTo>
                  <a:lnTo>
                    <a:pt x="1296" y="1559"/>
                  </a:lnTo>
                  <a:lnTo>
                    <a:pt x="1307" y="1572"/>
                  </a:lnTo>
                  <a:lnTo>
                    <a:pt x="1307" y="1559"/>
                  </a:lnTo>
                  <a:lnTo>
                    <a:pt x="1319" y="1572"/>
                  </a:lnTo>
                  <a:lnTo>
                    <a:pt x="1330" y="1572"/>
                  </a:lnTo>
                  <a:lnTo>
                    <a:pt x="1330" y="1583"/>
                  </a:lnTo>
                  <a:lnTo>
                    <a:pt x="1344" y="1595"/>
                  </a:lnTo>
                  <a:lnTo>
                    <a:pt x="1367" y="1607"/>
                  </a:lnTo>
                  <a:lnTo>
                    <a:pt x="1378" y="1595"/>
                  </a:lnTo>
                  <a:lnTo>
                    <a:pt x="1392" y="1595"/>
                  </a:lnTo>
                  <a:lnTo>
                    <a:pt x="1403" y="1595"/>
                  </a:lnTo>
                  <a:lnTo>
                    <a:pt x="1415" y="1595"/>
                  </a:lnTo>
                  <a:lnTo>
                    <a:pt x="1415" y="1607"/>
                  </a:lnTo>
                  <a:lnTo>
                    <a:pt x="1426" y="1620"/>
                  </a:lnTo>
                  <a:lnTo>
                    <a:pt x="1440" y="1620"/>
                  </a:lnTo>
                  <a:lnTo>
                    <a:pt x="1440" y="1607"/>
                  </a:lnTo>
                  <a:lnTo>
                    <a:pt x="1451" y="1607"/>
                  </a:lnTo>
                  <a:lnTo>
                    <a:pt x="1463" y="1595"/>
                  </a:lnTo>
                  <a:lnTo>
                    <a:pt x="1463" y="1607"/>
                  </a:lnTo>
                  <a:lnTo>
                    <a:pt x="1474" y="1607"/>
                  </a:lnTo>
                  <a:lnTo>
                    <a:pt x="1488" y="1607"/>
                  </a:lnTo>
                  <a:lnTo>
                    <a:pt x="1488" y="1595"/>
                  </a:lnTo>
                  <a:lnTo>
                    <a:pt x="1499" y="1595"/>
                  </a:lnTo>
                  <a:lnTo>
                    <a:pt x="1511" y="1595"/>
                  </a:lnTo>
                  <a:lnTo>
                    <a:pt x="1522" y="1607"/>
                  </a:lnTo>
                  <a:lnTo>
                    <a:pt x="1522" y="1595"/>
                  </a:lnTo>
                  <a:lnTo>
                    <a:pt x="1536" y="1607"/>
                  </a:lnTo>
                  <a:lnTo>
                    <a:pt x="1536" y="1595"/>
                  </a:lnTo>
                  <a:lnTo>
                    <a:pt x="1547" y="1595"/>
                  </a:lnTo>
                  <a:lnTo>
                    <a:pt x="1547" y="1583"/>
                  </a:lnTo>
                  <a:lnTo>
                    <a:pt x="1559" y="1583"/>
                  </a:lnTo>
                  <a:lnTo>
                    <a:pt x="1559" y="1572"/>
                  </a:lnTo>
                  <a:lnTo>
                    <a:pt x="1570" y="1572"/>
                  </a:lnTo>
                  <a:lnTo>
                    <a:pt x="1584" y="1583"/>
                  </a:lnTo>
                  <a:lnTo>
                    <a:pt x="1595" y="1583"/>
                  </a:lnTo>
                  <a:lnTo>
                    <a:pt x="1595" y="1572"/>
                  </a:lnTo>
                  <a:lnTo>
                    <a:pt x="1607" y="1572"/>
                  </a:lnTo>
                  <a:lnTo>
                    <a:pt x="1618" y="1572"/>
                  </a:lnTo>
                  <a:lnTo>
                    <a:pt x="1618" y="1583"/>
                  </a:lnTo>
                  <a:lnTo>
                    <a:pt x="1632" y="1583"/>
                  </a:lnTo>
                  <a:lnTo>
                    <a:pt x="1632" y="1595"/>
                  </a:lnTo>
                  <a:lnTo>
                    <a:pt x="1643" y="1620"/>
                  </a:lnTo>
                  <a:lnTo>
                    <a:pt x="1643" y="1631"/>
                  </a:lnTo>
                  <a:lnTo>
                    <a:pt x="1655" y="1631"/>
                  </a:lnTo>
                  <a:lnTo>
                    <a:pt x="1666" y="1631"/>
                  </a:lnTo>
                  <a:lnTo>
                    <a:pt x="1666" y="1620"/>
                  </a:lnTo>
                  <a:lnTo>
                    <a:pt x="1680" y="1620"/>
                  </a:lnTo>
                  <a:lnTo>
                    <a:pt x="1691" y="1620"/>
                  </a:lnTo>
                  <a:lnTo>
                    <a:pt x="1691" y="1607"/>
                  </a:lnTo>
                  <a:lnTo>
                    <a:pt x="1703" y="1607"/>
                  </a:lnTo>
                  <a:lnTo>
                    <a:pt x="1714" y="1595"/>
                  </a:lnTo>
                  <a:lnTo>
                    <a:pt x="1728" y="1595"/>
                  </a:lnTo>
                  <a:lnTo>
                    <a:pt x="1739" y="1595"/>
                  </a:lnTo>
                  <a:lnTo>
                    <a:pt x="1739" y="1583"/>
                  </a:lnTo>
                  <a:lnTo>
                    <a:pt x="1751" y="1572"/>
                  </a:lnTo>
                  <a:lnTo>
                    <a:pt x="1751" y="1583"/>
                  </a:lnTo>
                  <a:lnTo>
                    <a:pt x="1762" y="1572"/>
                  </a:lnTo>
                  <a:lnTo>
                    <a:pt x="1776" y="1583"/>
                  </a:lnTo>
                  <a:lnTo>
                    <a:pt x="1787" y="1583"/>
                  </a:lnTo>
                  <a:lnTo>
                    <a:pt x="1799" y="1583"/>
                  </a:lnTo>
                  <a:lnTo>
                    <a:pt x="1810" y="1583"/>
                  </a:lnTo>
                  <a:lnTo>
                    <a:pt x="1824" y="1583"/>
                  </a:lnTo>
                  <a:lnTo>
                    <a:pt x="1835" y="1572"/>
                  </a:lnTo>
                  <a:lnTo>
                    <a:pt x="1847" y="1572"/>
                  </a:lnTo>
                  <a:lnTo>
                    <a:pt x="1858" y="1572"/>
                  </a:lnTo>
                  <a:lnTo>
                    <a:pt x="1858" y="1583"/>
                  </a:lnTo>
                  <a:lnTo>
                    <a:pt x="1872" y="1583"/>
                  </a:lnTo>
                  <a:lnTo>
                    <a:pt x="1883" y="1583"/>
                  </a:lnTo>
                  <a:lnTo>
                    <a:pt x="1895" y="1595"/>
                  </a:lnTo>
                  <a:lnTo>
                    <a:pt x="1895" y="1607"/>
                  </a:lnTo>
                  <a:lnTo>
                    <a:pt x="1906" y="1595"/>
                  </a:lnTo>
                  <a:lnTo>
                    <a:pt x="1920" y="1595"/>
                  </a:lnTo>
                  <a:lnTo>
                    <a:pt x="1931" y="1595"/>
                  </a:lnTo>
                  <a:lnTo>
                    <a:pt x="1931" y="1583"/>
                  </a:lnTo>
                  <a:lnTo>
                    <a:pt x="1920" y="1583"/>
                  </a:lnTo>
                  <a:lnTo>
                    <a:pt x="1906" y="1572"/>
                  </a:lnTo>
                  <a:lnTo>
                    <a:pt x="1895" y="1572"/>
                  </a:lnTo>
                  <a:lnTo>
                    <a:pt x="1895" y="1559"/>
                  </a:lnTo>
                  <a:lnTo>
                    <a:pt x="1906" y="1559"/>
                  </a:lnTo>
                  <a:lnTo>
                    <a:pt x="1895" y="1547"/>
                  </a:lnTo>
                  <a:lnTo>
                    <a:pt x="1895" y="1535"/>
                  </a:lnTo>
                  <a:lnTo>
                    <a:pt x="1883" y="1535"/>
                  </a:lnTo>
                  <a:lnTo>
                    <a:pt x="1895" y="1524"/>
                  </a:lnTo>
                  <a:lnTo>
                    <a:pt x="1883" y="1524"/>
                  </a:lnTo>
                  <a:lnTo>
                    <a:pt x="1895" y="1511"/>
                  </a:lnTo>
                  <a:lnTo>
                    <a:pt x="1883" y="1511"/>
                  </a:lnTo>
                  <a:lnTo>
                    <a:pt x="1895" y="1499"/>
                  </a:lnTo>
                  <a:lnTo>
                    <a:pt x="1906" y="1499"/>
                  </a:lnTo>
                  <a:lnTo>
                    <a:pt x="1906" y="1487"/>
                  </a:lnTo>
                  <a:lnTo>
                    <a:pt x="1895" y="1487"/>
                  </a:lnTo>
                  <a:lnTo>
                    <a:pt x="1895" y="1476"/>
                  </a:lnTo>
                  <a:lnTo>
                    <a:pt x="1906" y="1476"/>
                  </a:lnTo>
                  <a:lnTo>
                    <a:pt x="1920" y="1463"/>
                  </a:lnTo>
                  <a:lnTo>
                    <a:pt x="1931" y="1451"/>
                  </a:lnTo>
                  <a:lnTo>
                    <a:pt x="1920" y="1451"/>
                  </a:lnTo>
                  <a:lnTo>
                    <a:pt x="1920" y="1440"/>
                  </a:lnTo>
                  <a:lnTo>
                    <a:pt x="1931" y="1440"/>
                  </a:lnTo>
                  <a:lnTo>
                    <a:pt x="1920" y="1440"/>
                  </a:lnTo>
                  <a:lnTo>
                    <a:pt x="1920" y="1428"/>
                  </a:lnTo>
                  <a:lnTo>
                    <a:pt x="1920" y="1415"/>
                  </a:lnTo>
                  <a:lnTo>
                    <a:pt x="1920" y="1403"/>
                  </a:lnTo>
                  <a:lnTo>
                    <a:pt x="1931" y="1403"/>
                  </a:lnTo>
                  <a:lnTo>
                    <a:pt x="1906" y="1403"/>
                  </a:lnTo>
                  <a:lnTo>
                    <a:pt x="1810" y="1403"/>
                  </a:lnTo>
                  <a:lnTo>
                    <a:pt x="1680" y="1403"/>
                  </a:lnTo>
                  <a:lnTo>
                    <a:pt x="1680" y="1319"/>
                  </a:lnTo>
                  <a:lnTo>
                    <a:pt x="1595" y="1319"/>
                  </a:lnTo>
                  <a:lnTo>
                    <a:pt x="1499" y="1319"/>
                  </a:lnTo>
                  <a:lnTo>
                    <a:pt x="1463" y="1319"/>
                  </a:lnTo>
                  <a:lnTo>
                    <a:pt x="1463" y="1271"/>
                  </a:lnTo>
                  <a:lnTo>
                    <a:pt x="1403" y="1271"/>
                  </a:lnTo>
                  <a:lnTo>
                    <a:pt x="1378" y="1271"/>
                  </a:lnTo>
                  <a:lnTo>
                    <a:pt x="1378" y="1175"/>
                  </a:lnTo>
                  <a:lnTo>
                    <a:pt x="1367" y="1175"/>
                  </a:lnTo>
                  <a:lnTo>
                    <a:pt x="1367" y="1152"/>
                  </a:lnTo>
                  <a:lnTo>
                    <a:pt x="1367" y="1092"/>
                  </a:lnTo>
                  <a:lnTo>
                    <a:pt x="1367" y="1067"/>
                  </a:lnTo>
                  <a:lnTo>
                    <a:pt x="1330" y="1067"/>
                  </a:lnTo>
                  <a:lnTo>
                    <a:pt x="1248" y="1067"/>
                  </a:lnTo>
                  <a:lnTo>
                    <a:pt x="1248" y="971"/>
                  </a:lnTo>
                  <a:lnTo>
                    <a:pt x="1152" y="971"/>
                  </a:lnTo>
                  <a:lnTo>
                    <a:pt x="1152" y="672"/>
                  </a:lnTo>
                  <a:lnTo>
                    <a:pt x="1152" y="624"/>
                  </a:lnTo>
                  <a:lnTo>
                    <a:pt x="1115" y="564"/>
                  </a:lnTo>
                  <a:lnTo>
                    <a:pt x="1104" y="564"/>
                  </a:lnTo>
                  <a:lnTo>
                    <a:pt x="1090" y="564"/>
                  </a:lnTo>
                  <a:lnTo>
                    <a:pt x="1079" y="564"/>
                  </a:lnTo>
                  <a:lnTo>
                    <a:pt x="1067" y="576"/>
                  </a:lnTo>
                  <a:lnTo>
                    <a:pt x="1056" y="576"/>
                  </a:lnTo>
                  <a:lnTo>
                    <a:pt x="1042" y="576"/>
                  </a:lnTo>
                  <a:lnTo>
                    <a:pt x="1031" y="576"/>
                  </a:lnTo>
                  <a:lnTo>
                    <a:pt x="1031" y="564"/>
                  </a:lnTo>
                  <a:lnTo>
                    <a:pt x="1019" y="564"/>
                  </a:lnTo>
                  <a:lnTo>
                    <a:pt x="1019" y="551"/>
                  </a:lnTo>
                  <a:lnTo>
                    <a:pt x="1008" y="551"/>
                  </a:lnTo>
                  <a:lnTo>
                    <a:pt x="994" y="551"/>
                  </a:lnTo>
                  <a:lnTo>
                    <a:pt x="994" y="539"/>
                  </a:lnTo>
                  <a:lnTo>
                    <a:pt x="983" y="539"/>
                  </a:lnTo>
                  <a:lnTo>
                    <a:pt x="983" y="528"/>
                  </a:lnTo>
                  <a:lnTo>
                    <a:pt x="971" y="528"/>
                  </a:lnTo>
                  <a:lnTo>
                    <a:pt x="971" y="516"/>
                  </a:lnTo>
                  <a:lnTo>
                    <a:pt x="971" y="503"/>
                  </a:lnTo>
                  <a:lnTo>
                    <a:pt x="971" y="491"/>
                  </a:lnTo>
                  <a:lnTo>
                    <a:pt x="971" y="480"/>
                  </a:lnTo>
                  <a:lnTo>
                    <a:pt x="960" y="480"/>
                  </a:lnTo>
                  <a:lnTo>
                    <a:pt x="960" y="468"/>
                  </a:lnTo>
                  <a:lnTo>
                    <a:pt x="960" y="455"/>
                  </a:lnTo>
                  <a:lnTo>
                    <a:pt x="971" y="455"/>
                  </a:lnTo>
                  <a:lnTo>
                    <a:pt x="971" y="443"/>
                  </a:lnTo>
                  <a:lnTo>
                    <a:pt x="971" y="432"/>
                  </a:lnTo>
                  <a:lnTo>
                    <a:pt x="971" y="384"/>
                  </a:lnTo>
                  <a:lnTo>
                    <a:pt x="983" y="384"/>
                  </a:lnTo>
                  <a:lnTo>
                    <a:pt x="983" y="372"/>
                  </a:lnTo>
                  <a:lnTo>
                    <a:pt x="983" y="359"/>
                  </a:lnTo>
                  <a:lnTo>
                    <a:pt x="971" y="359"/>
                  </a:lnTo>
                  <a:lnTo>
                    <a:pt x="971" y="347"/>
                  </a:lnTo>
                  <a:lnTo>
                    <a:pt x="971" y="336"/>
                  </a:lnTo>
                  <a:lnTo>
                    <a:pt x="960" y="336"/>
                  </a:lnTo>
                  <a:lnTo>
                    <a:pt x="960" y="324"/>
                  </a:lnTo>
                  <a:lnTo>
                    <a:pt x="971" y="324"/>
                  </a:lnTo>
                  <a:lnTo>
                    <a:pt x="971" y="311"/>
                  </a:lnTo>
                  <a:lnTo>
                    <a:pt x="971" y="299"/>
                  </a:lnTo>
                  <a:lnTo>
                    <a:pt x="960" y="299"/>
                  </a:lnTo>
                  <a:lnTo>
                    <a:pt x="946" y="299"/>
                  </a:lnTo>
                  <a:lnTo>
                    <a:pt x="946" y="288"/>
                  </a:lnTo>
                  <a:lnTo>
                    <a:pt x="935" y="288"/>
                  </a:lnTo>
                  <a:lnTo>
                    <a:pt x="935" y="276"/>
                  </a:lnTo>
                  <a:lnTo>
                    <a:pt x="923" y="276"/>
                  </a:lnTo>
                  <a:lnTo>
                    <a:pt x="935" y="276"/>
                  </a:lnTo>
                  <a:lnTo>
                    <a:pt x="935" y="263"/>
                  </a:lnTo>
                  <a:lnTo>
                    <a:pt x="923" y="263"/>
                  </a:lnTo>
                  <a:lnTo>
                    <a:pt x="923" y="251"/>
                  </a:lnTo>
                  <a:lnTo>
                    <a:pt x="923" y="240"/>
                  </a:lnTo>
                  <a:lnTo>
                    <a:pt x="923" y="228"/>
                  </a:lnTo>
                  <a:lnTo>
                    <a:pt x="923" y="215"/>
                  </a:lnTo>
                  <a:lnTo>
                    <a:pt x="912" y="215"/>
                  </a:lnTo>
                  <a:lnTo>
                    <a:pt x="912" y="203"/>
                  </a:lnTo>
                  <a:lnTo>
                    <a:pt x="898" y="203"/>
                  </a:lnTo>
                  <a:lnTo>
                    <a:pt x="887" y="203"/>
                  </a:lnTo>
                  <a:lnTo>
                    <a:pt x="875" y="203"/>
                  </a:lnTo>
                  <a:lnTo>
                    <a:pt x="875" y="192"/>
                  </a:lnTo>
                  <a:lnTo>
                    <a:pt x="864" y="180"/>
                  </a:lnTo>
                  <a:lnTo>
                    <a:pt x="850" y="180"/>
                  </a:lnTo>
                  <a:lnTo>
                    <a:pt x="839" y="180"/>
                  </a:lnTo>
                  <a:lnTo>
                    <a:pt x="827" y="180"/>
                  </a:lnTo>
                  <a:lnTo>
                    <a:pt x="827" y="167"/>
                  </a:lnTo>
                  <a:lnTo>
                    <a:pt x="816" y="167"/>
                  </a:lnTo>
                  <a:lnTo>
                    <a:pt x="816" y="180"/>
                  </a:lnTo>
                  <a:lnTo>
                    <a:pt x="802" y="180"/>
                  </a:lnTo>
                  <a:lnTo>
                    <a:pt x="791" y="167"/>
                  </a:lnTo>
                  <a:lnTo>
                    <a:pt x="791" y="155"/>
                  </a:lnTo>
                  <a:lnTo>
                    <a:pt x="779" y="155"/>
                  </a:lnTo>
                  <a:lnTo>
                    <a:pt x="768" y="155"/>
                  </a:lnTo>
                  <a:lnTo>
                    <a:pt x="754" y="155"/>
                  </a:lnTo>
                  <a:lnTo>
                    <a:pt x="743" y="144"/>
                  </a:lnTo>
                  <a:lnTo>
                    <a:pt x="731" y="144"/>
                  </a:lnTo>
                  <a:lnTo>
                    <a:pt x="720" y="144"/>
                  </a:lnTo>
                  <a:lnTo>
                    <a:pt x="720" y="132"/>
                  </a:lnTo>
                  <a:lnTo>
                    <a:pt x="706" y="132"/>
                  </a:lnTo>
                  <a:lnTo>
                    <a:pt x="720" y="132"/>
                  </a:lnTo>
                  <a:lnTo>
                    <a:pt x="706" y="119"/>
                  </a:lnTo>
                  <a:lnTo>
                    <a:pt x="695" y="119"/>
                  </a:lnTo>
                  <a:lnTo>
                    <a:pt x="695" y="107"/>
                  </a:lnTo>
                  <a:lnTo>
                    <a:pt x="683" y="107"/>
                  </a:lnTo>
                  <a:lnTo>
                    <a:pt x="683" y="96"/>
                  </a:lnTo>
                  <a:lnTo>
                    <a:pt x="672" y="96"/>
                  </a:lnTo>
                  <a:lnTo>
                    <a:pt x="658" y="96"/>
                  </a:lnTo>
                  <a:lnTo>
                    <a:pt x="658" y="84"/>
                  </a:lnTo>
                  <a:lnTo>
                    <a:pt x="658" y="71"/>
                  </a:lnTo>
                  <a:lnTo>
                    <a:pt x="647" y="59"/>
                  </a:lnTo>
                  <a:lnTo>
                    <a:pt x="635" y="59"/>
                  </a:lnTo>
                  <a:lnTo>
                    <a:pt x="624" y="59"/>
                  </a:lnTo>
                  <a:lnTo>
                    <a:pt x="610" y="59"/>
                  </a:lnTo>
                  <a:lnTo>
                    <a:pt x="599" y="59"/>
                  </a:lnTo>
                  <a:lnTo>
                    <a:pt x="587" y="59"/>
                  </a:lnTo>
                  <a:lnTo>
                    <a:pt x="587" y="71"/>
                  </a:lnTo>
                  <a:lnTo>
                    <a:pt x="576" y="71"/>
                  </a:lnTo>
                  <a:lnTo>
                    <a:pt x="562" y="71"/>
                  </a:lnTo>
                  <a:lnTo>
                    <a:pt x="551" y="71"/>
                  </a:lnTo>
                  <a:lnTo>
                    <a:pt x="551" y="84"/>
                  </a:lnTo>
                  <a:lnTo>
                    <a:pt x="539" y="96"/>
                  </a:lnTo>
                  <a:lnTo>
                    <a:pt x="528" y="96"/>
                  </a:lnTo>
                  <a:lnTo>
                    <a:pt x="528" y="107"/>
                  </a:lnTo>
                  <a:lnTo>
                    <a:pt x="539" y="107"/>
                  </a:lnTo>
                  <a:lnTo>
                    <a:pt x="528" y="107"/>
                  </a:lnTo>
                  <a:lnTo>
                    <a:pt x="528" y="119"/>
                  </a:lnTo>
                  <a:lnTo>
                    <a:pt x="514" y="132"/>
                  </a:lnTo>
                  <a:lnTo>
                    <a:pt x="503" y="132"/>
                  </a:lnTo>
                  <a:lnTo>
                    <a:pt x="491" y="132"/>
                  </a:lnTo>
                  <a:lnTo>
                    <a:pt x="491" y="144"/>
                  </a:lnTo>
                  <a:lnTo>
                    <a:pt x="480" y="144"/>
                  </a:lnTo>
                  <a:lnTo>
                    <a:pt x="466" y="144"/>
                  </a:lnTo>
                  <a:lnTo>
                    <a:pt x="455" y="155"/>
                  </a:lnTo>
                  <a:lnTo>
                    <a:pt x="455" y="167"/>
                  </a:lnTo>
                  <a:lnTo>
                    <a:pt x="455" y="180"/>
                  </a:lnTo>
                  <a:lnTo>
                    <a:pt x="443" y="192"/>
                  </a:lnTo>
                  <a:lnTo>
                    <a:pt x="443" y="203"/>
                  </a:lnTo>
                  <a:lnTo>
                    <a:pt x="432" y="203"/>
                  </a:lnTo>
                  <a:lnTo>
                    <a:pt x="418" y="192"/>
                  </a:lnTo>
                  <a:lnTo>
                    <a:pt x="418" y="180"/>
                  </a:lnTo>
                  <a:lnTo>
                    <a:pt x="407" y="180"/>
                  </a:lnTo>
                  <a:lnTo>
                    <a:pt x="407" y="167"/>
                  </a:lnTo>
                  <a:lnTo>
                    <a:pt x="395" y="167"/>
                  </a:lnTo>
                  <a:lnTo>
                    <a:pt x="395" y="155"/>
                  </a:lnTo>
                  <a:lnTo>
                    <a:pt x="384" y="144"/>
                  </a:lnTo>
                  <a:lnTo>
                    <a:pt x="395" y="144"/>
                  </a:lnTo>
                  <a:lnTo>
                    <a:pt x="395" y="132"/>
                  </a:lnTo>
                  <a:lnTo>
                    <a:pt x="395" y="119"/>
                  </a:lnTo>
                  <a:lnTo>
                    <a:pt x="384" y="107"/>
                  </a:lnTo>
                  <a:lnTo>
                    <a:pt x="384" y="96"/>
                  </a:lnTo>
                  <a:lnTo>
                    <a:pt x="384" y="84"/>
                  </a:lnTo>
                  <a:lnTo>
                    <a:pt x="370" y="84"/>
                  </a:lnTo>
                  <a:lnTo>
                    <a:pt x="370" y="71"/>
                  </a:lnTo>
                  <a:lnTo>
                    <a:pt x="370" y="59"/>
                  </a:lnTo>
                  <a:lnTo>
                    <a:pt x="359" y="59"/>
                  </a:lnTo>
                  <a:lnTo>
                    <a:pt x="370" y="59"/>
                  </a:lnTo>
                  <a:lnTo>
                    <a:pt x="359" y="59"/>
                  </a:lnTo>
                  <a:lnTo>
                    <a:pt x="359" y="48"/>
                  </a:lnTo>
                  <a:lnTo>
                    <a:pt x="359" y="36"/>
                  </a:lnTo>
                  <a:lnTo>
                    <a:pt x="347" y="36"/>
                  </a:lnTo>
                  <a:lnTo>
                    <a:pt x="347" y="23"/>
                  </a:lnTo>
                  <a:lnTo>
                    <a:pt x="347" y="11"/>
                  </a:lnTo>
                  <a:lnTo>
                    <a:pt x="347" y="0"/>
                  </a:lnTo>
                  <a:lnTo>
                    <a:pt x="336" y="0"/>
                  </a:lnTo>
                  <a:lnTo>
                    <a:pt x="322" y="0"/>
                  </a:lnTo>
                  <a:lnTo>
                    <a:pt x="322" y="11"/>
                  </a:lnTo>
                  <a:lnTo>
                    <a:pt x="311" y="11"/>
                  </a:lnTo>
                  <a:lnTo>
                    <a:pt x="311" y="23"/>
                  </a:lnTo>
                  <a:lnTo>
                    <a:pt x="311" y="48"/>
                  </a:lnTo>
                  <a:lnTo>
                    <a:pt x="311" y="59"/>
                  </a:lnTo>
                  <a:lnTo>
                    <a:pt x="311" y="71"/>
                  </a:lnTo>
                  <a:lnTo>
                    <a:pt x="299" y="71"/>
                  </a:lnTo>
                  <a:lnTo>
                    <a:pt x="288" y="71"/>
                  </a:lnTo>
                  <a:lnTo>
                    <a:pt x="274" y="71"/>
                  </a:lnTo>
                  <a:lnTo>
                    <a:pt x="263" y="84"/>
                  </a:lnTo>
                  <a:lnTo>
                    <a:pt x="263" y="96"/>
                  </a:lnTo>
                  <a:lnTo>
                    <a:pt x="251" y="96"/>
                  </a:lnTo>
                  <a:lnTo>
                    <a:pt x="240" y="107"/>
                  </a:lnTo>
                  <a:lnTo>
                    <a:pt x="226" y="107"/>
                  </a:lnTo>
                  <a:lnTo>
                    <a:pt x="215" y="107"/>
                  </a:lnTo>
                  <a:lnTo>
                    <a:pt x="215" y="119"/>
                  </a:lnTo>
                  <a:lnTo>
                    <a:pt x="203" y="119"/>
                  </a:lnTo>
                  <a:lnTo>
                    <a:pt x="203" y="107"/>
                  </a:lnTo>
                  <a:lnTo>
                    <a:pt x="192" y="107"/>
                  </a:lnTo>
                  <a:lnTo>
                    <a:pt x="178" y="107"/>
                  </a:lnTo>
                  <a:lnTo>
                    <a:pt x="167" y="107"/>
                  </a:lnTo>
                  <a:lnTo>
                    <a:pt x="167" y="119"/>
                  </a:lnTo>
                  <a:lnTo>
                    <a:pt x="155" y="132"/>
                  </a:lnTo>
                  <a:lnTo>
                    <a:pt x="155" y="144"/>
                  </a:lnTo>
                  <a:lnTo>
                    <a:pt x="144" y="144"/>
                  </a:lnTo>
                  <a:lnTo>
                    <a:pt x="144" y="155"/>
                  </a:lnTo>
                  <a:lnTo>
                    <a:pt x="130" y="155"/>
                  </a:lnTo>
                  <a:lnTo>
                    <a:pt x="119" y="155"/>
                  </a:lnTo>
                  <a:lnTo>
                    <a:pt x="119" y="167"/>
                  </a:lnTo>
                  <a:lnTo>
                    <a:pt x="119" y="180"/>
                  </a:lnTo>
                  <a:lnTo>
                    <a:pt x="119" y="167"/>
                  </a:lnTo>
                  <a:lnTo>
                    <a:pt x="107" y="180"/>
                  </a:lnTo>
                  <a:lnTo>
                    <a:pt x="107" y="192"/>
                  </a:lnTo>
                  <a:lnTo>
                    <a:pt x="96" y="203"/>
                  </a:lnTo>
                  <a:lnTo>
                    <a:pt x="82" y="203"/>
                  </a:lnTo>
                  <a:lnTo>
                    <a:pt x="82" y="215"/>
                  </a:lnTo>
                  <a:lnTo>
                    <a:pt x="71" y="215"/>
                  </a:lnTo>
                  <a:lnTo>
                    <a:pt x="59" y="215"/>
                  </a:lnTo>
                  <a:lnTo>
                    <a:pt x="59" y="203"/>
                  </a:lnTo>
                  <a:lnTo>
                    <a:pt x="59" y="192"/>
                  </a:lnTo>
                  <a:lnTo>
                    <a:pt x="59" y="180"/>
                  </a:lnTo>
                  <a:lnTo>
                    <a:pt x="48" y="180"/>
                  </a:lnTo>
                  <a:lnTo>
                    <a:pt x="34" y="192"/>
                  </a:lnTo>
                  <a:lnTo>
                    <a:pt x="23" y="192"/>
                  </a:lnTo>
                  <a:lnTo>
                    <a:pt x="23" y="203"/>
                  </a:lnTo>
                  <a:lnTo>
                    <a:pt x="11" y="215"/>
                  </a:lnTo>
                  <a:lnTo>
                    <a:pt x="11" y="228"/>
                  </a:lnTo>
                  <a:lnTo>
                    <a:pt x="23" y="228"/>
                  </a:lnTo>
                  <a:lnTo>
                    <a:pt x="23" y="240"/>
                  </a:lnTo>
                  <a:lnTo>
                    <a:pt x="23" y="251"/>
                  </a:lnTo>
                  <a:lnTo>
                    <a:pt x="11" y="251"/>
                  </a:lnTo>
                  <a:lnTo>
                    <a:pt x="11" y="263"/>
                  </a:lnTo>
                  <a:lnTo>
                    <a:pt x="23" y="263"/>
                  </a:lnTo>
                  <a:lnTo>
                    <a:pt x="11" y="276"/>
                  </a:lnTo>
                  <a:lnTo>
                    <a:pt x="11" y="263"/>
                  </a:lnTo>
                  <a:lnTo>
                    <a:pt x="0" y="263"/>
                  </a:lnTo>
                  <a:lnTo>
                    <a:pt x="0" y="276"/>
                  </a:lnTo>
                </a:path>
              </a:pathLst>
            </a:custGeom>
            <a:solidFill>
              <a:srgbClr val="CCECFF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" name="Freeform 19"/>
            <p:cNvSpPr>
              <a:spLocks/>
            </p:cNvSpPr>
            <p:nvPr/>
          </p:nvSpPr>
          <p:spPr bwMode="auto">
            <a:xfrm>
              <a:off x="1566" y="2928"/>
              <a:ext cx="12" cy="28"/>
            </a:xfrm>
            <a:custGeom>
              <a:avLst/>
              <a:gdLst>
                <a:gd name="T0" fmla="*/ 0 w 23"/>
                <a:gd name="T1" fmla="*/ 0 h 60"/>
                <a:gd name="T2" fmla="*/ 0 w 23"/>
                <a:gd name="T3" fmla="*/ 6 h 60"/>
                <a:gd name="T4" fmla="*/ 0 w 23"/>
                <a:gd name="T5" fmla="*/ 11 h 60"/>
                <a:gd name="T6" fmla="*/ 0 w 23"/>
                <a:gd name="T7" fmla="*/ 16 h 60"/>
                <a:gd name="T8" fmla="*/ 6 w 23"/>
                <a:gd name="T9" fmla="*/ 16 h 60"/>
                <a:gd name="T10" fmla="*/ 6 w 23"/>
                <a:gd name="T11" fmla="*/ 22 h 60"/>
                <a:gd name="T12" fmla="*/ 12 w 23"/>
                <a:gd name="T13" fmla="*/ 22 h 60"/>
                <a:gd name="T14" fmla="*/ 12 w 23"/>
                <a:gd name="T15" fmla="*/ 28 h 6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3"/>
                <a:gd name="T25" fmla="*/ 0 h 60"/>
                <a:gd name="T26" fmla="*/ 23 w 23"/>
                <a:gd name="T27" fmla="*/ 60 h 6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3" h="60">
                  <a:moveTo>
                    <a:pt x="0" y="0"/>
                  </a:moveTo>
                  <a:lnTo>
                    <a:pt x="0" y="12"/>
                  </a:lnTo>
                  <a:lnTo>
                    <a:pt x="0" y="23"/>
                  </a:lnTo>
                  <a:lnTo>
                    <a:pt x="0" y="35"/>
                  </a:lnTo>
                  <a:lnTo>
                    <a:pt x="11" y="35"/>
                  </a:lnTo>
                  <a:lnTo>
                    <a:pt x="11" y="48"/>
                  </a:lnTo>
                  <a:lnTo>
                    <a:pt x="23" y="48"/>
                  </a:lnTo>
                  <a:lnTo>
                    <a:pt x="23" y="60"/>
                  </a:lnTo>
                </a:path>
              </a:pathLst>
            </a:custGeom>
            <a:solidFill>
              <a:srgbClr val="CCECFF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Freeform 20"/>
            <p:cNvSpPr>
              <a:spLocks/>
            </p:cNvSpPr>
            <p:nvPr/>
          </p:nvSpPr>
          <p:spPr bwMode="auto">
            <a:xfrm>
              <a:off x="1722" y="2606"/>
              <a:ext cx="362" cy="285"/>
            </a:xfrm>
            <a:custGeom>
              <a:avLst/>
              <a:gdLst>
                <a:gd name="T0" fmla="*/ 12 w 757"/>
                <a:gd name="T1" fmla="*/ 184 h 575"/>
                <a:gd name="T2" fmla="*/ 12 w 757"/>
                <a:gd name="T3" fmla="*/ 202 h 575"/>
                <a:gd name="T4" fmla="*/ 18 w 757"/>
                <a:gd name="T5" fmla="*/ 214 h 575"/>
                <a:gd name="T6" fmla="*/ 23 w 757"/>
                <a:gd name="T7" fmla="*/ 214 h 575"/>
                <a:gd name="T8" fmla="*/ 30 w 757"/>
                <a:gd name="T9" fmla="*/ 226 h 575"/>
                <a:gd name="T10" fmla="*/ 35 w 757"/>
                <a:gd name="T11" fmla="*/ 243 h 575"/>
                <a:gd name="T12" fmla="*/ 30 w 757"/>
                <a:gd name="T13" fmla="*/ 256 h 575"/>
                <a:gd name="T14" fmla="*/ 41 w 757"/>
                <a:gd name="T15" fmla="*/ 267 h 575"/>
                <a:gd name="T16" fmla="*/ 46 w 757"/>
                <a:gd name="T17" fmla="*/ 280 h 575"/>
                <a:gd name="T18" fmla="*/ 58 w 757"/>
                <a:gd name="T19" fmla="*/ 280 h 575"/>
                <a:gd name="T20" fmla="*/ 64 w 757"/>
                <a:gd name="T21" fmla="*/ 261 h 575"/>
                <a:gd name="T22" fmla="*/ 81 w 757"/>
                <a:gd name="T23" fmla="*/ 256 h 575"/>
                <a:gd name="T24" fmla="*/ 92 w 757"/>
                <a:gd name="T25" fmla="*/ 250 h 575"/>
                <a:gd name="T26" fmla="*/ 104 w 757"/>
                <a:gd name="T27" fmla="*/ 237 h 575"/>
                <a:gd name="T28" fmla="*/ 104 w 757"/>
                <a:gd name="T29" fmla="*/ 232 h 575"/>
                <a:gd name="T30" fmla="*/ 115 w 757"/>
                <a:gd name="T31" fmla="*/ 220 h 575"/>
                <a:gd name="T32" fmla="*/ 127 w 757"/>
                <a:gd name="T33" fmla="*/ 214 h 575"/>
                <a:gd name="T34" fmla="*/ 144 w 757"/>
                <a:gd name="T35" fmla="*/ 214 h 575"/>
                <a:gd name="T36" fmla="*/ 161 w 757"/>
                <a:gd name="T37" fmla="*/ 220 h 575"/>
                <a:gd name="T38" fmla="*/ 173 w 757"/>
                <a:gd name="T39" fmla="*/ 226 h 575"/>
                <a:gd name="T40" fmla="*/ 190 w 757"/>
                <a:gd name="T41" fmla="*/ 220 h 575"/>
                <a:gd name="T42" fmla="*/ 196 w 757"/>
                <a:gd name="T43" fmla="*/ 208 h 575"/>
                <a:gd name="T44" fmla="*/ 207 w 757"/>
                <a:gd name="T45" fmla="*/ 196 h 575"/>
                <a:gd name="T46" fmla="*/ 219 w 757"/>
                <a:gd name="T47" fmla="*/ 190 h 575"/>
                <a:gd name="T48" fmla="*/ 224 w 757"/>
                <a:gd name="T49" fmla="*/ 178 h 575"/>
                <a:gd name="T50" fmla="*/ 219 w 757"/>
                <a:gd name="T51" fmla="*/ 166 h 575"/>
                <a:gd name="T52" fmla="*/ 219 w 757"/>
                <a:gd name="T53" fmla="*/ 148 h 575"/>
                <a:gd name="T54" fmla="*/ 236 w 757"/>
                <a:gd name="T55" fmla="*/ 148 h 575"/>
                <a:gd name="T56" fmla="*/ 247 w 757"/>
                <a:gd name="T57" fmla="*/ 142 h 575"/>
                <a:gd name="T58" fmla="*/ 247 w 757"/>
                <a:gd name="T59" fmla="*/ 137 h 575"/>
                <a:gd name="T60" fmla="*/ 241 w 757"/>
                <a:gd name="T61" fmla="*/ 131 h 575"/>
                <a:gd name="T62" fmla="*/ 247 w 757"/>
                <a:gd name="T63" fmla="*/ 131 h 575"/>
                <a:gd name="T64" fmla="*/ 275 w 757"/>
                <a:gd name="T65" fmla="*/ 118 h 575"/>
                <a:gd name="T66" fmla="*/ 316 w 757"/>
                <a:gd name="T67" fmla="*/ 65 h 575"/>
                <a:gd name="T68" fmla="*/ 328 w 757"/>
                <a:gd name="T69" fmla="*/ 53 h 575"/>
                <a:gd name="T70" fmla="*/ 333 w 757"/>
                <a:gd name="T71" fmla="*/ 53 h 575"/>
                <a:gd name="T72" fmla="*/ 339 w 757"/>
                <a:gd name="T73" fmla="*/ 53 h 575"/>
                <a:gd name="T74" fmla="*/ 351 w 757"/>
                <a:gd name="T75" fmla="*/ 48 h 575"/>
                <a:gd name="T76" fmla="*/ 351 w 757"/>
                <a:gd name="T77" fmla="*/ 42 h 575"/>
                <a:gd name="T78" fmla="*/ 351 w 757"/>
                <a:gd name="T79" fmla="*/ 36 h 575"/>
                <a:gd name="T80" fmla="*/ 351 w 757"/>
                <a:gd name="T81" fmla="*/ 24 h 575"/>
                <a:gd name="T82" fmla="*/ 351 w 757"/>
                <a:gd name="T83" fmla="*/ 18 h 575"/>
                <a:gd name="T84" fmla="*/ 351 w 757"/>
                <a:gd name="T85" fmla="*/ 12 h 575"/>
                <a:gd name="T86" fmla="*/ 236 w 757"/>
                <a:gd name="T87" fmla="*/ 0 h 575"/>
                <a:gd name="T88" fmla="*/ 178 w 757"/>
                <a:gd name="T89" fmla="*/ 24 h 575"/>
                <a:gd name="T90" fmla="*/ 92 w 757"/>
                <a:gd name="T91" fmla="*/ 71 h 575"/>
                <a:gd name="T92" fmla="*/ 92 w 757"/>
                <a:gd name="T93" fmla="*/ 124 h 575"/>
                <a:gd name="T94" fmla="*/ 76 w 757"/>
                <a:gd name="T95" fmla="*/ 137 h 575"/>
                <a:gd name="T96" fmla="*/ 58 w 757"/>
                <a:gd name="T97" fmla="*/ 142 h 575"/>
                <a:gd name="T98" fmla="*/ 46 w 757"/>
                <a:gd name="T99" fmla="*/ 148 h 575"/>
                <a:gd name="T100" fmla="*/ 35 w 757"/>
                <a:gd name="T101" fmla="*/ 155 h 575"/>
                <a:gd name="T102" fmla="*/ 23 w 757"/>
                <a:gd name="T103" fmla="*/ 161 h 575"/>
                <a:gd name="T104" fmla="*/ 18 w 757"/>
                <a:gd name="T105" fmla="*/ 166 h 575"/>
                <a:gd name="T106" fmla="*/ 18 w 757"/>
                <a:gd name="T107" fmla="*/ 178 h 575"/>
                <a:gd name="T108" fmla="*/ 7 w 757"/>
                <a:gd name="T109" fmla="*/ 178 h 57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57"/>
                <a:gd name="T166" fmla="*/ 0 h 575"/>
                <a:gd name="T167" fmla="*/ 757 w 757"/>
                <a:gd name="T168" fmla="*/ 575 h 57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57" h="575">
                  <a:moveTo>
                    <a:pt x="0" y="372"/>
                  </a:moveTo>
                  <a:lnTo>
                    <a:pt x="14" y="372"/>
                  </a:lnTo>
                  <a:lnTo>
                    <a:pt x="25" y="372"/>
                  </a:lnTo>
                  <a:lnTo>
                    <a:pt x="25" y="383"/>
                  </a:lnTo>
                  <a:lnTo>
                    <a:pt x="25" y="395"/>
                  </a:lnTo>
                  <a:lnTo>
                    <a:pt x="25" y="408"/>
                  </a:lnTo>
                  <a:lnTo>
                    <a:pt x="37" y="408"/>
                  </a:lnTo>
                  <a:lnTo>
                    <a:pt x="37" y="420"/>
                  </a:lnTo>
                  <a:lnTo>
                    <a:pt x="37" y="431"/>
                  </a:lnTo>
                  <a:lnTo>
                    <a:pt x="48" y="431"/>
                  </a:lnTo>
                  <a:lnTo>
                    <a:pt x="37" y="431"/>
                  </a:lnTo>
                  <a:lnTo>
                    <a:pt x="48" y="431"/>
                  </a:lnTo>
                  <a:lnTo>
                    <a:pt x="48" y="443"/>
                  </a:lnTo>
                  <a:lnTo>
                    <a:pt x="48" y="456"/>
                  </a:lnTo>
                  <a:lnTo>
                    <a:pt x="62" y="456"/>
                  </a:lnTo>
                  <a:lnTo>
                    <a:pt x="62" y="468"/>
                  </a:lnTo>
                  <a:lnTo>
                    <a:pt x="62" y="479"/>
                  </a:lnTo>
                  <a:lnTo>
                    <a:pt x="73" y="491"/>
                  </a:lnTo>
                  <a:lnTo>
                    <a:pt x="73" y="504"/>
                  </a:lnTo>
                  <a:lnTo>
                    <a:pt x="73" y="516"/>
                  </a:lnTo>
                  <a:lnTo>
                    <a:pt x="62" y="516"/>
                  </a:lnTo>
                  <a:lnTo>
                    <a:pt x="73" y="527"/>
                  </a:lnTo>
                  <a:lnTo>
                    <a:pt x="73" y="539"/>
                  </a:lnTo>
                  <a:lnTo>
                    <a:pt x="85" y="539"/>
                  </a:lnTo>
                  <a:lnTo>
                    <a:pt x="85" y="552"/>
                  </a:lnTo>
                  <a:lnTo>
                    <a:pt x="96" y="552"/>
                  </a:lnTo>
                  <a:lnTo>
                    <a:pt x="96" y="564"/>
                  </a:lnTo>
                  <a:lnTo>
                    <a:pt x="110" y="575"/>
                  </a:lnTo>
                  <a:lnTo>
                    <a:pt x="121" y="575"/>
                  </a:lnTo>
                  <a:lnTo>
                    <a:pt x="121" y="564"/>
                  </a:lnTo>
                  <a:lnTo>
                    <a:pt x="133" y="552"/>
                  </a:lnTo>
                  <a:lnTo>
                    <a:pt x="133" y="539"/>
                  </a:lnTo>
                  <a:lnTo>
                    <a:pt x="133" y="527"/>
                  </a:lnTo>
                  <a:lnTo>
                    <a:pt x="144" y="516"/>
                  </a:lnTo>
                  <a:lnTo>
                    <a:pt x="158" y="516"/>
                  </a:lnTo>
                  <a:lnTo>
                    <a:pt x="169" y="516"/>
                  </a:lnTo>
                  <a:lnTo>
                    <a:pt x="169" y="504"/>
                  </a:lnTo>
                  <a:lnTo>
                    <a:pt x="181" y="504"/>
                  </a:lnTo>
                  <a:lnTo>
                    <a:pt x="192" y="504"/>
                  </a:lnTo>
                  <a:lnTo>
                    <a:pt x="206" y="491"/>
                  </a:lnTo>
                  <a:lnTo>
                    <a:pt x="206" y="479"/>
                  </a:lnTo>
                  <a:lnTo>
                    <a:pt x="217" y="479"/>
                  </a:lnTo>
                  <a:lnTo>
                    <a:pt x="206" y="479"/>
                  </a:lnTo>
                  <a:lnTo>
                    <a:pt x="206" y="468"/>
                  </a:lnTo>
                  <a:lnTo>
                    <a:pt x="217" y="468"/>
                  </a:lnTo>
                  <a:lnTo>
                    <a:pt x="229" y="456"/>
                  </a:lnTo>
                  <a:lnTo>
                    <a:pt x="229" y="443"/>
                  </a:lnTo>
                  <a:lnTo>
                    <a:pt x="240" y="443"/>
                  </a:lnTo>
                  <a:lnTo>
                    <a:pt x="254" y="443"/>
                  </a:lnTo>
                  <a:lnTo>
                    <a:pt x="265" y="443"/>
                  </a:lnTo>
                  <a:lnTo>
                    <a:pt x="265" y="431"/>
                  </a:lnTo>
                  <a:lnTo>
                    <a:pt x="277" y="431"/>
                  </a:lnTo>
                  <a:lnTo>
                    <a:pt x="288" y="431"/>
                  </a:lnTo>
                  <a:lnTo>
                    <a:pt x="302" y="431"/>
                  </a:lnTo>
                  <a:lnTo>
                    <a:pt x="313" y="431"/>
                  </a:lnTo>
                  <a:lnTo>
                    <a:pt x="325" y="431"/>
                  </a:lnTo>
                  <a:lnTo>
                    <a:pt x="336" y="443"/>
                  </a:lnTo>
                  <a:lnTo>
                    <a:pt x="336" y="456"/>
                  </a:lnTo>
                  <a:lnTo>
                    <a:pt x="350" y="456"/>
                  </a:lnTo>
                  <a:lnTo>
                    <a:pt x="361" y="456"/>
                  </a:lnTo>
                  <a:lnTo>
                    <a:pt x="373" y="443"/>
                  </a:lnTo>
                  <a:lnTo>
                    <a:pt x="384" y="443"/>
                  </a:lnTo>
                  <a:lnTo>
                    <a:pt x="398" y="443"/>
                  </a:lnTo>
                  <a:lnTo>
                    <a:pt x="398" y="431"/>
                  </a:lnTo>
                  <a:lnTo>
                    <a:pt x="409" y="431"/>
                  </a:lnTo>
                  <a:lnTo>
                    <a:pt x="409" y="420"/>
                  </a:lnTo>
                  <a:lnTo>
                    <a:pt x="421" y="420"/>
                  </a:lnTo>
                  <a:lnTo>
                    <a:pt x="432" y="408"/>
                  </a:lnTo>
                  <a:lnTo>
                    <a:pt x="432" y="395"/>
                  </a:lnTo>
                  <a:lnTo>
                    <a:pt x="432" y="383"/>
                  </a:lnTo>
                  <a:lnTo>
                    <a:pt x="446" y="383"/>
                  </a:lnTo>
                  <a:lnTo>
                    <a:pt x="457" y="383"/>
                  </a:lnTo>
                  <a:lnTo>
                    <a:pt x="469" y="383"/>
                  </a:lnTo>
                  <a:lnTo>
                    <a:pt x="469" y="372"/>
                  </a:lnTo>
                  <a:lnTo>
                    <a:pt x="469" y="360"/>
                  </a:lnTo>
                  <a:lnTo>
                    <a:pt x="457" y="360"/>
                  </a:lnTo>
                  <a:lnTo>
                    <a:pt x="457" y="347"/>
                  </a:lnTo>
                  <a:lnTo>
                    <a:pt x="457" y="335"/>
                  </a:lnTo>
                  <a:lnTo>
                    <a:pt x="457" y="324"/>
                  </a:lnTo>
                  <a:lnTo>
                    <a:pt x="457" y="312"/>
                  </a:lnTo>
                  <a:lnTo>
                    <a:pt x="457" y="299"/>
                  </a:lnTo>
                  <a:lnTo>
                    <a:pt x="469" y="299"/>
                  </a:lnTo>
                  <a:lnTo>
                    <a:pt x="480" y="299"/>
                  </a:lnTo>
                  <a:lnTo>
                    <a:pt x="494" y="299"/>
                  </a:lnTo>
                  <a:lnTo>
                    <a:pt x="505" y="299"/>
                  </a:lnTo>
                  <a:lnTo>
                    <a:pt x="505" y="287"/>
                  </a:lnTo>
                  <a:lnTo>
                    <a:pt x="517" y="287"/>
                  </a:lnTo>
                  <a:lnTo>
                    <a:pt x="505" y="287"/>
                  </a:lnTo>
                  <a:lnTo>
                    <a:pt x="505" y="276"/>
                  </a:lnTo>
                  <a:lnTo>
                    <a:pt x="517" y="276"/>
                  </a:lnTo>
                  <a:lnTo>
                    <a:pt x="505" y="276"/>
                  </a:lnTo>
                  <a:lnTo>
                    <a:pt x="517" y="276"/>
                  </a:lnTo>
                  <a:lnTo>
                    <a:pt x="505" y="264"/>
                  </a:lnTo>
                  <a:lnTo>
                    <a:pt x="517" y="264"/>
                  </a:lnTo>
                  <a:lnTo>
                    <a:pt x="517" y="251"/>
                  </a:lnTo>
                  <a:lnTo>
                    <a:pt x="517" y="264"/>
                  </a:lnTo>
                  <a:lnTo>
                    <a:pt x="517" y="251"/>
                  </a:lnTo>
                  <a:lnTo>
                    <a:pt x="528" y="239"/>
                  </a:lnTo>
                  <a:lnTo>
                    <a:pt x="576" y="239"/>
                  </a:lnTo>
                  <a:lnTo>
                    <a:pt x="576" y="144"/>
                  </a:lnTo>
                  <a:lnTo>
                    <a:pt x="661" y="144"/>
                  </a:lnTo>
                  <a:lnTo>
                    <a:pt x="661" y="132"/>
                  </a:lnTo>
                  <a:lnTo>
                    <a:pt x="672" y="132"/>
                  </a:lnTo>
                  <a:lnTo>
                    <a:pt x="686" y="120"/>
                  </a:lnTo>
                  <a:lnTo>
                    <a:pt x="686" y="107"/>
                  </a:lnTo>
                  <a:lnTo>
                    <a:pt x="686" y="96"/>
                  </a:lnTo>
                  <a:lnTo>
                    <a:pt x="697" y="96"/>
                  </a:lnTo>
                  <a:lnTo>
                    <a:pt x="697" y="107"/>
                  </a:lnTo>
                  <a:lnTo>
                    <a:pt x="697" y="96"/>
                  </a:lnTo>
                  <a:lnTo>
                    <a:pt x="709" y="96"/>
                  </a:lnTo>
                  <a:lnTo>
                    <a:pt x="709" y="107"/>
                  </a:lnTo>
                  <a:lnTo>
                    <a:pt x="720" y="107"/>
                  </a:lnTo>
                  <a:lnTo>
                    <a:pt x="734" y="107"/>
                  </a:lnTo>
                  <a:lnTo>
                    <a:pt x="734" y="96"/>
                  </a:lnTo>
                  <a:lnTo>
                    <a:pt x="745" y="96"/>
                  </a:lnTo>
                  <a:lnTo>
                    <a:pt x="745" y="84"/>
                  </a:lnTo>
                  <a:lnTo>
                    <a:pt x="734" y="84"/>
                  </a:lnTo>
                  <a:lnTo>
                    <a:pt x="745" y="84"/>
                  </a:lnTo>
                  <a:lnTo>
                    <a:pt x="734" y="84"/>
                  </a:lnTo>
                  <a:lnTo>
                    <a:pt x="734" y="72"/>
                  </a:lnTo>
                  <a:lnTo>
                    <a:pt x="745" y="59"/>
                  </a:lnTo>
                  <a:lnTo>
                    <a:pt x="745" y="48"/>
                  </a:lnTo>
                  <a:lnTo>
                    <a:pt x="734" y="48"/>
                  </a:lnTo>
                  <a:lnTo>
                    <a:pt x="734" y="36"/>
                  </a:lnTo>
                  <a:lnTo>
                    <a:pt x="720" y="36"/>
                  </a:lnTo>
                  <a:lnTo>
                    <a:pt x="734" y="36"/>
                  </a:lnTo>
                  <a:lnTo>
                    <a:pt x="720" y="36"/>
                  </a:lnTo>
                  <a:lnTo>
                    <a:pt x="720" y="25"/>
                  </a:lnTo>
                  <a:lnTo>
                    <a:pt x="734" y="25"/>
                  </a:lnTo>
                  <a:lnTo>
                    <a:pt x="757" y="0"/>
                  </a:lnTo>
                  <a:lnTo>
                    <a:pt x="505" y="0"/>
                  </a:lnTo>
                  <a:lnTo>
                    <a:pt x="494" y="0"/>
                  </a:lnTo>
                  <a:lnTo>
                    <a:pt x="480" y="0"/>
                  </a:lnTo>
                  <a:lnTo>
                    <a:pt x="373" y="0"/>
                  </a:lnTo>
                  <a:lnTo>
                    <a:pt x="373" y="48"/>
                  </a:lnTo>
                  <a:lnTo>
                    <a:pt x="181" y="48"/>
                  </a:lnTo>
                  <a:lnTo>
                    <a:pt x="181" y="144"/>
                  </a:lnTo>
                  <a:lnTo>
                    <a:pt x="192" y="144"/>
                  </a:lnTo>
                  <a:lnTo>
                    <a:pt x="192" y="228"/>
                  </a:lnTo>
                  <a:lnTo>
                    <a:pt x="192" y="239"/>
                  </a:lnTo>
                  <a:lnTo>
                    <a:pt x="192" y="251"/>
                  </a:lnTo>
                  <a:lnTo>
                    <a:pt x="181" y="251"/>
                  </a:lnTo>
                  <a:lnTo>
                    <a:pt x="169" y="264"/>
                  </a:lnTo>
                  <a:lnTo>
                    <a:pt x="158" y="276"/>
                  </a:lnTo>
                  <a:lnTo>
                    <a:pt x="144" y="287"/>
                  </a:lnTo>
                  <a:lnTo>
                    <a:pt x="133" y="287"/>
                  </a:lnTo>
                  <a:lnTo>
                    <a:pt x="121" y="287"/>
                  </a:lnTo>
                  <a:lnTo>
                    <a:pt x="110" y="276"/>
                  </a:lnTo>
                  <a:lnTo>
                    <a:pt x="96" y="287"/>
                  </a:lnTo>
                  <a:lnTo>
                    <a:pt x="96" y="299"/>
                  </a:lnTo>
                  <a:lnTo>
                    <a:pt x="85" y="299"/>
                  </a:lnTo>
                  <a:lnTo>
                    <a:pt x="85" y="312"/>
                  </a:lnTo>
                  <a:lnTo>
                    <a:pt x="73" y="312"/>
                  </a:lnTo>
                  <a:lnTo>
                    <a:pt x="62" y="312"/>
                  </a:lnTo>
                  <a:lnTo>
                    <a:pt x="62" y="324"/>
                  </a:lnTo>
                  <a:lnTo>
                    <a:pt x="48" y="324"/>
                  </a:lnTo>
                  <a:lnTo>
                    <a:pt x="48" y="312"/>
                  </a:lnTo>
                  <a:lnTo>
                    <a:pt x="48" y="324"/>
                  </a:lnTo>
                  <a:lnTo>
                    <a:pt x="37" y="335"/>
                  </a:lnTo>
                  <a:lnTo>
                    <a:pt x="48" y="347"/>
                  </a:lnTo>
                  <a:lnTo>
                    <a:pt x="37" y="347"/>
                  </a:lnTo>
                  <a:lnTo>
                    <a:pt x="37" y="360"/>
                  </a:lnTo>
                  <a:lnTo>
                    <a:pt x="37" y="372"/>
                  </a:lnTo>
                  <a:lnTo>
                    <a:pt x="25" y="360"/>
                  </a:lnTo>
                  <a:lnTo>
                    <a:pt x="14" y="360"/>
                  </a:lnTo>
                  <a:lnTo>
                    <a:pt x="0" y="360"/>
                  </a:lnTo>
                  <a:lnTo>
                    <a:pt x="0" y="372"/>
                  </a:lnTo>
                  <a:close/>
                </a:path>
              </a:pathLst>
            </a:custGeom>
            <a:solidFill>
              <a:srgbClr val="CCEC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" name="Freeform 21"/>
            <p:cNvSpPr>
              <a:spLocks/>
            </p:cNvSpPr>
            <p:nvPr/>
          </p:nvSpPr>
          <p:spPr bwMode="auto">
            <a:xfrm>
              <a:off x="1722" y="2606"/>
              <a:ext cx="362" cy="285"/>
            </a:xfrm>
            <a:custGeom>
              <a:avLst/>
              <a:gdLst>
                <a:gd name="T0" fmla="*/ 12 w 757"/>
                <a:gd name="T1" fmla="*/ 184 h 575"/>
                <a:gd name="T2" fmla="*/ 12 w 757"/>
                <a:gd name="T3" fmla="*/ 202 h 575"/>
                <a:gd name="T4" fmla="*/ 18 w 757"/>
                <a:gd name="T5" fmla="*/ 214 h 575"/>
                <a:gd name="T6" fmla="*/ 23 w 757"/>
                <a:gd name="T7" fmla="*/ 214 h 575"/>
                <a:gd name="T8" fmla="*/ 30 w 757"/>
                <a:gd name="T9" fmla="*/ 226 h 575"/>
                <a:gd name="T10" fmla="*/ 35 w 757"/>
                <a:gd name="T11" fmla="*/ 243 h 575"/>
                <a:gd name="T12" fmla="*/ 30 w 757"/>
                <a:gd name="T13" fmla="*/ 256 h 575"/>
                <a:gd name="T14" fmla="*/ 41 w 757"/>
                <a:gd name="T15" fmla="*/ 267 h 575"/>
                <a:gd name="T16" fmla="*/ 46 w 757"/>
                <a:gd name="T17" fmla="*/ 280 h 575"/>
                <a:gd name="T18" fmla="*/ 58 w 757"/>
                <a:gd name="T19" fmla="*/ 280 h 575"/>
                <a:gd name="T20" fmla="*/ 64 w 757"/>
                <a:gd name="T21" fmla="*/ 261 h 575"/>
                <a:gd name="T22" fmla="*/ 81 w 757"/>
                <a:gd name="T23" fmla="*/ 256 h 575"/>
                <a:gd name="T24" fmla="*/ 92 w 757"/>
                <a:gd name="T25" fmla="*/ 250 h 575"/>
                <a:gd name="T26" fmla="*/ 104 w 757"/>
                <a:gd name="T27" fmla="*/ 237 h 575"/>
                <a:gd name="T28" fmla="*/ 104 w 757"/>
                <a:gd name="T29" fmla="*/ 232 h 575"/>
                <a:gd name="T30" fmla="*/ 115 w 757"/>
                <a:gd name="T31" fmla="*/ 220 h 575"/>
                <a:gd name="T32" fmla="*/ 127 w 757"/>
                <a:gd name="T33" fmla="*/ 214 h 575"/>
                <a:gd name="T34" fmla="*/ 144 w 757"/>
                <a:gd name="T35" fmla="*/ 214 h 575"/>
                <a:gd name="T36" fmla="*/ 161 w 757"/>
                <a:gd name="T37" fmla="*/ 220 h 575"/>
                <a:gd name="T38" fmla="*/ 173 w 757"/>
                <a:gd name="T39" fmla="*/ 226 h 575"/>
                <a:gd name="T40" fmla="*/ 190 w 757"/>
                <a:gd name="T41" fmla="*/ 220 h 575"/>
                <a:gd name="T42" fmla="*/ 196 w 757"/>
                <a:gd name="T43" fmla="*/ 208 h 575"/>
                <a:gd name="T44" fmla="*/ 207 w 757"/>
                <a:gd name="T45" fmla="*/ 196 h 575"/>
                <a:gd name="T46" fmla="*/ 219 w 757"/>
                <a:gd name="T47" fmla="*/ 190 h 575"/>
                <a:gd name="T48" fmla="*/ 224 w 757"/>
                <a:gd name="T49" fmla="*/ 178 h 575"/>
                <a:gd name="T50" fmla="*/ 219 w 757"/>
                <a:gd name="T51" fmla="*/ 166 h 575"/>
                <a:gd name="T52" fmla="*/ 219 w 757"/>
                <a:gd name="T53" fmla="*/ 148 h 575"/>
                <a:gd name="T54" fmla="*/ 236 w 757"/>
                <a:gd name="T55" fmla="*/ 148 h 575"/>
                <a:gd name="T56" fmla="*/ 247 w 757"/>
                <a:gd name="T57" fmla="*/ 142 h 575"/>
                <a:gd name="T58" fmla="*/ 247 w 757"/>
                <a:gd name="T59" fmla="*/ 137 h 575"/>
                <a:gd name="T60" fmla="*/ 241 w 757"/>
                <a:gd name="T61" fmla="*/ 131 h 575"/>
                <a:gd name="T62" fmla="*/ 247 w 757"/>
                <a:gd name="T63" fmla="*/ 131 h 575"/>
                <a:gd name="T64" fmla="*/ 275 w 757"/>
                <a:gd name="T65" fmla="*/ 118 h 575"/>
                <a:gd name="T66" fmla="*/ 316 w 757"/>
                <a:gd name="T67" fmla="*/ 65 h 575"/>
                <a:gd name="T68" fmla="*/ 328 w 757"/>
                <a:gd name="T69" fmla="*/ 53 h 575"/>
                <a:gd name="T70" fmla="*/ 333 w 757"/>
                <a:gd name="T71" fmla="*/ 53 h 575"/>
                <a:gd name="T72" fmla="*/ 339 w 757"/>
                <a:gd name="T73" fmla="*/ 53 h 575"/>
                <a:gd name="T74" fmla="*/ 351 w 757"/>
                <a:gd name="T75" fmla="*/ 48 h 575"/>
                <a:gd name="T76" fmla="*/ 351 w 757"/>
                <a:gd name="T77" fmla="*/ 42 h 575"/>
                <a:gd name="T78" fmla="*/ 351 w 757"/>
                <a:gd name="T79" fmla="*/ 36 h 575"/>
                <a:gd name="T80" fmla="*/ 351 w 757"/>
                <a:gd name="T81" fmla="*/ 24 h 575"/>
                <a:gd name="T82" fmla="*/ 351 w 757"/>
                <a:gd name="T83" fmla="*/ 18 h 575"/>
                <a:gd name="T84" fmla="*/ 351 w 757"/>
                <a:gd name="T85" fmla="*/ 12 h 575"/>
                <a:gd name="T86" fmla="*/ 236 w 757"/>
                <a:gd name="T87" fmla="*/ 0 h 575"/>
                <a:gd name="T88" fmla="*/ 178 w 757"/>
                <a:gd name="T89" fmla="*/ 24 h 575"/>
                <a:gd name="T90" fmla="*/ 92 w 757"/>
                <a:gd name="T91" fmla="*/ 71 h 575"/>
                <a:gd name="T92" fmla="*/ 92 w 757"/>
                <a:gd name="T93" fmla="*/ 124 h 575"/>
                <a:gd name="T94" fmla="*/ 76 w 757"/>
                <a:gd name="T95" fmla="*/ 137 h 575"/>
                <a:gd name="T96" fmla="*/ 58 w 757"/>
                <a:gd name="T97" fmla="*/ 142 h 575"/>
                <a:gd name="T98" fmla="*/ 46 w 757"/>
                <a:gd name="T99" fmla="*/ 148 h 575"/>
                <a:gd name="T100" fmla="*/ 35 w 757"/>
                <a:gd name="T101" fmla="*/ 155 h 575"/>
                <a:gd name="T102" fmla="*/ 23 w 757"/>
                <a:gd name="T103" fmla="*/ 161 h 575"/>
                <a:gd name="T104" fmla="*/ 18 w 757"/>
                <a:gd name="T105" fmla="*/ 166 h 575"/>
                <a:gd name="T106" fmla="*/ 18 w 757"/>
                <a:gd name="T107" fmla="*/ 178 h 575"/>
                <a:gd name="T108" fmla="*/ 7 w 757"/>
                <a:gd name="T109" fmla="*/ 178 h 57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57"/>
                <a:gd name="T166" fmla="*/ 0 h 575"/>
                <a:gd name="T167" fmla="*/ 757 w 757"/>
                <a:gd name="T168" fmla="*/ 575 h 57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57" h="575">
                  <a:moveTo>
                    <a:pt x="0" y="372"/>
                  </a:moveTo>
                  <a:lnTo>
                    <a:pt x="14" y="372"/>
                  </a:lnTo>
                  <a:lnTo>
                    <a:pt x="25" y="372"/>
                  </a:lnTo>
                  <a:lnTo>
                    <a:pt x="25" y="383"/>
                  </a:lnTo>
                  <a:lnTo>
                    <a:pt x="25" y="395"/>
                  </a:lnTo>
                  <a:lnTo>
                    <a:pt x="25" y="408"/>
                  </a:lnTo>
                  <a:lnTo>
                    <a:pt x="37" y="408"/>
                  </a:lnTo>
                  <a:lnTo>
                    <a:pt x="37" y="420"/>
                  </a:lnTo>
                  <a:lnTo>
                    <a:pt x="37" y="431"/>
                  </a:lnTo>
                  <a:lnTo>
                    <a:pt x="48" y="431"/>
                  </a:lnTo>
                  <a:lnTo>
                    <a:pt x="37" y="431"/>
                  </a:lnTo>
                  <a:lnTo>
                    <a:pt x="48" y="431"/>
                  </a:lnTo>
                  <a:lnTo>
                    <a:pt x="48" y="443"/>
                  </a:lnTo>
                  <a:lnTo>
                    <a:pt x="48" y="456"/>
                  </a:lnTo>
                  <a:lnTo>
                    <a:pt x="62" y="456"/>
                  </a:lnTo>
                  <a:lnTo>
                    <a:pt x="62" y="468"/>
                  </a:lnTo>
                  <a:lnTo>
                    <a:pt x="62" y="479"/>
                  </a:lnTo>
                  <a:lnTo>
                    <a:pt x="73" y="491"/>
                  </a:lnTo>
                  <a:lnTo>
                    <a:pt x="73" y="504"/>
                  </a:lnTo>
                  <a:lnTo>
                    <a:pt x="73" y="516"/>
                  </a:lnTo>
                  <a:lnTo>
                    <a:pt x="62" y="516"/>
                  </a:lnTo>
                  <a:lnTo>
                    <a:pt x="73" y="527"/>
                  </a:lnTo>
                  <a:lnTo>
                    <a:pt x="73" y="539"/>
                  </a:lnTo>
                  <a:lnTo>
                    <a:pt x="85" y="539"/>
                  </a:lnTo>
                  <a:lnTo>
                    <a:pt x="85" y="552"/>
                  </a:lnTo>
                  <a:lnTo>
                    <a:pt x="96" y="552"/>
                  </a:lnTo>
                  <a:lnTo>
                    <a:pt x="96" y="564"/>
                  </a:lnTo>
                  <a:lnTo>
                    <a:pt x="110" y="575"/>
                  </a:lnTo>
                  <a:lnTo>
                    <a:pt x="121" y="575"/>
                  </a:lnTo>
                  <a:lnTo>
                    <a:pt x="121" y="564"/>
                  </a:lnTo>
                  <a:lnTo>
                    <a:pt x="133" y="552"/>
                  </a:lnTo>
                  <a:lnTo>
                    <a:pt x="133" y="539"/>
                  </a:lnTo>
                  <a:lnTo>
                    <a:pt x="133" y="527"/>
                  </a:lnTo>
                  <a:lnTo>
                    <a:pt x="144" y="516"/>
                  </a:lnTo>
                  <a:lnTo>
                    <a:pt x="158" y="516"/>
                  </a:lnTo>
                  <a:lnTo>
                    <a:pt x="169" y="516"/>
                  </a:lnTo>
                  <a:lnTo>
                    <a:pt x="169" y="504"/>
                  </a:lnTo>
                  <a:lnTo>
                    <a:pt x="181" y="504"/>
                  </a:lnTo>
                  <a:lnTo>
                    <a:pt x="192" y="504"/>
                  </a:lnTo>
                  <a:lnTo>
                    <a:pt x="206" y="491"/>
                  </a:lnTo>
                  <a:lnTo>
                    <a:pt x="206" y="479"/>
                  </a:lnTo>
                  <a:lnTo>
                    <a:pt x="217" y="479"/>
                  </a:lnTo>
                  <a:lnTo>
                    <a:pt x="206" y="479"/>
                  </a:lnTo>
                  <a:lnTo>
                    <a:pt x="206" y="468"/>
                  </a:lnTo>
                  <a:lnTo>
                    <a:pt x="217" y="468"/>
                  </a:lnTo>
                  <a:lnTo>
                    <a:pt x="229" y="456"/>
                  </a:lnTo>
                  <a:lnTo>
                    <a:pt x="229" y="443"/>
                  </a:lnTo>
                  <a:lnTo>
                    <a:pt x="240" y="443"/>
                  </a:lnTo>
                  <a:lnTo>
                    <a:pt x="254" y="443"/>
                  </a:lnTo>
                  <a:lnTo>
                    <a:pt x="265" y="443"/>
                  </a:lnTo>
                  <a:lnTo>
                    <a:pt x="265" y="431"/>
                  </a:lnTo>
                  <a:lnTo>
                    <a:pt x="277" y="431"/>
                  </a:lnTo>
                  <a:lnTo>
                    <a:pt x="288" y="431"/>
                  </a:lnTo>
                  <a:lnTo>
                    <a:pt x="302" y="431"/>
                  </a:lnTo>
                  <a:lnTo>
                    <a:pt x="313" y="431"/>
                  </a:lnTo>
                  <a:lnTo>
                    <a:pt x="325" y="431"/>
                  </a:lnTo>
                  <a:lnTo>
                    <a:pt x="336" y="443"/>
                  </a:lnTo>
                  <a:lnTo>
                    <a:pt x="336" y="456"/>
                  </a:lnTo>
                  <a:lnTo>
                    <a:pt x="350" y="456"/>
                  </a:lnTo>
                  <a:lnTo>
                    <a:pt x="361" y="456"/>
                  </a:lnTo>
                  <a:lnTo>
                    <a:pt x="373" y="443"/>
                  </a:lnTo>
                  <a:lnTo>
                    <a:pt x="384" y="443"/>
                  </a:lnTo>
                  <a:lnTo>
                    <a:pt x="398" y="443"/>
                  </a:lnTo>
                  <a:lnTo>
                    <a:pt x="398" y="431"/>
                  </a:lnTo>
                  <a:lnTo>
                    <a:pt x="409" y="431"/>
                  </a:lnTo>
                  <a:lnTo>
                    <a:pt x="409" y="420"/>
                  </a:lnTo>
                  <a:lnTo>
                    <a:pt x="421" y="420"/>
                  </a:lnTo>
                  <a:lnTo>
                    <a:pt x="432" y="408"/>
                  </a:lnTo>
                  <a:lnTo>
                    <a:pt x="432" y="395"/>
                  </a:lnTo>
                  <a:lnTo>
                    <a:pt x="432" y="383"/>
                  </a:lnTo>
                  <a:lnTo>
                    <a:pt x="446" y="383"/>
                  </a:lnTo>
                  <a:lnTo>
                    <a:pt x="457" y="383"/>
                  </a:lnTo>
                  <a:lnTo>
                    <a:pt x="469" y="383"/>
                  </a:lnTo>
                  <a:lnTo>
                    <a:pt x="469" y="372"/>
                  </a:lnTo>
                  <a:lnTo>
                    <a:pt x="469" y="360"/>
                  </a:lnTo>
                  <a:lnTo>
                    <a:pt x="457" y="360"/>
                  </a:lnTo>
                  <a:lnTo>
                    <a:pt x="457" y="347"/>
                  </a:lnTo>
                  <a:lnTo>
                    <a:pt x="457" y="335"/>
                  </a:lnTo>
                  <a:lnTo>
                    <a:pt x="457" y="324"/>
                  </a:lnTo>
                  <a:lnTo>
                    <a:pt x="457" y="312"/>
                  </a:lnTo>
                  <a:lnTo>
                    <a:pt x="457" y="299"/>
                  </a:lnTo>
                  <a:lnTo>
                    <a:pt x="469" y="299"/>
                  </a:lnTo>
                  <a:lnTo>
                    <a:pt x="480" y="299"/>
                  </a:lnTo>
                  <a:lnTo>
                    <a:pt x="494" y="299"/>
                  </a:lnTo>
                  <a:lnTo>
                    <a:pt x="505" y="299"/>
                  </a:lnTo>
                  <a:lnTo>
                    <a:pt x="505" y="287"/>
                  </a:lnTo>
                  <a:lnTo>
                    <a:pt x="517" y="287"/>
                  </a:lnTo>
                  <a:lnTo>
                    <a:pt x="505" y="287"/>
                  </a:lnTo>
                  <a:lnTo>
                    <a:pt x="505" y="276"/>
                  </a:lnTo>
                  <a:lnTo>
                    <a:pt x="517" y="276"/>
                  </a:lnTo>
                  <a:lnTo>
                    <a:pt x="505" y="276"/>
                  </a:lnTo>
                  <a:lnTo>
                    <a:pt x="517" y="276"/>
                  </a:lnTo>
                  <a:lnTo>
                    <a:pt x="505" y="264"/>
                  </a:lnTo>
                  <a:lnTo>
                    <a:pt x="517" y="264"/>
                  </a:lnTo>
                  <a:lnTo>
                    <a:pt x="517" y="251"/>
                  </a:lnTo>
                  <a:lnTo>
                    <a:pt x="517" y="264"/>
                  </a:lnTo>
                  <a:lnTo>
                    <a:pt x="517" y="251"/>
                  </a:lnTo>
                  <a:lnTo>
                    <a:pt x="528" y="239"/>
                  </a:lnTo>
                  <a:lnTo>
                    <a:pt x="576" y="239"/>
                  </a:lnTo>
                  <a:lnTo>
                    <a:pt x="576" y="144"/>
                  </a:lnTo>
                  <a:lnTo>
                    <a:pt x="661" y="144"/>
                  </a:lnTo>
                  <a:lnTo>
                    <a:pt x="661" y="132"/>
                  </a:lnTo>
                  <a:lnTo>
                    <a:pt x="672" y="132"/>
                  </a:lnTo>
                  <a:lnTo>
                    <a:pt x="686" y="120"/>
                  </a:lnTo>
                  <a:lnTo>
                    <a:pt x="686" y="107"/>
                  </a:lnTo>
                  <a:lnTo>
                    <a:pt x="686" y="96"/>
                  </a:lnTo>
                  <a:lnTo>
                    <a:pt x="697" y="96"/>
                  </a:lnTo>
                  <a:lnTo>
                    <a:pt x="697" y="107"/>
                  </a:lnTo>
                  <a:lnTo>
                    <a:pt x="697" y="96"/>
                  </a:lnTo>
                  <a:lnTo>
                    <a:pt x="709" y="96"/>
                  </a:lnTo>
                  <a:lnTo>
                    <a:pt x="709" y="107"/>
                  </a:lnTo>
                  <a:lnTo>
                    <a:pt x="720" y="107"/>
                  </a:lnTo>
                  <a:lnTo>
                    <a:pt x="734" y="107"/>
                  </a:lnTo>
                  <a:lnTo>
                    <a:pt x="734" y="96"/>
                  </a:lnTo>
                  <a:lnTo>
                    <a:pt x="745" y="96"/>
                  </a:lnTo>
                  <a:lnTo>
                    <a:pt x="745" y="84"/>
                  </a:lnTo>
                  <a:lnTo>
                    <a:pt x="734" y="84"/>
                  </a:lnTo>
                  <a:lnTo>
                    <a:pt x="745" y="84"/>
                  </a:lnTo>
                  <a:lnTo>
                    <a:pt x="734" y="84"/>
                  </a:lnTo>
                  <a:lnTo>
                    <a:pt x="734" y="72"/>
                  </a:lnTo>
                  <a:lnTo>
                    <a:pt x="745" y="59"/>
                  </a:lnTo>
                  <a:lnTo>
                    <a:pt x="745" y="48"/>
                  </a:lnTo>
                  <a:lnTo>
                    <a:pt x="734" y="48"/>
                  </a:lnTo>
                  <a:lnTo>
                    <a:pt x="734" y="36"/>
                  </a:lnTo>
                  <a:lnTo>
                    <a:pt x="720" y="36"/>
                  </a:lnTo>
                  <a:lnTo>
                    <a:pt x="734" y="36"/>
                  </a:lnTo>
                  <a:lnTo>
                    <a:pt x="720" y="36"/>
                  </a:lnTo>
                  <a:lnTo>
                    <a:pt x="720" y="25"/>
                  </a:lnTo>
                  <a:lnTo>
                    <a:pt x="734" y="25"/>
                  </a:lnTo>
                  <a:lnTo>
                    <a:pt x="757" y="0"/>
                  </a:lnTo>
                  <a:lnTo>
                    <a:pt x="505" y="0"/>
                  </a:lnTo>
                  <a:lnTo>
                    <a:pt x="494" y="0"/>
                  </a:lnTo>
                  <a:lnTo>
                    <a:pt x="480" y="0"/>
                  </a:lnTo>
                  <a:lnTo>
                    <a:pt x="373" y="0"/>
                  </a:lnTo>
                  <a:lnTo>
                    <a:pt x="373" y="48"/>
                  </a:lnTo>
                  <a:lnTo>
                    <a:pt x="181" y="48"/>
                  </a:lnTo>
                  <a:lnTo>
                    <a:pt x="181" y="144"/>
                  </a:lnTo>
                  <a:lnTo>
                    <a:pt x="192" y="144"/>
                  </a:lnTo>
                  <a:lnTo>
                    <a:pt x="192" y="228"/>
                  </a:lnTo>
                  <a:lnTo>
                    <a:pt x="192" y="239"/>
                  </a:lnTo>
                  <a:lnTo>
                    <a:pt x="192" y="251"/>
                  </a:lnTo>
                  <a:lnTo>
                    <a:pt x="181" y="251"/>
                  </a:lnTo>
                  <a:lnTo>
                    <a:pt x="169" y="264"/>
                  </a:lnTo>
                  <a:lnTo>
                    <a:pt x="158" y="276"/>
                  </a:lnTo>
                  <a:lnTo>
                    <a:pt x="144" y="287"/>
                  </a:lnTo>
                  <a:lnTo>
                    <a:pt x="133" y="287"/>
                  </a:lnTo>
                  <a:lnTo>
                    <a:pt x="121" y="287"/>
                  </a:lnTo>
                  <a:lnTo>
                    <a:pt x="110" y="276"/>
                  </a:lnTo>
                  <a:lnTo>
                    <a:pt x="96" y="287"/>
                  </a:lnTo>
                  <a:lnTo>
                    <a:pt x="96" y="299"/>
                  </a:lnTo>
                  <a:lnTo>
                    <a:pt x="85" y="299"/>
                  </a:lnTo>
                  <a:lnTo>
                    <a:pt x="85" y="312"/>
                  </a:lnTo>
                  <a:lnTo>
                    <a:pt x="73" y="312"/>
                  </a:lnTo>
                  <a:lnTo>
                    <a:pt x="62" y="312"/>
                  </a:lnTo>
                  <a:lnTo>
                    <a:pt x="62" y="324"/>
                  </a:lnTo>
                  <a:lnTo>
                    <a:pt x="48" y="324"/>
                  </a:lnTo>
                  <a:lnTo>
                    <a:pt x="48" y="312"/>
                  </a:lnTo>
                  <a:lnTo>
                    <a:pt x="48" y="324"/>
                  </a:lnTo>
                  <a:lnTo>
                    <a:pt x="37" y="335"/>
                  </a:lnTo>
                  <a:lnTo>
                    <a:pt x="48" y="347"/>
                  </a:lnTo>
                  <a:lnTo>
                    <a:pt x="37" y="347"/>
                  </a:lnTo>
                  <a:lnTo>
                    <a:pt x="37" y="360"/>
                  </a:lnTo>
                  <a:lnTo>
                    <a:pt x="37" y="372"/>
                  </a:lnTo>
                  <a:lnTo>
                    <a:pt x="25" y="360"/>
                  </a:lnTo>
                  <a:lnTo>
                    <a:pt x="14" y="360"/>
                  </a:lnTo>
                  <a:lnTo>
                    <a:pt x="0" y="360"/>
                  </a:lnTo>
                  <a:lnTo>
                    <a:pt x="0" y="372"/>
                  </a:lnTo>
                  <a:close/>
                </a:path>
              </a:pathLst>
            </a:custGeom>
            <a:solidFill>
              <a:srgbClr val="CCECFF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auto">
            <a:xfrm>
              <a:off x="1513" y="1056"/>
              <a:ext cx="709" cy="391"/>
            </a:xfrm>
            <a:custGeom>
              <a:avLst/>
              <a:gdLst>
                <a:gd name="T0" fmla="*/ 7 w 1479"/>
                <a:gd name="T1" fmla="*/ 11 h 791"/>
                <a:gd name="T2" fmla="*/ 18 w 1479"/>
                <a:gd name="T3" fmla="*/ 18 h 791"/>
                <a:gd name="T4" fmla="*/ 7 w 1479"/>
                <a:gd name="T5" fmla="*/ 35 h 791"/>
                <a:gd name="T6" fmla="*/ 18 w 1479"/>
                <a:gd name="T7" fmla="*/ 35 h 791"/>
                <a:gd name="T8" fmla="*/ 23 w 1479"/>
                <a:gd name="T9" fmla="*/ 47 h 791"/>
                <a:gd name="T10" fmla="*/ 12 w 1479"/>
                <a:gd name="T11" fmla="*/ 59 h 791"/>
                <a:gd name="T12" fmla="*/ 18 w 1479"/>
                <a:gd name="T13" fmla="*/ 65 h 791"/>
                <a:gd name="T14" fmla="*/ 31 w 1479"/>
                <a:gd name="T15" fmla="*/ 83 h 791"/>
                <a:gd name="T16" fmla="*/ 31 w 1479"/>
                <a:gd name="T17" fmla="*/ 95 h 791"/>
                <a:gd name="T18" fmla="*/ 42 w 1479"/>
                <a:gd name="T19" fmla="*/ 100 h 791"/>
                <a:gd name="T20" fmla="*/ 59 w 1479"/>
                <a:gd name="T21" fmla="*/ 95 h 791"/>
                <a:gd name="T22" fmla="*/ 77 w 1479"/>
                <a:gd name="T23" fmla="*/ 95 h 791"/>
                <a:gd name="T24" fmla="*/ 93 w 1479"/>
                <a:gd name="T25" fmla="*/ 83 h 791"/>
                <a:gd name="T26" fmla="*/ 111 w 1479"/>
                <a:gd name="T27" fmla="*/ 89 h 791"/>
                <a:gd name="T28" fmla="*/ 116 w 1479"/>
                <a:gd name="T29" fmla="*/ 113 h 791"/>
                <a:gd name="T30" fmla="*/ 123 w 1479"/>
                <a:gd name="T31" fmla="*/ 136 h 791"/>
                <a:gd name="T32" fmla="*/ 139 w 1479"/>
                <a:gd name="T33" fmla="*/ 148 h 791"/>
                <a:gd name="T34" fmla="*/ 134 w 1479"/>
                <a:gd name="T35" fmla="*/ 172 h 791"/>
                <a:gd name="T36" fmla="*/ 128 w 1479"/>
                <a:gd name="T37" fmla="*/ 190 h 791"/>
                <a:gd name="T38" fmla="*/ 123 w 1479"/>
                <a:gd name="T39" fmla="*/ 219 h 791"/>
                <a:gd name="T40" fmla="*/ 134 w 1479"/>
                <a:gd name="T41" fmla="*/ 231 h 791"/>
                <a:gd name="T42" fmla="*/ 157 w 1479"/>
                <a:gd name="T43" fmla="*/ 231 h 791"/>
                <a:gd name="T44" fmla="*/ 169 w 1479"/>
                <a:gd name="T45" fmla="*/ 231 h 791"/>
                <a:gd name="T46" fmla="*/ 180 w 1479"/>
                <a:gd name="T47" fmla="*/ 237 h 791"/>
                <a:gd name="T48" fmla="*/ 197 w 1479"/>
                <a:gd name="T49" fmla="*/ 231 h 791"/>
                <a:gd name="T50" fmla="*/ 215 w 1479"/>
                <a:gd name="T51" fmla="*/ 249 h 791"/>
                <a:gd name="T52" fmla="*/ 226 w 1479"/>
                <a:gd name="T53" fmla="*/ 255 h 791"/>
                <a:gd name="T54" fmla="*/ 226 w 1479"/>
                <a:gd name="T55" fmla="*/ 290 h 791"/>
                <a:gd name="T56" fmla="*/ 226 w 1479"/>
                <a:gd name="T57" fmla="*/ 308 h 791"/>
                <a:gd name="T58" fmla="*/ 238 w 1479"/>
                <a:gd name="T59" fmla="*/ 320 h 791"/>
                <a:gd name="T60" fmla="*/ 261 w 1479"/>
                <a:gd name="T61" fmla="*/ 332 h 791"/>
                <a:gd name="T62" fmla="*/ 272 w 1479"/>
                <a:gd name="T63" fmla="*/ 332 h 791"/>
                <a:gd name="T64" fmla="*/ 277 w 1479"/>
                <a:gd name="T65" fmla="*/ 350 h 791"/>
                <a:gd name="T66" fmla="*/ 266 w 1479"/>
                <a:gd name="T67" fmla="*/ 367 h 791"/>
                <a:gd name="T68" fmla="*/ 266 w 1479"/>
                <a:gd name="T69" fmla="*/ 385 h 791"/>
                <a:gd name="T70" fmla="*/ 358 w 1479"/>
                <a:gd name="T71" fmla="*/ 391 h 791"/>
                <a:gd name="T72" fmla="*/ 565 w 1479"/>
                <a:gd name="T73" fmla="*/ 385 h 791"/>
                <a:gd name="T74" fmla="*/ 645 w 1479"/>
                <a:gd name="T75" fmla="*/ 290 h 791"/>
                <a:gd name="T76" fmla="*/ 686 w 1479"/>
                <a:gd name="T77" fmla="*/ 290 h 791"/>
                <a:gd name="T78" fmla="*/ 703 w 1479"/>
                <a:gd name="T79" fmla="*/ 296 h 791"/>
                <a:gd name="T80" fmla="*/ 709 w 1479"/>
                <a:gd name="T81" fmla="*/ 266 h 791"/>
                <a:gd name="T82" fmla="*/ 709 w 1479"/>
                <a:gd name="T83" fmla="*/ 214 h 791"/>
                <a:gd name="T84" fmla="*/ 709 w 1479"/>
                <a:gd name="T85" fmla="*/ 142 h 791"/>
                <a:gd name="T86" fmla="*/ 709 w 1479"/>
                <a:gd name="T87" fmla="*/ 95 h 791"/>
                <a:gd name="T88" fmla="*/ 709 w 1479"/>
                <a:gd name="T89" fmla="*/ 65 h 791"/>
                <a:gd name="T90" fmla="*/ 709 w 1479"/>
                <a:gd name="T91" fmla="*/ 18 h 791"/>
                <a:gd name="T92" fmla="*/ 346 w 1479"/>
                <a:gd name="T93" fmla="*/ 0 h 791"/>
                <a:gd name="T94" fmla="*/ 261 w 1479"/>
                <a:gd name="T95" fmla="*/ 0 h 791"/>
                <a:gd name="T96" fmla="*/ 146 w 1479"/>
                <a:gd name="T97" fmla="*/ 0 h 791"/>
                <a:gd name="T98" fmla="*/ 0 w 1479"/>
                <a:gd name="T99" fmla="*/ 0 h 79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479"/>
                <a:gd name="T151" fmla="*/ 0 h 791"/>
                <a:gd name="T152" fmla="*/ 1479 w 1479"/>
                <a:gd name="T153" fmla="*/ 791 h 79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479" h="791">
                  <a:moveTo>
                    <a:pt x="0" y="0"/>
                  </a:moveTo>
                  <a:lnTo>
                    <a:pt x="0" y="11"/>
                  </a:lnTo>
                  <a:lnTo>
                    <a:pt x="14" y="11"/>
                  </a:lnTo>
                  <a:lnTo>
                    <a:pt x="14" y="23"/>
                  </a:lnTo>
                  <a:lnTo>
                    <a:pt x="14" y="36"/>
                  </a:lnTo>
                  <a:lnTo>
                    <a:pt x="25" y="48"/>
                  </a:lnTo>
                  <a:lnTo>
                    <a:pt x="25" y="36"/>
                  </a:lnTo>
                  <a:lnTo>
                    <a:pt x="37" y="36"/>
                  </a:lnTo>
                  <a:lnTo>
                    <a:pt x="37" y="48"/>
                  </a:lnTo>
                  <a:lnTo>
                    <a:pt x="25" y="59"/>
                  </a:lnTo>
                  <a:lnTo>
                    <a:pt x="25" y="71"/>
                  </a:lnTo>
                  <a:lnTo>
                    <a:pt x="14" y="71"/>
                  </a:lnTo>
                  <a:lnTo>
                    <a:pt x="25" y="71"/>
                  </a:lnTo>
                  <a:lnTo>
                    <a:pt x="25" y="84"/>
                  </a:lnTo>
                  <a:lnTo>
                    <a:pt x="25" y="71"/>
                  </a:lnTo>
                  <a:lnTo>
                    <a:pt x="37" y="71"/>
                  </a:lnTo>
                  <a:lnTo>
                    <a:pt x="37" y="84"/>
                  </a:lnTo>
                  <a:lnTo>
                    <a:pt x="48" y="84"/>
                  </a:lnTo>
                  <a:lnTo>
                    <a:pt x="37" y="96"/>
                  </a:lnTo>
                  <a:lnTo>
                    <a:pt x="48" y="96"/>
                  </a:lnTo>
                  <a:lnTo>
                    <a:pt x="48" y="107"/>
                  </a:lnTo>
                  <a:lnTo>
                    <a:pt x="37" y="107"/>
                  </a:lnTo>
                  <a:lnTo>
                    <a:pt x="37" y="119"/>
                  </a:lnTo>
                  <a:lnTo>
                    <a:pt x="25" y="119"/>
                  </a:lnTo>
                  <a:lnTo>
                    <a:pt x="14" y="119"/>
                  </a:lnTo>
                  <a:lnTo>
                    <a:pt x="14" y="132"/>
                  </a:lnTo>
                  <a:lnTo>
                    <a:pt x="25" y="132"/>
                  </a:lnTo>
                  <a:lnTo>
                    <a:pt x="37" y="132"/>
                  </a:lnTo>
                  <a:lnTo>
                    <a:pt x="37" y="144"/>
                  </a:lnTo>
                  <a:lnTo>
                    <a:pt x="37" y="155"/>
                  </a:lnTo>
                  <a:lnTo>
                    <a:pt x="48" y="155"/>
                  </a:lnTo>
                  <a:lnTo>
                    <a:pt x="64" y="167"/>
                  </a:lnTo>
                  <a:lnTo>
                    <a:pt x="64" y="180"/>
                  </a:lnTo>
                  <a:lnTo>
                    <a:pt x="64" y="192"/>
                  </a:lnTo>
                  <a:lnTo>
                    <a:pt x="48" y="192"/>
                  </a:lnTo>
                  <a:lnTo>
                    <a:pt x="64" y="192"/>
                  </a:lnTo>
                  <a:lnTo>
                    <a:pt x="75" y="203"/>
                  </a:lnTo>
                  <a:lnTo>
                    <a:pt x="87" y="203"/>
                  </a:lnTo>
                  <a:lnTo>
                    <a:pt x="75" y="203"/>
                  </a:lnTo>
                  <a:lnTo>
                    <a:pt x="87" y="203"/>
                  </a:lnTo>
                  <a:lnTo>
                    <a:pt x="98" y="203"/>
                  </a:lnTo>
                  <a:lnTo>
                    <a:pt x="112" y="203"/>
                  </a:lnTo>
                  <a:lnTo>
                    <a:pt x="112" y="192"/>
                  </a:lnTo>
                  <a:lnTo>
                    <a:pt x="123" y="192"/>
                  </a:lnTo>
                  <a:lnTo>
                    <a:pt x="123" y="167"/>
                  </a:lnTo>
                  <a:lnTo>
                    <a:pt x="135" y="180"/>
                  </a:lnTo>
                  <a:lnTo>
                    <a:pt x="146" y="180"/>
                  </a:lnTo>
                  <a:lnTo>
                    <a:pt x="160" y="192"/>
                  </a:lnTo>
                  <a:lnTo>
                    <a:pt x="160" y="180"/>
                  </a:lnTo>
                  <a:lnTo>
                    <a:pt x="171" y="167"/>
                  </a:lnTo>
                  <a:lnTo>
                    <a:pt x="183" y="167"/>
                  </a:lnTo>
                  <a:lnTo>
                    <a:pt x="194" y="167"/>
                  </a:lnTo>
                  <a:lnTo>
                    <a:pt x="194" y="180"/>
                  </a:lnTo>
                  <a:lnTo>
                    <a:pt x="208" y="180"/>
                  </a:lnTo>
                  <a:lnTo>
                    <a:pt x="219" y="180"/>
                  </a:lnTo>
                  <a:lnTo>
                    <a:pt x="231" y="180"/>
                  </a:lnTo>
                  <a:lnTo>
                    <a:pt x="231" y="192"/>
                  </a:lnTo>
                  <a:lnTo>
                    <a:pt x="242" y="203"/>
                  </a:lnTo>
                  <a:lnTo>
                    <a:pt x="242" y="215"/>
                  </a:lnTo>
                  <a:lnTo>
                    <a:pt x="242" y="228"/>
                  </a:lnTo>
                  <a:lnTo>
                    <a:pt x="242" y="240"/>
                  </a:lnTo>
                  <a:lnTo>
                    <a:pt x="242" y="263"/>
                  </a:lnTo>
                  <a:lnTo>
                    <a:pt x="256" y="263"/>
                  </a:lnTo>
                  <a:lnTo>
                    <a:pt x="256" y="276"/>
                  </a:lnTo>
                  <a:lnTo>
                    <a:pt x="267" y="288"/>
                  </a:lnTo>
                  <a:lnTo>
                    <a:pt x="279" y="288"/>
                  </a:lnTo>
                  <a:lnTo>
                    <a:pt x="279" y="299"/>
                  </a:lnTo>
                  <a:lnTo>
                    <a:pt x="290" y="299"/>
                  </a:lnTo>
                  <a:lnTo>
                    <a:pt x="290" y="311"/>
                  </a:lnTo>
                  <a:lnTo>
                    <a:pt x="290" y="324"/>
                  </a:lnTo>
                  <a:lnTo>
                    <a:pt x="290" y="336"/>
                  </a:lnTo>
                  <a:lnTo>
                    <a:pt x="279" y="347"/>
                  </a:lnTo>
                  <a:lnTo>
                    <a:pt x="267" y="347"/>
                  </a:lnTo>
                  <a:lnTo>
                    <a:pt x="267" y="359"/>
                  </a:lnTo>
                  <a:lnTo>
                    <a:pt x="267" y="372"/>
                  </a:lnTo>
                  <a:lnTo>
                    <a:pt x="267" y="384"/>
                  </a:lnTo>
                  <a:lnTo>
                    <a:pt x="256" y="395"/>
                  </a:lnTo>
                  <a:lnTo>
                    <a:pt x="256" y="420"/>
                  </a:lnTo>
                  <a:lnTo>
                    <a:pt x="256" y="432"/>
                  </a:lnTo>
                  <a:lnTo>
                    <a:pt x="256" y="443"/>
                  </a:lnTo>
                  <a:lnTo>
                    <a:pt x="267" y="443"/>
                  </a:lnTo>
                  <a:lnTo>
                    <a:pt x="267" y="455"/>
                  </a:lnTo>
                  <a:lnTo>
                    <a:pt x="279" y="455"/>
                  </a:lnTo>
                  <a:lnTo>
                    <a:pt x="279" y="468"/>
                  </a:lnTo>
                  <a:lnTo>
                    <a:pt x="290" y="468"/>
                  </a:lnTo>
                  <a:lnTo>
                    <a:pt x="304" y="468"/>
                  </a:lnTo>
                  <a:lnTo>
                    <a:pt x="315" y="468"/>
                  </a:lnTo>
                  <a:lnTo>
                    <a:pt x="327" y="468"/>
                  </a:lnTo>
                  <a:lnTo>
                    <a:pt x="338" y="468"/>
                  </a:lnTo>
                  <a:lnTo>
                    <a:pt x="338" y="455"/>
                  </a:lnTo>
                  <a:lnTo>
                    <a:pt x="352" y="455"/>
                  </a:lnTo>
                  <a:lnTo>
                    <a:pt x="352" y="468"/>
                  </a:lnTo>
                  <a:lnTo>
                    <a:pt x="363" y="468"/>
                  </a:lnTo>
                  <a:lnTo>
                    <a:pt x="363" y="480"/>
                  </a:lnTo>
                  <a:lnTo>
                    <a:pt x="375" y="491"/>
                  </a:lnTo>
                  <a:lnTo>
                    <a:pt x="375" y="480"/>
                  </a:lnTo>
                  <a:lnTo>
                    <a:pt x="386" y="480"/>
                  </a:lnTo>
                  <a:lnTo>
                    <a:pt x="400" y="480"/>
                  </a:lnTo>
                  <a:lnTo>
                    <a:pt x="411" y="480"/>
                  </a:lnTo>
                  <a:lnTo>
                    <a:pt x="411" y="468"/>
                  </a:lnTo>
                  <a:lnTo>
                    <a:pt x="423" y="480"/>
                  </a:lnTo>
                  <a:lnTo>
                    <a:pt x="434" y="480"/>
                  </a:lnTo>
                  <a:lnTo>
                    <a:pt x="434" y="491"/>
                  </a:lnTo>
                  <a:lnTo>
                    <a:pt x="448" y="503"/>
                  </a:lnTo>
                  <a:lnTo>
                    <a:pt x="448" y="516"/>
                  </a:lnTo>
                  <a:lnTo>
                    <a:pt x="459" y="516"/>
                  </a:lnTo>
                  <a:lnTo>
                    <a:pt x="459" y="503"/>
                  </a:lnTo>
                  <a:lnTo>
                    <a:pt x="471" y="516"/>
                  </a:lnTo>
                  <a:lnTo>
                    <a:pt x="471" y="539"/>
                  </a:lnTo>
                  <a:lnTo>
                    <a:pt x="471" y="564"/>
                  </a:lnTo>
                  <a:lnTo>
                    <a:pt x="471" y="576"/>
                  </a:lnTo>
                  <a:lnTo>
                    <a:pt x="471" y="587"/>
                  </a:lnTo>
                  <a:lnTo>
                    <a:pt x="471" y="599"/>
                  </a:lnTo>
                  <a:lnTo>
                    <a:pt x="471" y="612"/>
                  </a:lnTo>
                  <a:lnTo>
                    <a:pt x="459" y="612"/>
                  </a:lnTo>
                  <a:lnTo>
                    <a:pt x="471" y="624"/>
                  </a:lnTo>
                  <a:lnTo>
                    <a:pt x="471" y="635"/>
                  </a:lnTo>
                  <a:lnTo>
                    <a:pt x="482" y="635"/>
                  </a:lnTo>
                  <a:lnTo>
                    <a:pt x="496" y="635"/>
                  </a:lnTo>
                  <a:lnTo>
                    <a:pt x="496" y="647"/>
                  </a:lnTo>
                  <a:lnTo>
                    <a:pt x="507" y="647"/>
                  </a:lnTo>
                  <a:lnTo>
                    <a:pt x="519" y="660"/>
                  </a:lnTo>
                  <a:lnTo>
                    <a:pt x="530" y="672"/>
                  </a:lnTo>
                  <a:lnTo>
                    <a:pt x="544" y="672"/>
                  </a:lnTo>
                  <a:lnTo>
                    <a:pt x="544" y="660"/>
                  </a:lnTo>
                  <a:lnTo>
                    <a:pt x="555" y="660"/>
                  </a:lnTo>
                  <a:lnTo>
                    <a:pt x="567" y="660"/>
                  </a:lnTo>
                  <a:lnTo>
                    <a:pt x="567" y="672"/>
                  </a:lnTo>
                  <a:lnTo>
                    <a:pt x="567" y="683"/>
                  </a:lnTo>
                  <a:lnTo>
                    <a:pt x="567" y="695"/>
                  </a:lnTo>
                  <a:lnTo>
                    <a:pt x="578" y="695"/>
                  </a:lnTo>
                  <a:lnTo>
                    <a:pt x="578" y="708"/>
                  </a:lnTo>
                  <a:lnTo>
                    <a:pt x="578" y="720"/>
                  </a:lnTo>
                  <a:lnTo>
                    <a:pt x="567" y="731"/>
                  </a:lnTo>
                  <a:lnTo>
                    <a:pt x="555" y="731"/>
                  </a:lnTo>
                  <a:lnTo>
                    <a:pt x="555" y="743"/>
                  </a:lnTo>
                  <a:lnTo>
                    <a:pt x="544" y="743"/>
                  </a:lnTo>
                  <a:lnTo>
                    <a:pt x="544" y="756"/>
                  </a:lnTo>
                  <a:lnTo>
                    <a:pt x="544" y="768"/>
                  </a:lnTo>
                  <a:lnTo>
                    <a:pt x="555" y="779"/>
                  </a:lnTo>
                  <a:lnTo>
                    <a:pt x="567" y="779"/>
                  </a:lnTo>
                  <a:lnTo>
                    <a:pt x="567" y="791"/>
                  </a:lnTo>
                  <a:lnTo>
                    <a:pt x="651" y="791"/>
                  </a:lnTo>
                  <a:lnTo>
                    <a:pt x="747" y="791"/>
                  </a:lnTo>
                  <a:lnTo>
                    <a:pt x="843" y="791"/>
                  </a:lnTo>
                  <a:lnTo>
                    <a:pt x="1168" y="791"/>
                  </a:lnTo>
                  <a:lnTo>
                    <a:pt x="1179" y="791"/>
                  </a:lnTo>
                  <a:lnTo>
                    <a:pt x="1179" y="779"/>
                  </a:lnTo>
                  <a:lnTo>
                    <a:pt x="1179" y="587"/>
                  </a:lnTo>
                  <a:lnTo>
                    <a:pt x="1239" y="587"/>
                  </a:lnTo>
                  <a:lnTo>
                    <a:pt x="1335" y="587"/>
                  </a:lnTo>
                  <a:lnTo>
                    <a:pt x="1346" y="587"/>
                  </a:lnTo>
                  <a:lnTo>
                    <a:pt x="1360" y="587"/>
                  </a:lnTo>
                  <a:lnTo>
                    <a:pt x="1394" y="587"/>
                  </a:lnTo>
                  <a:lnTo>
                    <a:pt x="1408" y="587"/>
                  </a:lnTo>
                  <a:lnTo>
                    <a:pt x="1431" y="587"/>
                  </a:lnTo>
                  <a:lnTo>
                    <a:pt x="1442" y="587"/>
                  </a:lnTo>
                  <a:lnTo>
                    <a:pt x="1456" y="587"/>
                  </a:lnTo>
                  <a:lnTo>
                    <a:pt x="1456" y="599"/>
                  </a:lnTo>
                  <a:lnTo>
                    <a:pt x="1467" y="599"/>
                  </a:lnTo>
                  <a:lnTo>
                    <a:pt x="1479" y="599"/>
                  </a:lnTo>
                  <a:lnTo>
                    <a:pt x="1479" y="576"/>
                  </a:lnTo>
                  <a:lnTo>
                    <a:pt x="1479" y="564"/>
                  </a:lnTo>
                  <a:lnTo>
                    <a:pt x="1479" y="539"/>
                  </a:lnTo>
                  <a:lnTo>
                    <a:pt x="1479" y="528"/>
                  </a:lnTo>
                  <a:lnTo>
                    <a:pt x="1479" y="491"/>
                  </a:lnTo>
                  <a:lnTo>
                    <a:pt x="1479" y="443"/>
                  </a:lnTo>
                  <a:lnTo>
                    <a:pt x="1479" y="432"/>
                  </a:lnTo>
                  <a:lnTo>
                    <a:pt x="1479" y="347"/>
                  </a:lnTo>
                  <a:lnTo>
                    <a:pt x="1479" y="311"/>
                  </a:lnTo>
                  <a:lnTo>
                    <a:pt x="1479" y="299"/>
                  </a:lnTo>
                  <a:lnTo>
                    <a:pt x="1479" y="288"/>
                  </a:lnTo>
                  <a:lnTo>
                    <a:pt x="1479" y="251"/>
                  </a:lnTo>
                  <a:lnTo>
                    <a:pt x="1479" y="215"/>
                  </a:lnTo>
                  <a:lnTo>
                    <a:pt x="1479" y="203"/>
                  </a:lnTo>
                  <a:lnTo>
                    <a:pt x="1479" y="192"/>
                  </a:lnTo>
                  <a:lnTo>
                    <a:pt x="1479" y="167"/>
                  </a:lnTo>
                  <a:lnTo>
                    <a:pt x="1479" y="155"/>
                  </a:lnTo>
                  <a:lnTo>
                    <a:pt x="1479" y="144"/>
                  </a:lnTo>
                  <a:lnTo>
                    <a:pt x="1479" y="132"/>
                  </a:lnTo>
                  <a:lnTo>
                    <a:pt x="1479" y="96"/>
                  </a:lnTo>
                  <a:lnTo>
                    <a:pt x="1479" y="59"/>
                  </a:lnTo>
                  <a:lnTo>
                    <a:pt x="1479" y="48"/>
                  </a:lnTo>
                  <a:lnTo>
                    <a:pt x="1479" y="36"/>
                  </a:lnTo>
                  <a:lnTo>
                    <a:pt x="1479" y="11"/>
                  </a:lnTo>
                  <a:lnTo>
                    <a:pt x="1479" y="0"/>
                  </a:lnTo>
                  <a:lnTo>
                    <a:pt x="747" y="0"/>
                  </a:lnTo>
                  <a:lnTo>
                    <a:pt x="722" y="0"/>
                  </a:lnTo>
                  <a:lnTo>
                    <a:pt x="688" y="0"/>
                  </a:lnTo>
                  <a:lnTo>
                    <a:pt x="651" y="0"/>
                  </a:lnTo>
                  <a:lnTo>
                    <a:pt x="567" y="0"/>
                  </a:lnTo>
                  <a:lnTo>
                    <a:pt x="544" y="0"/>
                  </a:lnTo>
                  <a:lnTo>
                    <a:pt x="448" y="0"/>
                  </a:lnTo>
                  <a:lnTo>
                    <a:pt x="363" y="0"/>
                  </a:lnTo>
                  <a:lnTo>
                    <a:pt x="352" y="0"/>
                  </a:lnTo>
                  <a:lnTo>
                    <a:pt x="304" y="0"/>
                  </a:lnTo>
                  <a:lnTo>
                    <a:pt x="160" y="0"/>
                  </a:lnTo>
                  <a:lnTo>
                    <a:pt x="146" y="0"/>
                  </a:lnTo>
                  <a:lnTo>
                    <a:pt x="13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EC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" name="Freeform 23"/>
            <p:cNvSpPr>
              <a:spLocks/>
            </p:cNvSpPr>
            <p:nvPr/>
          </p:nvSpPr>
          <p:spPr bwMode="auto">
            <a:xfrm>
              <a:off x="1513" y="1056"/>
              <a:ext cx="709" cy="391"/>
            </a:xfrm>
            <a:custGeom>
              <a:avLst/>
              <a:gdLst>
                <a:gd name="T0" fmla="*/ 7 w 1479"/>
                <a:gd name="T1" fmla="*/ 11 h 791"/>
                <a:gd name="T2" fmla="*/ 18 w 1479"/>
                <a:gd name="T3" fmla="*/ 18 h 791"/>
                <a:gd name="T4" fmla="*/ 7 w 1479"/>
                <a:gd name="T5" fmla="*/ 35 h 791"/>
                <a:gd name="T6" fmla="*/ 18 w 1479"/>
                <a:gd name="T7" fmla="*/ 35 h 791"/>
                <a:gd name="T8" fmla="*/ 23 w 1479"/>
                <a:gd name="T9" fmla="*/ 47 h 791"/>
                <a:gd name="T10" fmla="*/ 12 w 1479"/>
                <a:gd name="T11" fmla="*/ 59 h 791"/>
                <a:gd name="T12" fmla="*/ 18 w 1479"/>
                <a:gd name="T13" fmla="*/ 65 h 791"/>
                <a:gd name="T14" fmla="*/ 31 w 1479"/>
                <a:gd name="T15" fmla="*/ 83 h 791"/>
                <a:gd name="T16" fmla="*/ 31 w 1479"/>
                <a:gd name="T17" fmla="*/ 95 h 791"/>
                <a:gd name="T18" fmla="*/ 42 w 1479"/>
                <a:gd name="T19" fmla="*/ 100 h 791"/>
                <a:gd name="T20" fmla="*/ 59 w 1479"/>
                <a:gd name="T21" fmla="*/ 95 h 791"/>
                <a:gd name="T22" fmla="*/ 77 w 1479"/>
                <a:gd name="T23" fmla="*/ 95 h 791"/>
                <a:gd name="T24" fmla="*/ 93 w 1479"/>
                <a:gd name="T25" fmla="*/ 83 h 791"/>
                <a:gd name="T26" fmla="*/ 111 w 1479"/>
                <a:gd name="T27" fmla="*/ 89 h 791"/>
                <a:gd name="T28" fmla="*/ 116 w 1479"/>
                <a:gd name="T29" fmla="*/ 113 h 791"/>
                <a:gd name="T30" fmla="*/ 123 w 1479"/>
                <a:gd name="T31" fmla="*/ 136 h 791"/>
                <a:gd name="T32" fmla="*/ 139 w 1479"/>
                <a:gd name="T33" fmla="*/ 148 h 791"/>
                <a:gd name="T34" fmla="*/ 134 w 1479"/>
                <a:gd name="T35" fmla="*/ 172 h 791"/>
                <a:gd name="T36" fmla="*/ 128 w 1479"/>
                <a:gd name="T37" fmla="*/ 190 h 791"/>
                <a:gd name="T38" fmla="*/ 123 w 1479"/>
                <a:gd name="T39" fmla="*/ 219 h 791"/>
                <a:gd name="T40" fmla="*/ 134 w 1479"/>
                <a:gd name="T41" fmla="*/ 231 h 791"/>
                <a:gd name="T42" fmla="*/ 157 w 1479"/>
                <a:gd name="T43" fmla="*/ 231 h 791"/>
                <a:gd name="T44" fmla="*/ 169 w 1479"/>
                <a:gd name="T45" fmla="*/ 231 h 791"/>
                <a:gd name="T46" fmla="*/ 180 w 1479"/>
                <a:gd name="T47" fmla="*/ 237 h 791"/>
                <a:gd name="T48" fmla="*/ 197 w 1479"/>
                <a:gd name="T49" fmla="*/ 231 h 791"/>
                <a:gd name="T50" fmla="*/ 215 w 1479"/>
                <a:gd name="T51" fmla="*/ 249 h 791"/>
                <a:gd name="T52" fmla="*/ 226 w 1479"/>
                <a:gd name="T53" fmla="*/ 255 h 791"/>
                <a:gd name="T54" fmla="*/ 226 w 1479"/>
                <a:gd name="T55" fmla="*/ 290 h 791"/>
                <a:gd name="T56" fmla="*/ 226 w 1479"/>
                <a:gd name="T57" fmla="*/ 308 h 791"/>
                <a:gd name="T58" fmla="*/ 238 w 1479"/>
                <a:gd name="T59" fmla="*/ 320 h 791"/>
                <a:gd name="T60" fmla="*/ 261 w 1479"/>
                <a:gd name="T61" fmla="*/ 332 h 791"/>
                <a:gd name="T62" fmla="*/ 272 w 1479"/>
                <a:gd name="T63" fmla="*/ 332 h 791"/>
                <a:gd name="T64" fmla="*/ 277 w 1479"/>
                <a:gd name="T65" fmla="*/ 350 h 791"/>
                <a:gd name="T66" fmla="*/ 266 w 1479"/>
                <a:gd name="T67" fmla="*/ 367 h 791"/>
                <a:gd name="T68" fmla="*/ 266 w 1479"/>
                <a:gd name="T69" fmla="*/ 385 h 791"/>
                <a:gd name="T70" fmla="*/ 358 w 1479"/>
                <a:gd name="T71" fmla="*/ 391 h 791"/>
                <a:gd name="T72" fmla="*/ 565 w 1479"/>
                <a:gd name="T73" fmla="*/ 385 h 791"/>
                <a:gd name="T74" fmla="*/ 645 w 1479"/>
                <a:gd name="T75" fmla="*/ 290 h 791"/>
                <a:gd name="T76" fmla="*/ 686 w 1479"/>
                <a:gd name="T77" fmla="*/ 290 h 791"/>
                <a:gd name="T78" fmla="*/ 703 w 1479"/>
                <a:gd name="T79" fmla="*/ 296 h 791"/>
                <a:gd name="T80" fmla="*/ 709 w 1479"/>
                <a:gd name="T81" fmla="*/ 266 h 791"/>
                <a:gd name="T82" fmla="*/ 709 w 1479"/>
                <a:gd name="T83" fmla="*/ 214 h 791"/>
                <a:gd name="T84" fmla="*/ 709 w 1479"/>
                <a:gd name="T85" fmla="*/ 142 h 791"/>
                <a:gd name="T86" fmla="*/ 709 w 1479"/>
                <a:gd name="T87" fmla="*/ 95 h 791"/>
                <a:gd name="T88" fmla="*/ 709 w 1479"/>
                <a:gd name="T89" fmla="*/ 65 h 791"/>
                <a:gd name="T90" fmla="*/ 709 w 1479"/>
                <a:gd name="T91" fmla="*/ 18 h 791"/>
                <a:gd name="T92" fmla="*/ 346 w 1479"/>
                <a:gd name="T93" fmla="*/ 0 h 791"/>
                <a:gd name="T94" fmla="*/ 261 w 1479"/>
                <a:gd name="T95" fmla="*/ 0 h 791"/>
                <a:gd name="T96" fmla="*/ 146 w 1479"/>
                <a:gd name="T97" fmla="*/ 0 h 791"/>
                <a:gd name="T98" fmla="*/ 0 w 1479"/>
                <a:gd name="T99" fmla="*/ 0 h 79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479"/>
                <a:gd name="T151" fmla="*/ 0 h 791"/>
                <a:gd name="T152" fmla="*/ 1479 w 1479"/>
                <a:gd name="T153" fmla="*/ 791 h 79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479" h="791">
                  <a:moveTo>
                    <a:pt x="0" y="0"/>
                  </a:moveTo>
                  <a:lnTo>
                    <a:pt x="0" y="11"/>
                  </a:lnTo>
                  <a:lnTo>
                    <a:pt x="14" y="11"/>
                  </a:lnTo>
                  <a:lnTo>
                    <a:pt x="14" y="23"/>
                  </a:lnTo>
                  <a:lnTo>
                    <a:pt x="14" y="36"/>
                  </a:lnTo>
                  <a:lnTo>
                    <a:pt x="25" y="48"/>
                  </a:lnTo>
                  <a:lnTo>
                    <a:pt x="25" y="36"/>
                  </a:lnTo>
                  <a:lnTo>
                    <a:pt x="37" y="36"/>
                  </a:lnTo>
                  <a:lnTo>
                    <a:pt x="37" y="48"/>
                  </a:lnTo>
                  <a:lnTo>
                    <a:pt x="25" y="59"/>
                  </a:lnTo>
                  <a:lnTo>
                    <a:pt x="25" y="71"/>
                  </a:lnTo>
                  <a:lnTo>
                    <a:pt x="14" y="71"/>
                  </a:lnTo>
                  <a:lnTo>
                    <a:pt x="25" y="71"/>
                  </a:lnTo>
                  <a:lnTo>
                    <a:pt x="25" y="84"/>
                  </a:lnTo>
                  <a:lnTo>
                    <a:pt x="25" y="71"/>
                  </a:lnTo>
                  <a:lnTo>
                    <a:pt x="37" y="71"/>
                  </a:lnTo>
                  <a:lnTo>
                    <a:pt x="37" y="84"/>
                  </a:lnTo>
                  <a:lnTo>
                    <a:pt x="48" y="84"/>
                  </a:lnTo>
                  <a:lnTo>
                    <a:pt x="37" y="96"/>
                  </a:lnTo>
                  <a:lnTo>
                    <a:pt x="48" y="96"/>
                  </a:lnTo>
                  <a:lnTo>
                    <a:pt x="48" y="107"/>
                  </a:lnTo>
                  <a:lnTo>
                    <a:pt x="37" y="107"/>
                  </a:lnTo>
                  <a:lnTo>
                    <a:pt x="37" y="119"/>
                  </a:lnTo>
                  <a:lnTo>
                    <a:pt x="25" y="119"/>
                  </a:lnTo>
                  <a:lnTo>
                    <a:pt x="14" y="119"/>
                  </a:lnTo>
                  <a:lnTo>
                    <a:pt x="14" y="132"/>
                  </a:lnTo>
                  <a:lnTo>
                    <a:pt x="25" y="132"/>
                  </a:lnTo>
                  <a:lnTo>
                    <a:pt x="37" y="132"/>
                  </a:lnTo>
                  <a:lnTo>
                    <a:pt x="37" y="144"/>
                  </a:lnTo>
                  <a:lnTo>
                    <a:pt x="37" y="155"/>
                  </a:lnTo>
                  <a:lnTo>
                    <a:pt x="48" y="155"/>
                  </a:lnTo>
                  <a:lnTo>
                    <a:pt x="64" y="167"/>
                  </a:lnTo>
                  <a:lnTo>
                    <a:pt x="64" y="180"/>
                  </a:lnTo>
                  <a:lnTo>
                    <a:pt x="64" y="192"/>
                  </a:lnTo>
                  <a:lnTo>
                    <a:pt x="48" y="192"/>
                  </a:lnTo>
                  <a:lnTo>
                    <a:pt x="64" y="192"/>
                  </a:lnTo>
                  <a:lnTo>
                    <a:pt x="75" y="203"/>
                  </a:lnTo>
                  <a:lnTo>
                    <a:pt x="87" y="203"/>
                  </a:lnTo>
                  <a:lnTo>
                    <a:pt x="75" y="203"/>
                  </a:lnTo>
                  <a:lnTo>
                    <a:pt x="87" y="203"/>
                  </a:lnTo>
                  <a:lnTo>
                    <a:pt x="98" y="203"/>
                  </a:lnTo>
                  <a:lnTo>
                    <a:pt x="112" y="203"/>
                  </a:lnTo>
                  <a:lnTo>
                    <a:pt x="112" y="192"/>
                  </a:lnTo>
                  <a:lnTo>
                    <a:pt x="123" y="192"/>
                  </a:lnTo>
                  <a:lnTo>
                    <a:pt x="123" y="167"/>
                  </a:lnTo>
                  <a:lnTo>
                    <a:pt x="135" y="180"/>
                  </a:lnTo>
                  <a:lnTo>
                    <a:pt x="146" y="180"/>
                  </a:lnTo>
                  <a:lnTo>
                    <a:pt x="160" y="192"/>
                  </a:lnTo>
                  <a:lnTo>
                    <a:pt x="160" y="180"/>
                  </a:lnTo>
                  <a:lnTo>
                    <a:pt x="171" y="167"/>
                  </a:lnTo>
                  <a:lnTo>
                    <a:pt x="183" y="167"/>
                  </a:lnTo>
                  <a:lnTo>
                    <a:pt x="194" y="167"/>
                  </a:lnTo>
                  <a:lnTo>
                    <a:pt x="194" y="180"/>
                  </a:lnTo>
                  <a:lnTo>
                    <a:pt x="208" y="180"/>
                  </a:lnTo>
                  <a:lnTo>
                    <a:pt x="219" y="180"/>
                  </a:lnTo>
                  <a:lnTo>
                    <a:pt x="231" y="180"/>
                  </a:lnTo>
                  <a:lnTo>
                    <a:pt x="231" y="192"/>
                  </a:lnTo>
                  <a:lnTo>
                    <a:pt x="242" y="203"/>
                  </a:lnTo>
                  <a:lnTo>
                    <a:pt x="242" y="215"/>
                  </a:lnTo>
                  <a:lnTo>
                    <a:pt x="242" y="228"/>
                  </a:lnTo>
                  <a:lnTo>
                    <a:pt x="242" y="240"/>
                  </a:lnTo>
                  <a:lnTo>
                    <a:pt x="242" y="263"/>
                  </a:lnTo>
                  <a:lnTo>
                    <a:pt x="256" y="263"/>
                  </a:lnTo>
                  <a:lnTo>
                    <a:pt x="256" y="276"/>
                  </a:lnTo>
                  <a:lnTo>
                    <a:pt x="267" y="288"/>
                  </a:lnTo>
                  <a:lnTo>
                    <a:pt x="279" y="288"/>
                  </a:lnTo>
                  <a:lnTo>
                    <a:pt x="279" y="299"/>
                  </a:lnTo>
                  <a:lnTo>
                    <a:pt x="290" y="299"/>
                  </a:lnTo>
                  <a:lnTo>
                    <a:pt x="290" y="311"/>
                  </a:lnTo>
                  <a:lnTo>
                    <a:pt x="290" y="324"/>
                  </a:lnTo>
                  <a:lnTo>
                    <a:pt x="290" y="336"/>
                  </a:lnTo>
                  <a:lnTo>
                    <a:pt x="279" y="347"/>
                  </a:lnTo>
                  <a:lnTo>
                    <a:pt x="267" y="347"/>
                  </a:lnTo>
                  <a:lnTo>
                    <a:pt x="267" y="359"/>
                  </a:lnTo>
                  <a:lnTo>
                    <a:pt x="267" y="372"/>
                  </a:lnTo>
                  <a:lnTo>
                    <a:pt x="267" y="384"/>
                  </a:lnTo>
                  <a:lnTo>
                    <a:pt x="256" y="395"/>
                  </a:lnTo>
                  <a:lnTo>
                    <a:pt x="256" y="420"/>
                  </a:lnTo>
                  <a:lnTo>
                    <a:pt x="256" y="432"/>
                  </a:lnTo>
                  <a:lnTo>
                    <a:pt x="256" y="443"/>
                  </a:lnTo>
                  <a:lnTo>
                    <a:pt x="267" y="443"/>
                  </a:lnTo>
                  <a:lnTo>
                    <a:pt x="267" y="455"/>
                  </a:lnTo>
                  <a:lnTo>
                    <a:pt x="279" y="455"/>
                  </a:lnTo>
                  <a:lnTo>
                    <a:pt x="279" y="468"/>
                  </a:lnTo>
                  <a:lnTo>
                    <a:pt x="290" y="468"/>
                  </a:lnTo>
                  <a:lnTo>
                    <a:pt x="304" y="468"/>
                  </a:lnTo>
                  <a:lnTo>
                    <a:pt x="315" y="468"/>
                  </a:lnTo>
                  <a:lnTo>
                    <a:pt x="327" y="468"/>
                  </a:lnTo>
                  <a:lnTo>
                    <a:pt x="338" y="468"/>
                  </a:lnTo>
                  <a:lnTo>
                    <a:pt x="338" y="455"/>
                  </a:lnTo>
                  <a:lnTo>
                    <a:pt x="352" y="455"/>
                  </a:lnTo>
                  <a:lnTo>
                    <a:pt x="352" y="468"/>
                  </a:lnTo>
                  <a:lnTo>
                    <a:pt x="363" y="468"/>
                  </a:lnTo>
                  <a:lnTo>
                    <a:pt x="363" y="480"/>
                  </a:lnTo>
                  <a:lnTo>
                    <a:pt x="375" y="491"/>
                  </a:lnTo>
                  <a:lnTo>
                    <a:pt x="375" y="480"/>
                  </a:lnTo>
                  <a:lnTo>
                    <a:pt x="386" y="480"/>
                  </a:lnTo>
                  <a:lnTo>
                    <a:pt x="400" y="480"/>
                  </a:lnTo>
                  <a:lnTo>
                    <a:pt x="411" y="480"/>
                  </a:lnTo>
                  <a:lnTo>
                    <a:pt x="411" y="468"/>
                  </a:lnTo>
                  <a:lnTo>
                    <a:pt x="423" y="480"/>
                  </a:lnTo>
                  <a:lnTo>
                    <a:pt x="434" y="480"/>
                  </a:lnTo>
                  <a:lnTo>
                    <a:pt x="434" y="491"/>
                  </a:lnTo>
                  <a:lnTo>
                    <a:pt x="448" y="503"/>
                  </a:lnTo>
                  <a:lnTo>
                    <a:pt x="448" y="516"/>
                  </a:lnTo>
                  <a:lnTo>
                    <a:pt x="459" y="516"/>
                  </a:lnTo>
                  <a:lnTo>
                    <a:pt x="459" y="503"/>
                  </a:lnTo>
                  <a:lnTo>
                    <a:pt x="471" y="516"/>
                  </a:lnTo>
                  <a:lnTo>
                    <a:pt x="471" y="539"/>
                  </a:lnTo>
                  <a:lnTo>
                    <a:pt x="471" y="564"/>
                  </a:lnTo>
                  <a:lnTo>
                    <a:pt x="471" y="576"/>
                  </a:lnTo>
                  <a:lnTo>
                    <a:pt x="471" y="587"/>
                  </a:lnTo>
                  <a:lnTo>
                    <a:pt x="471" y="599"/>
                  </a:lnTo>
                  <a:lnTo>
                    <a:pt x="471" y="612"/>
                  </a:lnTo>
                  <a:lnTo>
                    <a:pt x="459" y="612"/>
                  </a:lnTo>
                  <a:lnTo>
                    <a:pt x="471" y="624"/>
                  </a:lnTo>
                  <a:lnTo>
                    <a:pt x="471" y="635"/>
                  </a:lnTo>
                  <a:lnTo>
                    <a:pt x="482" y="635"/>
                  </a:lnTo>
                  <a:lnTo>
                    <a:pt x="496" y="635"/>
                  </a:lnTo>
                  <a:lnTo>
                    <a:pt x="496" y="647"/>
                  </a:lnTo>
                  <a:lnTo>
                    <a:pt x="507" y="647"/>
                  </a:lnTo>
                  <a:lnTo>
                    <a:pt x="519" y="660"/>
                  </a:lnTo>
                  <a:lnTo>
                    <a:pt x="530" y="672"/>
                  </a:lnTo>
                  <a:lnTo>
                    <a:pt x="544" y="672"/>
                  </a:lnTo>
                  <a:lnTo>
                    <a:pt x="544" y="660"/>
                  </a:lnTo>
                  <a:lnTo>
                    <a:pt x="555" y="660"/>
                  </a:lnTo>
                  <a:lnTo>
                    <a:pt x="567" y="660"/>
                  </a:lnTo>
                  <a:lnTo>
                    <a:pt x="567" y="672"/>
                  </a:lnTo>
                  <a:lnTo>
                    <a:pt x="567" y="683"/>
                  </a:lnTo>
                  <a:lnTo>
                    <a:pt x="567" y="695"/>
                  </a:lnTo>
                  <a:lnTo>
                    <a:pt x="578" y="695"/>
                  </a:lnTo>
                  <a:lnTo>
                    <a:pt x="578" y="708"/>
                  </a:lnTo>
                  <a:lnTo>
                    <a:pt x="578" y="720"/>
                  </a:lnTo>
                  <a:lnTo>
                    <a:pt x="567" y="731"/>
                  </a:lnTo>
                  <a:lnTo>
                    <a:pt x="555" y="731"/>
                  </a:lnTo>
                  <a:lnTo>
                    <a:pt x="555" y="743"/>
                  </a:lnTo>
                  <a:lnTo>
                    <a:pt x="544" y="743"/>
                  </a:lnTo>
                  <a:lnTo>
                    <a:pt x="544" y="756"/>
                  </a:lnTo>
                  <a:lnTo>
                    <a:pt x="544" y="768"/>
                  </a:lnTo>
                  <a:lnTo>
                    <a:pt x="555" y="779"/>
                  </a:lnTo>
                  <a:lnTo>
                    <a:pt x="567" y="779"/>
                  </a:lnTo>
                  <a:lnTo>
                    <a:pt x="567" y="791"/>
                  </a:lnTo>
                  <a:lnTo>
                    <a:pt x="651" y="791"/>
                  </a:lnTo>
                  <a:lnTo>
                    <a:pt x="747" y="791"/>
                  </a:lnTo>
                  <a:lnTo>
                    <a:pt x="843" y="791"/>
                  </a:lnTo>
                  <a:lnTo>
                    <a:pt x="1168" y="791"/>
                  </a:lnTo>
                  <a:lnTo>
                    <a:pt x="1179" y="791"/>
                  </a:lnTo>
                  <a:lnTo>
                    <a:pt x="1179" y="779"/>
                  </a:lnTo>
                  <a:lnTo>
                    <a:pt x="1179" y="587"/>
                  </a:lnTo>
                  <a:lnTo>
                    <a:pt x="1239" y="587"/>
                  </a:lnTo>
                  <a:lnTo>
                    <a:pt x="1335" y="587"/>
                  </a:lnTo>
                  <a:lnTo>
                    <a:pt x="1346" y="587"/>
                  </a:lnTo>
                  <a:lnTo>
                    <a:pt x="1360" y="587"/>
                  </a:lnTo>
                  <a:lnTo>
                    <a:pt x="1394" y="587"/>
                  </a:lnTo>
                  <a:lnTo>
                    <a:pt x="1408" y="587"/>
                  </a:lnTo>
                  <a:lnTo>
                    <a:pt x="1431" y="587"/>
                  </a:lnTo>
                  <a:lnTo>
                    <a:pt x="1442" y="587"/>
                  </a:lnTo>
                  <a:lnTo>
                    <a:pt x="1456" y="587"/>
                  </a:lnTo>
                  <a:lnTo>
                    <a:pt x="1456" y="599"/>
                  </a:lnTo>
                  <a:lnTo>
                    <a:pt x="1467" y="599"/>
                  </a:lnTo>
                  <a:lnTo>
                    <a:pt x="1479" y="599"/>
                  </a:lnTo>
                  <a:lnTo>
                    <a:pt x="1479" y="576"/>
                  </a:lnTo>
                  <a:lnTo>
                    <a:pt x="1479" y="564"/>
                  </a:lnTo>
                  <a:lnTo>
                    <a:pt x="1479" y="539"/>
                  </a:lnTo>
                  <a:lnTo>
                    <a:pt x="1479" y="528"/>
                  </a:lnTo>
                  <a:lnTo>
                    <a:pt x="1479" y="491"/>
                  </a:lnTo>
                  <a:lnTo>
                    <a:pt x="1479" y="443"/>
                  </a:lnTo>
                  <a:lnTo>
                    <a:pt x="1479" y="432"/>
                  </a:lnTo>
                  <a:lnTo>
                    <a:pt x="1479" y="347"/>
                  </a:lnTo>
                  <a:lnTo>
                    <a:pt x="1479" y="311"/>
                  </a:lnTo>
                  <a:lnTo>
                    <a:pt x="1479" y="299"/>
                  </a:lnTo>
                  <a:lnTo>
                    <a:pt x="1479" y="288"/>
                  </a:lnTo>
                  <a:lnTo>
                    <a:pt x="1479" y="251"/>
                  </a:lnTo>
                  <a:lnTo>
                    <a:pt x="1479" y="215"/>
                  </a:lnTo>
                  <a:lnTo>
                    <a:pt x="1479" y="203"/>
                  </a:lnTo>
                  <a:lnTo>
                    <a:pt x="1479" y="192"/>
                  </a:lnTo>
                  <a:lnTo>
                    <a:pt x="1479" y="167"/>
                  </a:lnTo>
                  <a:lnTo>
                    <a:pt x="1479" y="155"/>
                  </a:lnTo>
                  <a:lnTo>
                    <a:pt x="1479" y="144"/>
                  </a:lnTo>
                  <a:lnTo>
                    <a:pt x="1479" y="132"/>
                  </a:lnTo>
                  <a:lnTo>
                    <a:pt x="1479" y="96"/>
                  </a:lnTo>
                  <a:lnTo>
                    <a:pt x="1479" y="59"/>
                  </a:lnTo>
                  <a:lnTo>
                    <a:pt x="1479" y="48"/>
                  </a:lnTo>
                  <a:lnTo>
                    <a:pt x="1479" y="36"/>
                  </a:lnTo>
                  <a:lnTo>
                    <a:pt x="1479" y="11"/>
                  </a:lnTo>
                  <a:lnTo>
                    <a:pt x="1479" y="0"/>
                  </a:lnTo>
                  <a:lnTo>
                    <a:pt x="747" y="0"/>
                  </a:lnTo>
                  <a:lnTo>
                    <a:pt x="722" y="0"/>
                  </a:lnTo>
                  <a:lnTo>
                    <a:pt x="688" y="0"/>
                  </a:lnTo>
                  <a:lnTo>
                    <a:pt x="651" y="0"/>
                  </a:lnTo>
                  <a:lnTo>
                    <a:pt x="567" y="0"/>
                  </a:lnTo>
                  <a:lnTo>
                    <a:pt x="544" y="0"/>
                  </a:lnTo>
                  <a:lnTo>
                    <a:pt x="448" y="0"/>
                  </a:lnTo>
                  <a:lnTo>
                    <a:pt x="363" y="0"/>
                  </a:lnTo>
                  <a:lnTo>
                    <a:pt x="352" y="0"/>
                  </a:lnTo>
                  <a:lnTo>
                    <a:pt x="304" y="0"/>
                  </a:lnTo>
                  <a:lnTo>
                    <a:pt x="160" y="0"/>
                  </a:lnTo>
                  <a:lnTo>
                    <a:pt x="146" y="0"/>
                  </a:lnTo>
                  <a:lnTo>
                    <a:pt x="13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ECFF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" name="Freeform 24"/>
            <p:cNvSpPr>
              <a:spLocks/>
            </p:cNvSpPr>
            <p:nvPr/>
          </p:nvSpPr>
          <p:spPr bwMode="auto">
            <a:xfrm>
              <a:off x="1583" y="2286"/>
              <a:ext cx="323" cy="504"/>
            </a:xfrm>
            <a:custGeom>
              <a:avLst/>
              <a:gdLst>
                <a:gd name="T0" fmla="*/ 12 w 672"/>
                <a:gd name="T1" fmla="*/ 195 h 1019"/>
                <a:gd name="T2" fmla="*/ 12 w 672"/>
                <a:gd name="T3" fmla="*/ 214 h 1019"/>
                <a:gd name="T4" fmla="*/ 18 w 672"/>
                <a:gd name="T5" fmla="*/ 230 h 1019"/>
                <a:gd name="T6" fmla="*/ 30 w 672"/>
                <a:gd name="T7" fmla="*/ 243 h 1019"/>
                <a:gd name="T8" fmla="*/ 35 w 672"/>
                <a:gd name="T9" fmla="*/ 261 h 1019"/>
                <a:gd name="T10" fmla="*/ 41 w 672"/>
                <a:gd name="T11" fmla="*/ 278 h 1019"/>
                <a:gd name="T12" fmla="*/ 41 w 672"/>
                <a:gd name="T13" fmla="*/ 302 h 1019"/>
                <a:gd name="T14" fmla="*/ 46 w 672"/>
                <a:gd name="T15" fmla="*/ 320 h 1019"/>
                <a:gd name="T16" fmla="*/ 35 w 672"/>
                <a:gd name="T17" fmla="*/ 344 h 1019"/>
                <a:gd name="T18" fmla="*/ 23 w 672"/>
                <a:gd name="T19" fmla="*/ 362 h 1019"/>
                <a:gd name="T20" fmla="*/ 41 w 672"/>
                <a:gd name="T21" fmla="*/ 367 h 1019"/>
                <a:gd name="T22" fmla="*/ 35 w 672"/>
                <a:gd name="T23" fmla="*/ 385 h 1019"/>
                <a:gd name="T24" fmla="*/ 53 w 672"/>
                <a:gd name="T25" fmla="*/ 403 h 1019"/>
                <a:gd name="T26" fmla="*/ 46 w 672"/>
                <a:gd name="T27" fmla="*/ 420 h 1019"/>
                <a:gd name="T28" fmla="*/ 35 w 672"/>
                <a:gd name="T29" fmla="*/ 433 h 1019"/>
                <a:gd name="T30" fmla="*/ 30 w 672"/>
                <a:gd name="T31" fmla="*/ 444 h 1019"/>
                <a:gd name="T32" fmla="*/ 53 w 672"/>
                <a:gd name="T33" fmla="*/ 444 h 1019"/>
                <a:gd name="T34" fmla="*/ 76 w 672"/>
                <a:gd name="T35" fmla="*/ 451 h 1019"/>
                <a:gd name="T36" fmla="*/ 81 w 672"/>
                <a:gd name="T37" fmla="*/ 468 h 1019"/>
                <a:gd name="T38" fmla="*/ 92 w 672"/>
                <a:gd name="T39" fmla="*/ 486 h 1019"/>
                <a:gd name="T40" fmla="*/ 104 w 672"/>
                <a:gd name="T41" fmla="*/ 498 h 1019"/>
                <a:gd name="T42" fmla="*/ 122 w 672"/>
                <a:gd name="T43" fmla="*/ 504 h 1019"/>
                <a:gd name="T44" fmla="*/ 138 w 672"/>
                <a:gd name="T45" fmla="*/ 504 h 1019"/>
                <a:gd name="T46" fmla="*/ 156 w 672"/>
                <a:gd name="T47" fmla="*/ 504 h 1019"/>
                <a:gd name="T48" fmla="*/ 156 w 672"/>
                <a:gd name="T49" fmla="*/ 486 h 1019"/>
                <a:gd name="T50" fmla="*/ 168 w 672"/>
                <a:gd name="T51" fmla="*/ 480 h 1019"/>
                <a:gd name="T52" fmla="*/ 179 w 672"/>
                <a:gd name="T53" fmla="*/ 468 h 1019"/>
                <a:gd name="T54" fmla="*/ 197 w 672"/>
                <a:gd name="T55" fmla="*/ 462 h 1019"/>
                <a:gd name="T56" fmla="*/ 220 w 672"/>
                <a:gd name="T57" fmla="*/ 451 h 1019"/>
                <a:gd name="T58" fmla="*/ 231 w 672"/>
                <a:gd name="T59" fmla="*/ 433 h 1019"/>
                <a:gd name="T60" fmla="*/ 318 w 672"/>
                <a:gd name="T61" fmla="*/ 344 h 1019"/>
                <a:gd name="T62" fmla="*/ 323 w 672"/>
                <a:gd name="T63" fmla="*/ 243 h 1019"/>
                <a:gd name="T64" fmla="*/ 312 w 672"/>
                <a:gd name="T65" fmla="*/ 53 h 1019"/>
                <a:gd name="T66" fmla="*/ 289 w 672"/>
                <a:gd name="T67" fmla="*/ 64 h 1019"/>
                <a:gd name="T68" fmla="*/ 272 w 672"/>
                <a:gd name="T69" fmla="*/ 59 h 1019"/>
                <a:gd name="T70" fmla="*/ 272 w 672"/>
                <a:gd name="T71" fmla="*/ 41 h 1019"/>
                <a:gd name="T72" fmla="*/ 261 w 672"/>
                <a:gd name="T73" fmla="*/ 29 h 1019"/>
                <a:gd name="T74" fmla="*/ 248 w 672"/>
                <a:gd name="T75" fmla="*/ 24 h 1019"/>
                <a:gd name="T76" fmla="*/ 243 w 672"/>
                <a:gd name="T77" fmla="*/ 5 h 1019"/>
                <a:gd name="T78" fmla="*/ 231 w 672"/>
                <a:gd name="T79" fmla="*/ 5 h 1019"/>
                <a:gd name="T80" fmla="*/ 156 w 672"/>
                <a:gd name="T81" fmla="*/ 11 h 1019"/>
                <a:gd name="T82" fmla="*/ 23 w 672"/>
                <a:gd name="T83" fmla="*/ 95 h 1019"/>
                <a:gd name="T84" fmla="*/ 30 w 672"/>
                <a:gd name="T85" fmla="*/ 106 h 1019"/>
                <a:gd name="T86" fmla="*/ 30 w 672"/>
                <a:gd name="T87" fmla="*/ 130 h 1019"/>
                <a:gd name="T88" fmla="*/ 18 w 672"/>
                <a:gd name="T89" fmla="*/ 142 h 1019"/>
                <a:gd name="T90" fmla="*/ 18 w 672"/>
                <a:gd name="T91" fmla="*/ 154 h 1019"/>
                <a:gd name="T92" fmla="*/ 12 w 672"/>
                <a:gd name="T93" fmla="*/ 172 h 1019"/>
                <a:gd name="T94" fmla="*/ 7 w 672"/>
                <a:gd name="T95" fmla="*/ 183 h 101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672"/>
                <a:gd name="T145" fmla="*/ 0 h 1019"/>
                <a:gd name="T146" fmla="*/ 672 w 672"/>
                <a:gd name="T147" fmla="*/ 1019 h 101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672" h="1019">
                  <a:moveTo>
                    <a:pt x="0" y="370"/>
                  </a:moveTo>
                  <a:lnTo>
                    <a:pt x="14" y="384"/>
                  </a:lnTo>
                  <a:lnTo>
                    <a:pt x="14" y="395"/>
                  </a:lnTo>
                  <a:lnTo>
                    <a:pt x="25" y="395"/>
                  </a:lnTo>
                  <a:lnTo>
                    <a:pt x="14" y="407"/>
                  </a:lnTo>
                  <a:lnTo>
                    <a:pt x="25" y="407"/>
                  </a:lnTo>
                  <a:lnTo>
                    <a:pt x="25" y="418"/>
                  </a:lnTo>
                  <a:lnTo>
                    <a:pt x="25" y="432"/>
                  </a:lnTo>
                  <a:lnTo>
                    <a:pt x="25" y="443"/>
                  </a:lnTo>
                  <a:lnTo>
                    <a:pt x="25" y="455"/>
                  </a:lnTo>
                  <a:lnTo>
                    <a:pt x="25" y="466"/>
                  </a:lnTo>
                  <a:lnTo>
                    <a:pt x="37" y="466"/>
                  </a:lnTo>
                  <a:lnTo>
                    <a:pt x="37" y="480"/>
                  </a:lnTo>
                  <a:lnTo>
                    <a:pt x="48" y="480"/>
                  </a:lnTo>
                  <a:lnTo>
                    <a:pt x="48" y="491"/>
                  </a:lnTo>
                  <a:lnTo>
                    <a:pt x="62" y="491"/>
                  </a:lnTo>
                  <a:lnTo>
                    <a:pt x="62" y="503"/>
                  </a:lnTo>
                  <a:lnTo>
                    <a:pt x="73" y="503"/>
                  </a:lnTo>
                  <a:lnTo>
                    <a:pt x="73" y="514"/>
                  </a:lnTo>
                  <a:lnTo>
                    <a:pt x="73" y="528"/>
                  </a:lnTo>
                  <a:lnTo>
                    <a:pt x="85" y="528"/>
                  </a:lnTo>
                  <a:lnTo>
                    <a:pt x="85" y="539"/>
                  </a:lnTo>
                  <a:lnTo>
                    <a:pt x="85" y="551"/>
                  </a:lnTo>
                  <a:lnTo>
                    <a:pt x="85" y="562"/>
                  </a:lnTo>
                  <a:lnTo>
                    <a:pt x="85" y="576"/>
                  </a:lnTo>
                  <a:lnTo>
                    <a:pt x="85" y="587"/>
                  </a:lnTo>
                  <a:lnTo>
                    <a:pt x="85" y="599"/>
                  </a:lnTo>
                  <a:lnTo>
                    <a:pt x="85" y="610"/>
                  </a:lnTo>
                  <a:lnTo>
                    <a:pt x="85" y="624"/>
                  </a:lnTo>
                  <a:lnTo>
                    <a:pt x="96" y="635"/>
                  </a:lnTo>
                  <a:lnTo>
                    <a:pt x="110" y="635"/>
                  </a:lnTo>
                  <a:lnTo>
                    <a:pt x="96" y="647"/>
                  </a:lnTo>
                  <a:lnTo>
                    <a:pt x="96" y="672"/>
                  </a:lnTo>
                  <a:lnTo>
                    <a:pt x="85" y="672"/>
                  </a:lnTo>
                  <a:lnTo>
                    <a:pt x="85" y="683"/>
                  </a:lnTo>
                  <a:lnTo>
                    <a:pt x="73" y="695"/>
                  </a:lnTo>
                  <a:lnTo>
                    <a:pt x="62" y="695"/>
                  </a:lnTo>
                  <a:lnTo>
                    <a:pt x="48" y="706"/>
                  </a:lnTo>
                  <a:lnTo>
                    <a:pt x="48" y="719"/>
                  </a:lnTo>
                  <a:lnTo>
                    <a:pt x="48" y="731"/>
                  </a:lnTo>
                  <a:lnTo>
                    <a:pt x="62" y="731"/>
                  </a:lnTo>
                  <a:lnTo>
                    <a:pt x="73" y="731"/>
                  </a:lnTo>
                  <a:lnTo>
                    <a:pt x="73" y="743"/>
                  </a:lnTo>
                  <a:lnTo>
                    <a:pt x="85" y="743"/>
                  </a:lnTo>
                  <a:lnTo>
                    <a:pt x="73" y="743"/>
                  </a:lnTo>
                  <a:lnTo>
                    <a:pt x="73" y="754"/>
                  </a:lnTo>
                  <a:lnTo>
                    <a:pt x="73" y="767"/>
                  </a:lnTo>
                  <a:lnTo>
                    <a:pt x="73" y="779"/>
                  </a:lnTo>
                  <a:lnTo>
                    <a:pt x="85" y="779"/>
                  </a:lnTo>
                  <a:lnTo>
                    <a:pt x="85" y="791"/>
                  </a:lnTo>
                  <a:lnTo>
                    <a:pt x="96" y="802"/>
                  </a:lnTo>
                  <a:lnTo>
                    <a:pt x="110" y="815"/>
                  </a:lnTo>
                  <a:lnTo>
                    <a:pt x="110" y="827"/>
                  </a:lnTo>
                  <a:lnTo>
                    <a:pt x="96" y="827"/>
                  </a:lnTo>
                  <a:lnTo>
                    <a:pt x="85" y="850"/>
                  </a:lnTo>
                  <a:lnTo>
                    <a:pt x="96" y="850"/>
                  </a:lnTo>
                  <a:lnTo>
                    <a:pt x="85" y="850"/>
                  </a:lnTo>
                  <a:lnTo>
                    <a:pt x="73" y="863"/>
                  </a:lnTo>
                  <a:lnTo>
                    <a:pt x="85" y="863"/>
                  </a:lnTo>
                  <a:lnTo>
                    <a:pt x="73" y="875"/>
                  </a:lnTo>
                  <a:lnTo>
                    <a:pt x="73" y="886"/>
                  </a:lnTo>
                  <a:lnTo>
                    <a:pt x="62" y="886"/>
                  </a:lnTo>
                  <a:lnTo>
                    <a:pt x="73" y="898"/>
                  </a:lnTo>
                  <a:lnTo>
                    <a:pt x="62" y="898"/>
                  </a:lnTo>
                  <a:lnTo>
                    <a:pt x="73" y="911"/>
                  </a:lnTo>
                  <a:lnTo>
                    <a:pt x="85" y="911"/>
                  </a:lnTo>
                  <a:lnTo>
                    <a:pt x="96" y="911"/>
                  </a:lnTo>
                  <a:lnTo>
                    <a:pt x="110" y="898"/>
                  </a:lnTo>
                  <a:lnTo>
                    <a:pt x="110" y="886"/>
                  </a:lnTo>
                  <a:lnTo>
                    <a:pt x="121" y="898"/>
                  </a:lnTo>
                  <a:lnTo>
                    <a:pt x="133" y="898"/>
                  </a:lnTo>
                  <a:lnTo>
                    <a:pt x="158" y="911"/>
                  </a:lnTo>
                  <a:lnTo>
                    <a:pt x="158" y="923"/>
                  </a:lnTo>
                  <a:lnTo>
                    <a:pt x="169" y="923"/>
                  </a:lnTo>
                  <a:lnTo>
                    <a:pt x="169" y="934"/>
                  </a:lnTo>
                  <a:lnTo>
                    <a:pt x="169" y="946"/>
                  </a:lnTo>
                  <a:lnTo>
                    <a:pt x="181" y="959"/>
                  </a:lnTo>
                  <a:lnTo>
                    <a:pt x="181" y="971"/>
                  </a:lnTo>
                  <a:lnTo>
                    <a:pt x="181" y="982"/>
                  </a:lnTo>
                  <a:lnTo>
                    <a:pt x="192" y="982"/>
                  </a:lnTo>
                  <a:lnTo>
                    <a:pt x="206" y="982"/>
                  </a:lnTo>
                  <a:lnTo>
                    <a:pt x="217" y="982"/>
                  </a:lnTo>
                  <a:lnTo>
                    <a:pt x="217" y="994"/>
                  </a:lnTo>
                  <a:lnTo>
                    <a:pt x="217" y="1007"/>
                  </a:lnTo>
                  <a:lnTo>
                    <a:pt x="229" y="1007"/>
                  </a:lnTo>
                  <a:lnTo>
                    <a:pt x="240" y="1007"/>
                  </a:lnTo>
                  <a:lnTo>
                    <a:pt x="240" y="1019"/>
                  </a:lnTo>
                  <a:lnTo>
                    <a:pt x="254" y="1019"/>
                  </a:lnTo>
                  <a:lnTo>
                    <a:pt x="265" y="1007"/>
                  </a:lnTo>
                  <a:lnTo>
                    <a:pt x="277" y="1007"/>
                  </a:lnTo>
                  <a:lnTo>
                    <a:pt x="288" y="1007"/>
                  </a:lnTo>
                  <a:lnTo>
                    <a:pt x="288" y="1019"/>
                  </a:lnTo>
                  <a:lnTo>
                    <a:pt x="288" y="1007"/>
                  </a:lnTo>
                  <a:lnTo>
                    <a:pt x="302" y="1007"/>
                  </a:lnTo>
                  <a:lnTo>
                    <a:pt x="313" y="1007"/>
                  </a:lnTo>
                  <a:lnTo>
                    <a:pt x="325" y="1019"/>
                  </a:lnTo>
                  <a:lnTo>
                    <a:pt x="325" y="1007"/>
                  </a:lnTo>
                  <a:lnTo>
                    <a:pt x="325" y="994"/>
                  </a:lnTo>
                  <a:lnTo>
                    <a:pt x="336" y="994"/>
                  </a:lnTo>
                  <a:lnTo>
                    <a:pt x="325" y="982"/>
                  </a:lnTo>
                  <a:lnTo>
                    <a:pt x="336" y="971"/>
                  </a:lnTo>
                  <a:lnTo>
                    <a:pt x="336" y="959"/>
                  </a:lnTo>
                  <a:lnTo>
                    <a:pt x="336" y="971"/>
                  </a:lnTo>
                  <a:lnTo>
                    <a:pt x="350" y="971"/>
                  </a:lnTo>
                  <a:lnTo>
                    <a:pt x="350" y="959"/>
                  </a:lnTo>
                  <a:lnTo>
                    <a:pt x="361" y="959"/>
                  </a:lnTo>
                  <a:lnTo>
                    <a:pt x="373" y="959"/>
                  </a:lnTo>
                  <a:lnTo>
                    <a:pt x="373" y="946"/>
                  </a:lnTo>
                  <a:lnTo>
                    <a:pt x="384" y="946"/>
                  </a:lnTo>
                  <a:lnTo>
                    <a:pt x="384" y="934"/>
                  </a:lnTo>
                  <a:lnTo>
                    <a:pt x="398" y="923"/>
                  </a:lnTo>
                  <a:lnTo>
                    <a:pt x="409" y="934"/>
                  </a:lnTo>
                  <a:lnTo>
                    <a:pt x="421" y="934"/>
                  </a:lnTo>
                  <a:lnTo>
                    <a:pt x="432" y="934"/>
                  </a:lnTo>
                  <a:lnTo>
                    <a:pt x="446" y="923"/>
                  </a:lnTo>
                  <a:lnTo>
                    <a:pt x="457" y="911"/>
                  </a:lnTo>
                  <a:lnTo>
                    <a:pt x="469" y="898"/>
                  </a:lnTo>
                  <a:lnTo>
                    <a:pt x="480" y="898"/>
                  </a:lnTo>
                  <a:lnTo>
                    <a:pt x="480" y="886"/>
                  </a:lnTo>
                  <a:lnTo>
                    <a:pt x="480" y="875"/>
                  </a:lnTo>
                  <a:lnTo>
                    <a:pt x="480" y="791"/>
                  </a:lnTo>
                  <a:lnTo>
                    <a:pt x="469" y="791"/>
                  </a:lnTo>
                  <a:lnTo>
                    <a:pt x="469" y="695"/>
                  </a:lnTo>
                  <a:lnTo>
                    <a:pt x="661" y="695"/>
                  </a:lnTo>
                  <a:lnTo>
                    <a:pt x="661" y="647"/>
                  </a:lnTo>
                  <a:lnTo>
                    <a:pt x="672" y="528"/>
                  </a:lnTo>
                  <a:lnTo>
                    <a:pt x="661" y="491"/>
                  </a:lnTo>
                  <a:lnTo>
                    <a:pt x="672" y="491"/>
                  </a:lnTo>
                  <a:lnTo>
                    <a:pt x="672" y="395"/>
                  </a:lnTo>
                  <a:lnTo>
                    <a:pt x="661" y="395"/>
                  </a:lnTo>
                  <a:lnTo>
                    <a:pt x="661" y="107"/>
                  </a:lnTo>
                  <a:lnTo>
                    <a:pt x="649" y="107"/>
                  </a:lnTo>
                  <a:lnTo>
                    <a:pt x="638" y="119"/>
                  </a:lnTo>
                  <a:lnTo>
                    <a:pt x="624" y="119"/>
                  </a:lnTo>
                  <a:lnTo>
                    <a:pt x="613" y="130"/>
                  </a:lnTo>
                  <a:lnTo>
                    <a:pt x="601" y="130"/>
                  </a:lnTo>
                  <a:lnTo>
                    <a:pt x="601" y="119"/>
                  </a:lnTo>
                  <a:lnTo>
                    <a:pt x="590" y="119"/>
                  </a:lnTo>
                  <a:lnTo>
                    <a:pt x="576" y="107"/>
                  </a:lnTo>
                  <a:lnTo>
                    <a:pt x="565" y="119"/>
                  </a:lnTo>
                  <a:lnTo>
                    <a:pt x="565" y="107"/>
                  </a:lnTo>
                  <a:lnTo>
                    <a:pt x="553" y="107"/>
                  </a:lnTo>
                  <a:lnTo>
                    <a:pt x="553" y="96"/>
                  </a:lnTo>
                  <a:lnTo>
                    <a:pt x="565" y="82"/>
                  </a:lnTo>
                  <a:lnTo>
                    <a:pt x="553" y="82"/>
                  </a:lnTo>
                  <a:lnTo>
                    <a:pt x="553" y="71"/>
                  </a:lnTo>
                  <a:lnTo>
                    <a:pt x="542" y="71"/>
                  </a:lnTo>
                  <a:lnTo>
                    <a:pt x="542" y="59"/>
                  </a:lnTo>
                  <a:lnTo>
                    <a:pt x="528" y="59"/>
                  </a:lnTo>
                  <a:lnTo>
                    <a:pt x="528" y="48"/>
                  </a:lnTo>
                  <a:lnTo>
                    <a:pt x="517" y="59"/>
                  </a:lnTo>
                  <a:lnTo>
                    <a:pt x="517" y="48"/>
                  </a:lnTo>
                  <a:lnTo>
                    <a:pt x="517" y="34"/>
                  </a:lnTo>
                  <a:lnTo>
                    <a:pt x="505" y="34"/>
                  </a:lnTo>
                  <a:lnTo>
                    <a:pt x="505" y="23"/>
                  </a:lnTo>
                  <a:lnTo>
                    <a:pt x="505" y="11"/>
                  </a:lnTo>
                  <a:lnTo>
                    <a:pt x="494" y="11"/>
                  </a:lnTo>
                  <a:lnTo>
                    <a:pt x="494" y="0"/>
                  </a:lnTo>
                  <a:lnTo>
                    <a:pt x="480" y="0"/>
                  </a:lnTo>
                  <a:lnTo>
                    <a:pt x="480" y="11"/>
                  </a:lnTo>
                  <a:lnTo>
                    <a:pt x="469" y="23"/>
                  </a:lnTo>
                  <a:lnTo>
                    <a:pt x="469" y="0"/>
                  </a:lnTo>
                  <a:lnTo>
                    <a:pt x="457" y="0"/>
                  </a:lnTo>
                  <a:lnTo>
                    <a:pt x="325" y="23"/>
                  </a:lnTo>
                  <a:lnTo>
                    <a:pt x="325" y="96"/>
                  </a:lnTo>
                  <a:lnTo>
                    <a:pt x="169" y="130"/>
                  </a:lnTo>
                  <a:lnTo>
                    <a:pt x="169" y="192"/>
                  </a:lnTo>
                  <a:lnTo>
                    <a:pt x="48" y="192"/>
                  </a:lnTo>
                  <a:lnTo>
                    <a:pt x="48" y="203"/>
                  </a:lnTo>
                  <a:lnTo>
                    <a:pt x="62" y="215"/>
                  </a:lnTo>
                  <a:lnTo>
                    <a:pt x="48" y="215"/>
                  </a:lnTo>
                  <a:lnTo>
                    <a:pt x="62" y="215"/>
                  </a:lnTo>
                  <a:lnTo>
                    <a:pt x="62" y="226"/>
                  </a:lnTo>
                  <a:lnTo>
                    <a:pt x="62" y="240"/>
                  </a:lnTo>
                  <a:lnTo>
                    <a:pt x="62" y="251"/>
                  </a:lnTo>
                  <a:lnTo>
                    <a:pt x="62" y="263"/>
                  </a:lnTo>
                  <a:lnTo>
                    <a:pt x="62" y="274"/>
                  </a:lnTo>
                  <a:lnTo>
                    <a:pt x="48" y="274"/>
                  </a:lnTo>
                  <a:lnTo>
                    <a:pt x="37" y="274"/>
                  </a:lnTo>
                  <a:lnTo>
                    <a:pt x="37" y="288"/>
                  </a:lnTo>
                  <a:lnTo>
                    <a:pt x="48" y="288"/>
                  </a:lnTo>
                  <a:lnTo>
                    <a:pt x="48" y="299"/>
                  </a:lnTo>
                  <a:lnTo>
                    <a:pt x="37" y="299"/>
                  </a:lnTo>
                  <a:lnTo>
                    <a:pt x="37" y="311"/>
                  </a:lnTo>
                  <a:lnTo>
                    <a:pt x="37" y="322"/>
                  </a:lnTo>
                  <a:lnTo>
                    <a:pt x="37" y="336"/>
                  </a:lnTo>
                  <a:lnTo>
                    <a:pt x="25" y="336"/>
                  </a:lnTo>
                  <a:lnTo>
                    <a:pt x="25" y="347"/>
                  </a:lnTo>
                  <a:lnTo>
                    <a:pt x="37" y="347"/>
                  </a:lnTo>
                  <a:lnTo>
                    <a:pt x="25" y="359"/>
                  </a:lnTo>
                  <a:lnTo>
                    <a:pt x="14" y="359"/>
                  </a:lnTo>
                  <a:lnTo>
                    <a:pt x="14" y="370"/>
                  </a:lnTo>
                  <a:lnTo>
                    <a:pt x="0" y="370"/>
                  </a:lnTo>
                  <a:close/>
                </a:path>
              </a:pathLst>
            </a:custGeom>
            <a:solidFill>
              <a:srgbClr val="CCEC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" name="Freeform 25"/>
            <p:cNvSpPr>
              <a:spLocks/>
            </p:cNvSpPr>
            <p:nvPr/>
          </p:nvSpPr>
          <p:spPr bwMode="auto">
            <a:xfrm>
              <a:off x="1583" y="2286"/>
              <a:ext cx="323" cy="504"/>
            </a:xfrm>
            <a:custGeom>
              <a:avLst/>
              <a:gdLst>
                <a:gd name="T0" fmla="*/ 12 w 672"/>
                <a:gd name="T1" fmla="*/ 195 h 1019"/>
                <a:gd name="T2" fmla="*/ 12 w 672"/>
                <a:gd name="T3" fmla="*/ 214 h 1019"/>
                <a:gd name="T4" fmla="*/ 18 w 672"/>
                <a:gd name="T5" fmla="*/ 230 h 1019"/>
                <a:gd name="T6" fmla="*/ 30 w 672"/>
                <a:gd name="T7" fmla="*/ 243 h 1019"/>
                <a:gd name="T8" fmla="*/ 35 w 672"/>
                <a:gd name="T9" fmla="*/ 261 h 1019"/>
                <a:gd name="T10" fmla="*/ 41 w 672"/>
                <a:gd name="T11" fmla="*/ 278 h 1019"/>
                <a:gd name="T12" fmla="*/ 41 w 672"/>
                <a:gd name="T13" fmla="*/ 302 h 1019"/>
                <a:gd name="T14" fmla="*/ 46 w 672"/>
                <a:gd name="T15" fmla="*/ 320 h 1019"/>
                <a:gd name="T16" fmla="*/ 35 w 672"/>
                <a:gd name="T17" fmla="*/ 344 h 1019"/>
                <a:gd name="T18" fmla="*/ 23 w 672"/>
                <a:gd name="T19" fmla="*/ 362 h 1019"/>
                <a:gd name="T20" fmla="*/ 41 w 672"/>
                <a:gd name="T21" fmla="*/ 367 h 1019"/>
                <a:gd name="T22" fmla="*/ 35 w 672"/>
                <a:gd name="T23" fmla="*/ 385 h 1019"/>
                <a:gd name="T24" fmla="*/ 53 w 672"/>
                <a:gd name="T25" fmla="*/ 403 h 1019"/>
                <a:gd name="T26" fmla="*/ 46 w 672"/>
                <a:gd name="T27" fmla="*/ 420 h 1019"/>
                <a:gd name="T28" fmla="*/ 35 w 672"/>
                <a:gd name="T29" fmla="*/ 433 h 1019"/>
                <a:gd name="T30" fmla="*/ 30 w 672"/>
                <a:gd name="T31" fmla="*/ 444 h 1019"/>
                <a:gd name="T32" fmla="*/ 53 w 672"/>
                <a:gd name="T33" fmla="*/ 444 h 1019"/>
                <a:gd name="T34" fmla="*/ 76 w 672"/>
                <a:gd name="T35" fmla="*/ 451 h 1019"/>
                <a:gd name="T36" fmla="*/ 81 w 672"/>
                <a:gd name="T37" fmla="*/ 468 h 1019"/>
                <a:gd name="T38" fmla="*/ 92 w 672"/>
                <a:gd name="T39" fmla="*/ 486 h 1019"/>
                <a:gd name="T40" fmla="*/ 104 w 672"/>
                <a:gd name="T41" fmla="*/ 498 h 1019"/>
                <a:gd name="T42" fmla="*/ 122 w 672"/>
                <a:gd name="T43" fmla="*/ 504 h 1019"/>
                <a:gd name="T44" fmla="*/ 138 w 672"/>
                <a:gd name="T45" fmla="*/ 504 h 1019"/>
                <a:gd name="T46" fmla="*/ 156 w 672"/>
                <a:gd name="T47" fmla="*/ 504 h 1019"/>
                <a:gd name="T48" fmla="*/ 156 w 672"/>
                <a:gd name="T49" fmla="*/ 486 h 1019"/>
                <a:gd name="T50" fmla="*/ 168 w 672"/>
                <a:gd name="T51" fmla="*/ 480 h 1019"/>
                <a:gd name="T52" fmla="*/ 179 w 672"/>
                <a:gd name="T53" fmla="*/ 468 h 1019"/>
                <a:gd name="T54" fmla="*/ 197 w 672"/>
                <a:gd name="T55" fmla="*/ 462 h 1019"/>
                <a:gd name="T56" fmla="*/ 220 w 672"/>
                <a:gd name="T57" fmla="*/ 451 h 1019"/>
                <a:gd name="T58" fmla="*/ 231 w 672"/>
                <a:gd name="T59" fmla="*/ 433 h 1019"/>
                <a:gd name="T60" fmla="*/ 318 w 672"/>
                <a:gd name="T61" fmla="*/ 344 h 1019"/>
                <a:gd name="T62" fmla="*/ 323 w 672"/>
                <a:gd name="T63" fmla="*/ 243 h 1019"/>
                <a:gd name="T64" fmla="*/ 312 w 672"/>
                <a:gd name="T65" fmla="*/ 53 h 1019"/>
                <a:gd name="T66" fmla="*/ 289 w 672"/>
                <a:gd name="T67" fmla="*/ 64 h 1019"/>
                <a:gd name="T68" fmla="*/ 272 w 672"/>
                <a:gd name="T69" fmla="*/ 59 h 1019"/>
                <a:gd name="T70" fmla="*/ 272 w 672"/>
                <a:gd name="T71" fmla="*/ 41 h 1019"/>
                <a:gd name="T72" fmla="*/ 261 w 672"/>
                <a:gd name="T73" fmla="*/ 29 h 1019"/>
                <a:gd name="T74" fmla="*/ 248 w 672"/>
                <a:gd name="T75" fmla="*/ 24 h 1019"/>
                <a:gd name="T76" fmla="*/ 243 w 672"/>
                <a:gd name="T77" fmla="*/ 5 h 1019"/>
                <a:gd name="T78" fmla="*/ 231 w 672"/>
                <a:gd name="T79" fmla="*/ 5 h 1019"/>
                <a:gd name="T80" fmla="*/ 156 w 672"/>
                <a:gd name="T81" fmla="*/ 11 h 1019"/>
                <a:gd name="T82" fmla="*/ 23 w 672"/>
                <a:gd name="T83" fmla="*/ 95 h 1019"/>
                <a:gd name="T84" fmla="*/ 30 w 672"/>
                <a:gd name="T85" fmla="*/ 106 h 1019"/>
                <a:gd name="T86" fmla="*/ 30 w 672"/>
                <a:gd name="T87" fmla="*/ 130 h 1019"/>
                <a:gd name="T88" fmla="*/ 18 w 672"/>
                <a:gd name="T89" fmla="*/ 142 h 1019"/>
                <a:gd name="T90" fmla="*/ 18 w 672"/>
                <a:gd name="T91" fmla="*/ 154 h 1019"/>
                <a:gd name="T92" fmla="*/ 12 w 672"/>
                <a:gd name="T93" fmla="*/ 172 h 1019"/>
                <a:gd name="T94" fmla="*/ 7 w 672"/>
                <a:gd name="T95" fmla="*/ 183 h 101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672"/>
                <a:gd name="T145" fmla="*/ 0 h 1019"/>
                <a:gd name="T146" fmla="*/ 672 w 672"/>
                <a:gd name="T147" fmla="*/ 1019 h 101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672" h="1019">
                  <a:moveTo>
                    <a:pt x="0" y="370"/>
                  </a:moveTo>
                  <a:lnTo>
                    <a:pt x="14" y="384"/>
                  </a:lnTo>
                  <a:lnTo>
                    <a:pt x="14" y="395"/>
                  </a:lnTo>
                  <a:lnTo>
                    <a:pt x="25" y="395"/>
                  </a:lnTo>
                  <a:lnTo>
                    <a:pt x="14" y="407"/>
                  </a:lnTo>
                  <a:lnTo>
                    <a:pt x="25" y="407"/>
                  </a:lnTo>
                  <a:lnTo>
                    <a:pt x="25" y="418"/>
                  </a:lnTo>
                  <a:lnTo>
                    <a:pt x="25" y="432"/>
                  </a:lnTo>
                  <a:lnTo>
                    <a:pt x="25" y="443"/>
                  </a:lnTo>
                  <a:lnTo>
                    <a:pt x="25" y="455"/>
                  </a:lnTo>
                  <a:lnTo>
                    <a:pt x="25" y="466"/>
                  </a:lnTo>
                  <a:lnTo>
                    <a:pt x="37" y="466"/>
                  </a:lnTo>
                  <a:lnTo>
                    <a:pt x="37" y="480"/>
                  </a:lnTo>
                  <a:lnTo>
                    <a:pt x="48" y="480"/>
                  </a:lnTo>
                  <a:lnTo>
                    <a:pt x="48" y="491"/>
                  </a:lnTo>
                  <a:lnTo>
                    <a:pt x="62" y="491"/>
                  </a:lnTo>
                  <a:lnTo>
                    <a:pt x="62" y="503"/>
                  </a:lnTo>
                  <a:lnTo>
                    <a:pt x="73" y="503"/>
                  </a:lnTo>
                  <a:lnTo>
                    <a:pt x="73" y="514"/>
                  </a:lnTo>
                  <a:lnTo>
                    <a:pt x="73" y="528"/>
                  </a:lnTo>
                  <a:lnTo>
                    <a:pt x="85" y="528"/>
                  </a:lnTo>
                  <a:lnTo>
                    <a:pt x="85" y="539"/>
                  </a:lnTo>
                  <a:lnTo>
                    <a:pt x="85" y="551"/>
                  </a:lnTo>
                  <a:lnTo>
                    <a:pt x="85" y="562"/>
                  </a:lnTo>
                  <a:lnTo>
                    <a:pt x="85" y="576"/>
                  </a:lnTo>
                  <a:lnTo>
                    <a:pt x="85" y="587"/>
                  </a:lnTo>
                  <a:lnTo>
                    <a:pt x="85" y="599"/>
                  </a:lnTo>
                  <a:lnTo>
                    <a:pt x="85" y="610"/>
                  </a:lnTo>
                  <a:lnTo>
                    <a:pt x="85" y="624"/>
                  </a:lnTo>
                  <a:lnTo>
                    <a:pt x="96" y="635"/>
                  </a:lnTo>
                  <a:lnTo>
                    <a:pt x="110" y="635"/>
                  </a:lnTo>
                  <a:lnTo>
                    <a:pt x="96" y="647"/>
                  </a:lnTo>
                  <a:lnTo>
                    <a:pt x="96" y="672"/>
                  </a:lnTo>
                  <a:lnTo>
                    <a:pt x="85" y="672"/>
                  </a:lnTo>
                  <a:lnTo>
                    <a:pt x="85" y="683"/>
                  </a:lnTo>
                  <a:lnTo>
                    <a:pt x="73" y="695"/>
                  </a:lnTo>
                  <a:lnTo>
                    <a:pt x="62" y="695"/>
                  </a:lnTo>
                  <a:lnTo>
                    <a:pt x="48" y="706"/>
                  </a:lnTo>
                  <a:lnTo>
                    <a:pt x="48" y="719"/>
                  </a:lnTo>
                  <a:lnTo>
                    <a:pt x="48" y="731"/>
                  </a:lnTo>
                  <a:lnTo>
                    <a:pt x="62" y="731"/>
                  </a:lnTo>
                  <a:lnTo>
                    <a:pt x="73" y="731"/>
                  </a:lnTo>
                  <a:lnTo>
                    <a:pt x="73" y="743"/>
                  </a:lnTo>
                  <a:lnTo>
                    <a:pt x="85" y="743"/>
                  </a:lnTo>
                  <a:lnTo>
                    <a:pt x="73" y="743"/>
                  </a:lnTo>
                  <a:lnTo>
                    <a:pt x="73" y="754"/>
                  </a:lnTo>
                  <a:lnTo>
                    <a:pt x="73" y="767"/>
                  </a:lnTo>
                  <a:lnTo>
                    <a:pt x="73" y="779"/>
                  </a:lnTo>
                  <a:lnTo>
                    <a:pt x="85" y="779"/>
                  </a:lnTo>
                  <a:lnTo>
                    <a:pt x="85" y="791"/>
                  </a:lnTo>
                  <a:lnTo>
                    <a:pt x="96" y="802"/>
                  </a:lnTo>
                  <a:lnTo>
                    <a:pt x="110" y="815"/>
                  </a:lnTo>
                  <a:lnTo>
                    <a:pt x="110" y="827"/>
                  </a:lnTo>
                  <a:lnTo>
                    <a:pt x="96" y="827"/>
                  </a:lnTo>
                  <a:lnTo>
                    <a:pt x="85" y="850"/>
                  </a:lnTo>
                  <a:lnTo>
                    <a:pt x="96" y="850"/>
                  </a:lnTo>
                  <a:lnTo>
                    <a:pt x="85" y="850"/>
                  </a:lnTo>
                  <a:lnTo>
                    <a:pt x="73" y="863"/>
                  </a:lnTo>
                  <a:lnTo>
                    <a:pt x="85" y="863"/>
                  </a:lnTo>
                  <a:lnTo>
                    <a:pt x="73" y="875"/>
                  </a:lnTo>
                  <a:lnTo>
                    <a:pt x="73" y="886"/>
                  </a:lnTo>
                  <a:lnTo>
                    <a:pt x="62" y="886"/>
                  </a:lnTo>
                  <a:lnTo>
                    <a:pt x="73" y="898"/>
                  </a:lnTo>
                  <a:lnTo>
                    <a:pt x="62" y="898"/>
                  </a:lnTo>
                  <a:lnTo>
                    <a:pt x="73" y="911"/>
                  </a:lnTo>
                  <a:lnTo>
                    <a:pt x="85" y="911"/>
                  </a:lnTo>
                  <a:lnTo>
                    <a:pt x="96" y="911"/>
                  </a:lnTo>
                  <a:lnTo>
                    <a:pt x="110" y="898"/>
                  </a:lnTo>
                  <a:lnTo>
                    <a:pt x="110" y="886"/>
                  </a:lnTo>
                  <a:lnTo>
                    <a:pt x="121" y="898"/>
                  </a:lnTo>
                  <a:lnTo>
                    <a:pt x="133" y="898"/>
                  </a:lnTo>
                  <a:lnTo>
                    <a:pt x="158" y="911"/>
                  </a:lnTo>
                  <a:lnTo>
                    <a:pt x="158" y="923"/>
                  </a:lnTo>
                  <a:lnTo>
                    <a:pt x="169" y="923"/>
                  </a:lnTo>
                  <a:lnTo>
                    <a:pt x="169" y="934"/>
                  </a:lnTo>
                  <a:lnTo>
                    <a:pt x="169" y="946"/>
                  </a:lnTo>
                  <a:lnTo>
                    <a:pt x="181" y="959"/>
                  </a:lnTo>
                  <a:lnTo>
                    <a:pt x="181" y="971"/>
                  </a:lnTo>
                  <a:lnTo>
                    <a:pt x="181" y="982"/>
                  </a:lnTo>
                  <a:lnTo>
                    <a:pt x="192" y="982"/>
                  </a:lnTo>
                  <a:lnTo>
                    <a:pt x="206" y="982"/>
                  </a:lnTo>
                  <a:lnTo>
                    <a:pt x="217" y="982"/>
                  </a:lnTo>
                  <a:lnTo>
                    <a:pt x="217" y="994"/>
                  </a:lnTo>
                  <a:lnTo>
                    <a:pt x="217" y="1007"/>
                  </a:lnTo>
                  <a:lnTo>
                    <a:pt x="229" y="1007"/>
                  </a:lnTo>
                  <a:lnTo>
                    <a:pt x="240" y="1007"/>
                  </a:lnTo>
                  <a:lnTo>
                    <a:pt x="240" y="1019"/>
                  </a:lnTo>
                  <a:lnTo>
                    <a:pt x="254" y="1019"/>
                  </a:lnTo>
                  <a:lnTo>
                    <a:pt x="265" y="1007"/>
                  </a:lnTo>
                  <a:lnTo>
                    <a:pt x="277" y="1007"/>
                  </a:lnTo>
                  <a:lnTo>
                    <a:pt x="288" y="1007"/>
                  </a:lnTo>
                  <a:lnTo>
                    <a:pt x="288" y="1019"/>
                  </a:lnTo>
                  <a:lnTo>
                    <a:pt x="288" y="1007"/>
                  </a:lnTo>
                  <a:lnTo>
                    <a:pt x="302" y="1007"/>
                  </a:lnTo>
                  <a:lnTo>
                    <a:pt x="313" y="1007"/>
                  </a:lnTo>
                  <a:lnTo>
                    <a:pt x="325" y="1019"/>
                  </a:lnTo>
                  <a:lnTo>
                    <a:pt x="325" y="1007"/>
                  </a:lnTo>
                  <a:lnTo>
                    <a:pt x="325" y="994"/>
                  </a:lnTo>
                  <a:lnTo>
                    <a:pt x="336" y="994"/>
                  </a:lnTo>
                  <a:lnTo>
                    <a:pt x="325" y="982"/>
                  </a:lnTo>
                  <a:lnTo>
                    <a:pt x="336" y="971"/>
                  </a:lnTo>
                  <a:lnTo>
                    <a:pt x="336" y="959"/>
                  </a:lnTo>
                  <a:lnTo>
                    <a:pt x="336" y="971"/>
                  </a:lnTo>
                  <a:lnTo>
                    <a:pt x="350" y="971"/>
                  </a:lnTo>
                  <a:lnTo>
                    <a:pt x="350" y="959"/>
                  </a:lnTo>
                  <a:lnTo>
                    <a:pt x="361" y="959"/>
                  </a:lnTo>
                  <a:lnTo>
                    <a:pt x="373" y="959"/>
                  </a:lnTo>
                  <a:lnTo>
                    <a:pt x="373" y="946"/>
                  </a:lnTo>
                  <a:lnTo>
                    <a:pt x="384" y="946"/>
                  </a:lnTo>
                  <a:lnTo>
                    <a:pt x="384" y="934"/>
                  </a:lnTo>
                  <a:lnTo>
                    <a:pt x="398" y="923"/>
                  </a:lnTo>
                  <a:lnTo>
                    <a:pt x="409" y="934"/>
                  </a:lnTo>
                  <a:lnTo>
                    <a:pt x="421" y="934"/>
                  </a:lnTo>
                  <a:lnTo>
                    <a:pt x="432" y="934"/>
                  </a:lnTo>
                  <a:lnTo>
                    <a:pt x="446" y="923"/>
                  </a:lnTo>
                  <a:lnTo>
                    <a:pt x="457" y="911"/>
                  </a:lnTo>
                  <a:lnTo>
                    <a:pt x="469" y="898"/>
                  </a:lnTo>
                  <a:lnTo>
                    <a:pt x="480" y="898"/>
                  </a:lnTo>
                  <a:lnTo>
                    <a:pt x="480" y="886"/>
                  </a:lnTo>
                  <a:lnTo>
                    <a:pt x="480" y="875"/>
                  </a:lnTo>
                  <a:lnTo>
                    <a:pt x="480" y="791"/>
                  </a:lnTo>
                  <a:lnTo>
                    <a:pt x="469" y="791"/>
                  </a:lnTo>
                  <a:lnTo>
                    <a:pt x="469" y="695"/>
                  </a:lnTo>
                  <a:lnTo>
                    <a:pt x="661" y="695"/>
                  </a:lnTo>
                  <a:lnTo>
                    <a:pt x="661" y="647"/>
                  </a:lnTo>
                  <a:lnTo>
                    <a:pt x="672" y="528"/>
                  </a:lnTo>
                  <a:lnTo>
                    <a:pt x="661" y="491"/>
                  </a:lnTo>
                  <a:lnTo>
                    <a:pt x="672" y="491"/>
                  </a:lnTo>
                  <a:lnTo>
                    <a:pt x="672" y="395"/>
                  </a:lnTo>
                  <a:lnTo>
                    <a:pt x="661" y="395"/>
                  </a:lnTo>
                  <a:lnTo>
                    <a:pt x="661" y="107"/>
                  </a:lnTo>
                  <a:lnTo>
                    <a:pt x="649" y="107"/>
                  </a:lnTo>
                  <a:lnTo>
                    <a:pt x="638" y="119"/>
                  </a:lnTo>
                  <a:lnTo>
                    <a:pt x="624" y="119"/>
                  </a:lnTo>
                  <a:lnTo>
                    <a:pt x="613" y="130"/>
                  </a:lnTo>
                  <a:lnTo>
                    <a:pt x="601" y="130"/>
                  </a:lnTo>
                  <a:lnTo>
                    <a:pt x="601" y="119"/>
                  </a:lnTo>
                  <a:lnTo>
                    <a:pt x="590" y="119"/>
                  </a:lnTo>
                  <a:lnTo>
                    <a:pt x="576" y="107"/>
                  </a:lnTo>
                  <a:lnTo>
                    <a:pt x="565" y="119"/>
                  </a:lnTo>
                  <a:lnTo>
                    <a:pt x="565" y="107"/>
                  </a:lnTo>
                  <a:lnTo>
                    <a:pt x="553" y="107"/>
                  </a:lnTo>
                  <a:lnTo>
                    <a:pt x="553" y="96"/>
                  </a:lnTo>
                  <a:lnTo>
                    <a:pt x="565" y="82"/>
                  </a:lnTo>
                  <a:lnTo>
                    <a:pt x="553" y="82"/>
                  </a:lnTo>
                  <a:lnTo>
                    <a:pt x="553" y="71"/>
                  </a:lnTo>
                  <a:lnTo>
                    <a:pt x="542" y="71"/>
                  </a:lnTo>
                  <a:lnTo>
                    <a:pt x="542" y="59"/>
                  </a:lnTo>
                  <a:lnTo>
                    <a:pt x="528" y="59"/>
                  </a:lnTo>
                  <a:lnTo>
                    <a:pt x="528" y="48"/>
                  </a:lnTo>
                  <a:lnTo>
                    <a:pt x="517" y="59"/>
                  </a:lnTo>
                  <a:lnTo>
                    <a:pt x="517" y="48"/>
                  </a:lnTo>
                  <a:lnTo>
                    <a:pt x="517" y="34"/>
                  </a:lnTo>
                  <a:lnTo>
                    <a:pt x="505" y="34"/>
                  </a:lnTo>
                  <a:lnTo>
                    <a:pt x="505" y="23"/>
                  </a:lnTo>
                  <a:lnTo>
                    <a:pt x="505" y="11"/>
                  </a:lnTo>
                  <a:lnTo>
                    <a:pt x="494" y="11"/>
                  </a:lnTo>
                  <a:lnTo>
                    <a:pt x="494" y="0"/>
                  </a:lnTo>
                  <a:lnTo>
                    <a:pt x="480" y="0"/>
                  </a:lnTo>
                  <a:lnTo>
                    <a:pt x="480" y="11"/>
                  </a:lnTo>
                  <a:lnTo>
                    <a:pt x="469" y="23"/>
                  </a:lnTo>
                  <a:lnTo>
                    <a:pt x="469" y="0"/>
                  </a:lnTo>
                  <a:lnTo>
                    <a:pt x="457" y="0"/>
                  </a:lnTo>
                  <a:lnTo>
                    <a:pt x="325" y="23"/>
                  </a:lnTo>
                  <a:lnTo>
                    <a:pt x="325" y="96"/>
                  </a:lnTo>
                  <a:lnTo>
                    <a:pt x="169" y="130"/>
                  </a:lnTo>
                  <a:lnTo>
                    <a:pt x="169" y="192"/>
                  </a:lnTo>
                  <a:lnTo>
                    <a:pt x="48" y="192"/>
                  </a:lnTo>
                  <a:lnTo>
                    <a:pt x="48" y="203"/>
                  </a:lnTo>
                  <a:lnTo>
                    <a:pt x="62" y="215"/>
                  </a:lnTo>
                  <a:lnTo>
                    <a:pt x="48" y="215"/>
                  </a:lnTo>
                  <a:lnTo>
                    <a:pt x="62" y="215"/>
                  </a:lnTo>
                  <a:lnTo>
                    <a:pt x="62" y="226"/>
                  </a:lnTo>
                  <a:lnTo>
                    <a:pt x="62" y="240"/>
                  </a:lnTo>
                  <a:lnTo>
                    <a:pt x="62" y="251"/>
                  </a:lnTo>
                  <a:lnTo>
                    <a:pt x="62" y="263"/>
                  </a:lnTo>
                  <a:lnTo>
                    <a:pt x="62" y="274"/>
                  </a:lnTo>
                  <a:lnTo>
                    <a:pt x="48" y="274"/>
                  </a:lnTo>
                  <a:lnTo>
                    <a:pt x="37" y="274"/>
                  </a:lnTo>
                  <a:lnTo>
                    <a:pt x="37" y="288"/>
                  </a:lnTo>
                  <a:lnTo>
                    <a:pt x="48" y="288"/>
                  </a:lnTo>
                  <a:lnTo>
                    <a:pt x="48" y="299"/>
                  </a:lnTo>
                  <a:lnTo>
                    <a:pt x="37" y="299"/>
                  </a:lnTo>
                  <a:lnTo>
                    <a:pt x="37" y="311"/>
                  </a:lnTo>
                  <a:lnTo>
                    <a:pt x="37" y="322"/>
                  </a:lnTo>
                  <a:lnTo>
                    <a:pt x="37" y="336"/>
                  </a:lnTo>
                  <a:lnTo>
                    <a:pt x="25" y="336"/>
                  </a:lnTo>
                  <a:lnTo>
                    <a:pt x="25" y="347"/>
                  </a:lnTo>
                  <a:lnTo>
                    <a:pt x="37" y="347"/>
                  </a:lnTo>
                  <a:lnTo>
                    <a:pt x="25" y="359"/>
                  </a:lnTo>
                  <a:lnTo>
                    <a:pt x="14" y="359"/>
                  </a:lnTo>
                  <a:lnTo>
                    <a:pt x="14" y="370"/>
                  </a:lnTo>
                  <a:lnTo>
                    <a:pt x="0" y="370"/>
                  </a:lnTo>
                  <a:close/>
                </a:path>
              </a:pathLst>
            </a:custGeom>
            <a:solidFill>
              <a:srgbClr val="CCECFF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" name="Freeform 26"/>
            <p:cNvSpPr>
              <a:spLocks/>
            </p:cNvSpPr>
            <p:nvPr/>
          </p:nvSpPr>
          <p:spPr bwMode="auto">
            <a:xfrm>
              <a:off x="1854" y="1650"/>
              <a:ext cx="627" cy="867"/>
            </a:xfrm>
            <a:custGeom>
              <a:avLst/>
              <a:gdLst>
                <a:gd name="T0" fmla="*/ 17 w 1307"/>
                <a:gd name="T1" fmla="*/ 119 h 1750"/>
                <a:gd name="T2" fmla="*/ 28 w 1307"/>
                <a:gd name="T3" fmla="*/ 107 h 1750"/>
                <a:gd name="T4" fmla="*/ 35 w 1307"/>
                <a:gd name="T5" fmla="*/ 95 h 1750"/>
                <a:gd name="T6" fmla="*/ 35 w 1307"/>
                <a:gd name="T7" fmla="*/ 71 h 1750"/>
                <a:gd name="T8" fmla="*/ 40 w 1307"/>
                <a:gd name="T9" fmla="*/ 42 h 1750"/>
                <a:gd name="T10" fmla="*/ 28 w 1307"/>
                <a:gd name="T11" fmla="*/ 24 h 1750"/>
                <a:gd name="T12" fmla="*/ 51 w 1307"/>
                <a:gd name="T13" fmla="*/ 11 h 1750"/>
                <a:gd name="T14" fmla="*/ 63 w 1307"/>
                <a:gd name="T15" fmla="*/ 0 h 1750"/>
                <a:gd name="T16" fmla="*/ 81 w 1307"/>
                <a:gd name="T17" fmla="*/ 24 h 1750"/>
                <a:gd name="T18" fmla="*/ 92 w 1307"/>
                <a:gd name="T19" fmla="*/ 53 h 1750"/>
                <a:gd name="T20" fmla="*/ 92 w 1307"/>
                <a:gd name="T21" fmla="*/ 77 h 1750"/>
                <a:gd name="T22" fmla="*/ 92 w 1307"/>
                <a:gd name="T23" fmla="*/ 101 h 1750"/>
                <a:gd name="T24" fmla="*/ 97 w 1307"/>
                <a:gd name="T25" fmla="*/ 124 h 1750"/>
                <a:gd name="T26" fmla="*/ 104 w 1307"/>
                <a:gd name="T27" fmla="*/ 154 h 1750"/>
                <a:gd name="T28" fmla="*/ 115 w 1307"/>
                <a:gd name="T29" fmla="*/ 184 h 1750"/>
                <a:gd name="T30" fmla="*/ 138 w 1307"/>
                <a:gd name="T31" fmla="*/ 196 h 1750"/>
                <a:gd name="T32" fmla="*/ 161 w 1307"/>
                <a:gd name="T33" fmla="*/ 190 h 1750"/>
                <a:gd name="T34" fmla="*/ 184 w 1307"/>
                <a:gd name="T35" fmla="*/ 190 h 1750"/>
                <a:gd name="T36" fmla="*/ 201 w 1307"/>
                <a:gd name="T37" fmla="*/ 178 h 1750"/>
                <a:gd name="T38" fmla="*/ 225 w 1307"/>
                <a:gd name="T39" fmla="*/ 172 h 1750"/>
                <a:gd name="T40" fmla="*/ 248 w 1307"/>
                <a:gd name="T41" fmla="*/ 184 h 1750"/>
                <a:gd name="T42" fmla="*/ 276 w 1307"/>
                <a:gd name="T43" fmla="*/ 196 h 1750"/>
                <a:gd name="T44" fmla="*/ 288 w 1307"/>
                <a:gd name="T45" fmla="*/ 214 h 1750"/>
                <a:gd name="T46" fmla="*/ 311 w 1307"/>
                <a:gd name="T47" fmla="*/ 225 h 1750"/>
                <a:gd name="T48" fmla="*/ 334 w 1307"/>
                <a:gd name="T49" fmla="*/ 249 h 1750"/>
                <a:gd name="T50" fmla="*/ 363 w 1307"/>
                <a:gd name="T51" fmla="*/ 249 h 1750"/>
                <a:gd name="T52" fmla="*/ 397 w 1307"/>
                <a:gd name="T53" fmla="*/ 249 h 1750"/>
                <a:gd name="T54" fmla="*/ 420 w 1307"/>
                <a:gd name="T55" fmla="*/ 249 h 1750"/>
                <a:gd name="T56" fmla="*/ 432 w 1307"/>
                <a:gd name="T57" fmla="*/ 428 h 1750"/>
                <a:gd name="T58" fmla="*/ 438 w 1307"/>
                <a:gd name="T59" fmla="*/ 434 h 1750"/>
                <a:gd name="T60" fmla="*/ 438 w 1307"/>
                <a:gd name="T61" fmla="*/ 434 h 1750"/>
                <a:gd name="T62" fmla="*/ 450 w 1307"/>
                <a:gd name="T63" fmla="*/ 446 h 1750"/>
                <a:gd name="T64" fmla="*/ 466 w 1307"/>
                <a:gd name="T65" fmla="*/ 457 h 1750"/>
                <a:gd name="T66" fmla="*/ 519 w 1307"/>
                <a:gd name="T67" fmla="*/ 463 h 1750"/>
                <a:gd name="T68" fmla="*/ 588 w 1307"/>
                <a:gd name="T69" fmla="*/ 600 h 1750"/>
                <a:gd name="T70" fmla="*/ 576 w 1307"/>
                <a:gd name="T71" fmla="*/ 618 h 1750"/>
                <a:gd name="T72" fmla="*/ 576 w 1307"/>
                <a:gd name="T73" fmla="*/ 636 h 1750"/>
                <a:gd name="T74" fmla="*/ 599 w 1307"/>
                <a:gd name="T75" fmla="*/ 648 h 1750"/>
                <a:gd name="T76" fmla="*/ 627 w 1307"/>
                <a:gd name="T77" fmla="*/ 642 h 1750"/>
                <a:gd name="T78" fmla="*/ 622 w 1307"/>
                <a:gd name="T79" fmla="*/ 671 h 1750"/>
                <a:gd name="T80" fmla="*/ 599 w 1307"/>
                <a:gd name="T81" fmla="*/ 671 h 1750"/>
                <a:gd name="T82" fmla="*/ 588 w 1307"/>
                <a:gd name="T83" fmla="*/ 671 h 1750"/>
                <a:gd name="T84" fmla="*/ 576 w 1307"/>
                <a:gd name="T85" fmla="*/ 731 h 1750"/>
                <a:gd name="T86" fmla="*/ 426 w 1307"/>
                <a:gd name="T87" fmla="*/ 790 h 1750"/>
                <a:gd name="T88" fmla="*/ 409 w 1307"/>
                <a:gd name="T89" fmla="*/ 814 h 1750"/>
                <a:gd name="T90" fmla="*/ 386 w 1307"/>
                <a:gd name="T91" fmla="*/ 814 h 1750"/>
                <a:gd name="T92" fmla="*/ 363 w 1307"/>
                <a:gd name="T93" fmla="*/ 832 h 1750"/>
                <a:gd name="T94" fmla="*/ 368 w 1307"/>
                <a:gd name="T95" fmla="*/ 850 h 1750"/>
                <a:gd name="T96" fmla="*/ 345 w 1307"/>
                <a:gd name="T97" fmla="*/ 867 h 1750"/>
                <a:gd name="T98" fmla="*/ 317 w 1307"/>
                <a:gd name="T99" fmla="*/ 856 h 1750"/>
                <a:gd name="T100" fmla="*/ 322 w 1307"/>
                <a:gd name="T101" fmla="*/ 819 h 1750"/>
                <a:gd name="T102" fmla="*/ 322 w 1307"/>
                <a:gd name="T103" fmla="*/ 784 h 1750"/>
                <a:gd name="T104" fmla="*/ 328 w 1307"/>
                <a:gd name="T105" fmla="*/ 755 h 1750"/>
                <a:gd name="T106" fmla="*/ 299 w 1307"/>
                <a:gd name="T107" fmla="*/ 731 h 1750"/>
                <a:gd name="T108" fmla="*/ 189 w 1307"/>
                <a:gd name="T109" fmla="*/ 636 h 1750"/>
                <a:gd name="T110" fmla="*/ 40 w 1307"/>
                <a:gd name="T111" fmla="*/ 439 h 1750"/>
                <a:gd name="T112" fmla="*/ 28 w 1307"/>
                <a:gd name="T113" fmla="*/ 261 h 1750"/>
                <a:gd name="T114" fmla="*/ 17 w 1307"/>
                <a:gd name="T115" fmla="*/ 243 h 1750"/>
                <a:gd name="T116" fmla="*/ 12 w 1307"/>
                <a:gd name="T117" fmla="*/ 208 h 1750"/>
                <a:gd name="T118" fmla="*/ 12 w 1307"/>
                <a:gd name="T119" fmla="*/ 184 h 1750"/>
                <a:gd name="T120" fmla="*/ 12 w 1307"/>
                <a:gd name="T121" fmla="*/ 166 h 1750"/>
                <a:gd name="T122" fmla="*/ 5 w 1307"/>
                <a:gd name="T123" fmla="*/ 142 h 175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307"/>
                <a:gd name="T187" fmla="*/ 0 h 1750"/>
                <a:gd name="T188" fmla="*/ 1307 w 1307"/>
                <a:gd name="T189" fmla="*/ 1750 h 175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307" h="1750">
                  <a:moveTo>
                    <a:pt x="0" y="263"/>
                  </a:moveTo>
                  <a:lnTo>
                    <a:pt x="0" y="251"/>
                  </a:lnTo>
                  <a:lnTo>
                    <a:pt x="11" y="251"/>
                  </a:lnTo>
                  <a:lnTo>
                    <a:pt x="11" y="240"/>
                  </a:lnTo>
                  <a:lnTo>
                    <a:pt x="25" y="240"/>
                  </a:lnTo>
                  <a:lnTo>
                    <a:pt x="36" y="240"/>
                  </a:lnTo>
                  <a:lnTo>
                    <a:pt x="48" y="240"/>
                  </a:lnTo>
                  <a:lnTo>
                    <a:pt x="59" y="240"/>
                  </a:lnTo>
                  <a:lnTo>
                    <a:pt x="59" y="228"/>
                  </a:lnTo>
                  <a:lnTo>
                    <a:pt x="73" y="228"/>
                  </a:lnTo>
                  <a:lnTo>
                    <a:pt x="73" y="215"/>
                  </a:lnTo>
                  <a:lnTo>
                    <a:pt x="59" y="215"/>
                  </a:lnTo>
                  <a:lnTo>
                    <a:pt x="73" y="215"/>
                  </a:lnTo>
                  <a:lnTo>
                    <a:pt x="59" y="215"/>
                  </a:lnTo>
                  <a:lnTo>
                    <a:pt x="59" y="203"/>
                  </a:lnTo>
                  <a:lnTo>
                    <a:pt x="73" y="203"/>
                  </a:lnTo>
                  <a:lnTo>
                    <a:pt x="84" y="203"/>
                  </a:lnTo>
                  <a:lnTo>
                    <a:pt x="73" y="192"/>
                  </a:lnTo>
                  <a:lnTo>
                    <a:pt x="84" y="192"/>
                  </a:lnTo>
                  <a:lnTo>
                    <a:pt x="84" y="180"/>
                  </a:lnTo>
                  <a:lnTo>
                    <a:pt x="84" y="167"/>
                  </a:lnTo>
                  <a:lnTo>
                    <a:pt x="84" y="155"/>
                  </a:lnTo>
                  <a:lnTo>
                    <a:pt x="84" y="144"/>
                  </a:lnTo>
                  <a:lnTo>
                    <a:pt x="73" y="144"/>
                  </a:lnTo>
                  <a:lnTo>
                    <a:pt x="73" y="132"/>
                  </a:lnTo>
                  <a:lnTo>
                    <a:pt x="84" y="132"/>
                  </a:lnTo>
                  <a:lnTo>
                    <a:pt x="84" y="119"/>
                  </a:lnTo>
                  <a:lnTo>
                    <a:pt x="84" y="107"/>
                  </a:lnTo>
                  <a:lnTo>
                    <a:pt x="84" y="96"/>
                  </a:lnTo>
                  <a:lnTo>
                    <a:pt x="84" y="84"/>
                  </a:lnTo>
                  <a:lnTo>
                    <a:pt x="84" y="71"/>
                  </a:lnTo>
                  <a:lnTo>
                    <a:pt x="73" y="71"/>
                  </a:lnTo>
                  <a:lnTo>
                    <a:pt x="59" y="59"/>
                  </a:lnTo>
                  <a:lnTo>
                    <a:pt x="59" y="71"/>
                  </a:lnTo>
                  <a:lnTo>
                    <a:pt x="59" y="59"/>
                  </a:lnTo>
                  <a:lnTo>
                    <a:pt x="59" y="48"/>
                  </a:lnTo>
                  <a:lnTo>
                    <a:pt x="59" y="36"/>
                  </a:lnTo>
                  <a:lnTo>
                    <a:pt x="73" y="36"/>
                  </a:lnTo>
                  <a:lnTo>
                    <a:pt x="73" y="23"/>
                  </a:lnTo>
                  <a:lnTo>
                    <a:pt x="84" y="23"/>
                  </a:lnTo>
                  <a:lnTo>
                    <a:pt x="96" y="23"/>
                  </a:lnTo>
                  <a:lnTo>
                    <a:pt x="107" y="23"/>
                  </a:lnTo>
                  <a:lnTo>
                    <a:pt x="121" y="23"/>
                  </a:lnTo>
                  <a:lnTo>
                    <a:pt x="107" y="23"/>
                  </a:lnTo>
                  <a:lnTo>
                    <a:pt x="121" y="23"/>
                  </a:lnTo>
                  <a:lnTo>
                    <a:pt x="121" y="11"/>
                  </a:lnTo>
                  <a:lnTo>
                    <a:pt x="132" y="11"/>
                  </a:lnTo>
                  <a:lnTo>
                    <a:pt x="132" y="0"/>
                  </a:lnTo>
                  <a:lnTo>
                    <a:pt x="144" y="0"/>
                  </a:lnTo>
                  <a:lnTo>
                    <a:pt x="144" y="11"/>
                  </a:lnTo>
                  <a:lnTo>
                    <a:pt x="144" y="23"/>
                  </a:lnTo>
                  <a:lnTo>
                    <a:pt x="144" y="36"/>
                  </a:lnTo>
                  <a:lnTo>
                    <a:pt x="155" y="48"/>
                  </a:lnTo>
                  <a:lnTo>
                    <a:pt x="169" y="48"/>
                  </a:lnTo>
                  <a:lnTo>
                    <a:pt x="169" y="59"/>
                  </a:lnTo>
                  <a:lnTo>
                    <a:pt x="169" y="71"/>
                  </a:lnTo>
                  <a:lnTo>
                    <a:pt x="169" y="84"/>
                  </a:lnTo>
                  <a:lnTo>
                    <a:pt x="180" y="84"/>
                  </a:lnTo>
                  <a:lnTo>
                    <a:pt x="180" y="96"/>
                  </a:lnTo>
                  <a:lnTo>
                    <a:pt x="192" y="107"/>
                  </a:lnTo>
                  <a:lnTo>
                    <a:pt x="192" y="119"/>
                  </a:lnTo>
                  <a:lnTo>
                    <a:pt x="192" y="132"/>
                  </a:lnTo>
                  <a:lnTo>
                    <a:pt x="192" y="144"/>
                  </a:lnTo>
                  <a:lnTo>
                    <a:pt x="203" y="144"/>
                  </a:lnTo>
                  <a:lnTo>
                    <a:pt x="192" y="144"/>
                  </a:lnTo>
                  <a:lnTo>
                    <a:pt x="192" y="155"/>
                  </a:lnTo>
                  <a:lnTo>
                    <a:pt x="203" y="155"/>
                  </a:lnTo>
                  <a:lnTo>
                    <a:pt x="192" y="155"/>
                  </a:lnTo>
                  <a:lnTo>
                    <a:pt x="192" y="167"/>
                  </a:lnTo>
                  <a:lnTo>
                    <a:pt x="192" y="180"/>
                  </a:lnTo>
                  <a:lnTo>
                    <a:pt x="192" y="192"/>
                  </a:lnTo>
                  <a:lnTo>
                    <a:pt x="192" y="203"/>
                  </a:lnTo>
                  <a:lnTo>
                    <a:pt x="192" y="215"/>
                  </a:lnTo>
                  <a:lnTo>
                    <a:pt x="192" y="228"/>
                  </a:lnTo>
                  <a:lnTo>
                    <a:pt x="203" y="228"/>
                  </a:lnTo>
                  <a:lnTo>
                    <a:pt x="192" y="240"/>
                  </a:lnTo>
                  <a:lnTo>
                    <a:pt x="203" y="240"/>
                  </a:lnTo>
                  <a:lnTo>
                    <a:pt x="203" y="251"/>
                  </a:lnTo>
                  <a:lnTo>
                    <a:pt x="203" y="263"/>
                  </a:lnTo>
                  <a:lnTo>
                    <a:pt x="203" y="276"/>
                  </a:lnTo>
                  <a:lnTo>
                    <a:pt x="203" y="287"/>
                  </a:lnTo>
                  <a:lnTo>
                    <a:pt x="203" y="299"/>
                  </a:lnTo>
                  <a:lnTo>
                    <a:pt x="203" y="311"/>
                  </a:lnTo>
                  <a:lnTo>
                    <a:pt x="217" y="311"/>
                  </a:lnTo>
                  <a:lnTo>
                    <a:pt x="217" y="324"/>
                  </a:lnTo>
                  <a:lnTo>
                    <a:pt x="228" y="335"/>
                  </a:lnTo>
                  <a:lnTo>
                    <a:pt x="228" y="347"/>
                  </a:lnTo>
                  <a:lnTo>
                    <a:pt x="240" y="347"/>
                  </a:lnTo>
                  <a:lnTo>
                    <a:pt x="240" y="359"/>
                  </a:lnTo>
                  <a:lnTo>
                    <a:pt x="240" y="372"/>
                  </a:lnTo>
                  <a:lnTo>
                    <a:pt x="251" y="372"/>
                  </a:lnTo>
                  <a:lnTo>
                    <a:pt x="265" y="383"/>
                  </a:lnTo>
                  <a:lnTo>
                    <a:pt x="276" y="395"/>
                  </a:lnTo>
                  <a:lnTo>
                    <a:pt x="276" y="383"/>
                  </a:lnTo>
                  <a:lnTo>
                    <a:pt x="288" y="383"/>
                  </a:lnTo>
                  <a:lnTo>
                    <a:pt x="288" y="395"/>
                  </a:lnTo>
                  <a:lnTo>
                    <a:pt x="299" y="407"/>
                  </a:lnTo>
                  <a:lnTo>
                    <a:pt x="313" y="407"/>
                  </a:lnTo>
                  <a:lnTo>
                    <a:pt x="313" y="395"/>
                  </a:lnTo>
                  <a:lnTo>
                    <a:pt x="324" y="395"/>
                  </a:lnTo>
                  <a:lnTo>
                    <a:pt x="336" y="395"/>
                  </a:lnTo>
                  <a:lnTo>
                    <a:pt x="336" y="383"/>
                  </a:lnTo>
                  <a:lnTo>
                    <a:pt x="347" y="383"/>
                  </a:lnTo>
                  <a:lnTo>
                    <a:pt x="361" y="383"/>
                  </a:lnTo>
                  <a:lnTo>
                    <a:pt x="361" y="372"/>
                  </a:lnTo>
                  <a:lnTo>
                    <a:pt x="372" y="372"/>
                  </a:lnTo>
                  <a:lnTo>
                    <a:pt x="372" y="383"/>
                  </a:lnTo>
                  <a:lnTo>
                    <a:pt x="384" y="383"/>
                  </a:lnTo>
                  <a:lnTo>
                    <a:pt x="384" y="372"/>
                  </a:lnTo>
                  <a:lnTo>
                    <a:pt x="395" y="383"/>
                  </a:lnTo>
                  <a:lnTo>
                    <a:pt x="395" y="372"/>
                  </a:lnTo>
                  <a:lnTo>
                    <a:pt x="409" y="372"/>
                  </a:lnTo>
                  <a:lnTo>
                    <a:pt x="420" y="372"/>
                  </a:lnTo>
                  <a:lnTo>
                    <a:pt x="420" y="359"/>
                  </a:lnTo>
                  <a:lnTo>
                    <a:pt x="432" y="359"/>
                  </a:lnTo>
                  <a:lnTo>
                    <a:pt x="443" y="359"/>
                  </a:lnTo>
                  <a:lnTo>
                    <a:pt x="457" y="359"/>
                  </a:lnTo>
                  <a:lnTo>
                    <a:pt x="468" y="359"/>
                  </a:lnTo>
                  <a:lnTo>
                    <a:pt x="480" y="359"/>
                  </a:lnTo>
                  <a:lnTo>
                    <a:pt x="468" y="347"/>
                  </a:lnTo>
                  <a:lnTo>
                    <a:pt x="480" y="347"/>
                  </a:lnTo>
                  <a:lnTo>
                    <a:pt x="491" y="347"/>
                  </a:lnTo>
                  <a:lnTo>
                    <a:pt x="505" y="347"/>
                  </a:lnTo>
                  <a:lnTo>
                    <a:pt x="505" y="359"/>
                  </a:lnTo>
                  <a:lnTo>
                    <a:pt x="516" y="359"/>
                  </a:lnTo>
                  <a:lnTo>
                    <a:pt x="516" y="372"/>
                  </a:lnTo>
                  <a:lnTo>
                    <a:pt x="516" y="383"/>
                  </a:lnTo>
                  <a:lnTo>
                    <a:pt x="528" y="383"/>
                  </a:lnTo>
                  <a:lnTo>
                    <a:pt x="539" y="383"/>
                  </a:lnTo>
                  <a:lnTo>
                    <a:pt x="553" y="383"/>
                  </a:lnTo>
                  <a:lnTo>
                    <a:pt x="564" y="395"/>
                  </a:lnTo>
                  <a:lnTo>
                    <a:pt x="576" y="395"/>
                  </a:lnTo>
                  <a:lnTo>
                    <a:pt x="587" y="395"/>
                  </a:lnTo>
                  <a:lnTo>
                    <a:pt x="587" y="407"/>
                  </a:lnTo>
                  <a:lnTo>
                    <a:pt x="587" y="420"/>
                  </a:lnTo>
                  <a:lnTo>
                    <a:pt x="601" y="420"/>
                  </a:lnTo>
                  <a:lnTo>
                    <a:pt x="587" y="431"/>
                  </a:lnTo>
                  <a:lnTo>
                    <a:pt x="601" y="431"/>
                  </a:lnTo>
                  <a:lnTo>
                    <a:pt x="601" y="443"/>
                  </a:lnTo>
                  <a:lnTo>
                    <a:pt x="601" y="454"/>
                  </a:lnTo>
                  <a:lnTo>
                    <a:pt x="612" y="454"/>
                  </a:lnTo>
                  <a:lnTo>
                    <a:pt x="624" y="468"/>
                  </a:lnTo>
                  <a:lnTo>
                    <a:pt x="635" y="454"/>
                  </a:lnTo>
                  <a:lnTo>
                    <a:pt x="649" y="454"/>
                  </a:lnTo>
                  <a:lnTo>
                    <a:pt x="649" y="468"/>
                  </a:lnTo>
                  <a:lnTo>
                    <a:pt x="660" y="468"/>
                  </a:lnTo>
                  <a:lnTo>
                    <a:pt x="672" y="468"/>
                  </a:lnTo>
                  <a:lnTo>
                    <a:pt x="672" y="479"/>
                  </a:lnTo>
                  <a:lnTo>
                    <a:pt x="683" y="491"/>
                  </a:lnTo>
                  <a:lnTo>
                    <a:pt x="697" y="502"/>
                  </a:lnTo>
                  <a:lnTo>
                    <a:pt x="720" y="502"/>
                  </a:lnTo>
                  <a:lnTo>
                    <a:pt x="731" y="502"/>
                  </a:lnTo>
                  <a:lnTo>
                    <a:pt x="745" y="502"/>
                  </a:lnTo>
                  <a:lnTo>
                    <a:pt x="745" y="516"/>
                  </a:lnTo>
                  <a:lnTo>
                    <a:pt x="756" y="516"/>
                  </a:lnTo>
                  <a:lnTo>
                    <a:pt x="756" y="502"/>
                  </a:lnTo>
                  <a:lnTo>
                    <a:pt x="768" y="502"/>
                  </a:lnTo>
                  <a:lnTo>
                    <a:pt x="779" y="502"/>
                  </a:lnTo>
                  <a:lnTo>
                    <a:pt x="793" y="502"/>
                  </a:lnTo>
                  <a:lnTo>
                    <a:pt x="804" y="502"/>
                  </a:lnTo>
                  <a:lnTo>
                    <a:pt x="816" y="502"/>
                  </a:lnTo>
                  <a:lnTo>
                    <a:pt x="827" y="502"/>
                  </a:lnTo>
                  <a:lnTo>
                    <a:pt x="841" y="502"/>
                  </a:lnTo>
                  <a:lnTo>
                    <a:pt x="852" y="491"/>
                  </a:lnTo>
                  <a:lnTo>
                    <a:pt x="852" y="502"/>
                  </a:lnTo>
                  <a:lnTo>
                    <a:pt x="864" y="502"/>
                  </a:lnTo>
                  <a:lnTo>
                    <a:pt x="864" y="491"/>
                  </a:lnTo>
                  <a:lnTo>
                    <a:pt x="875" y="502"/>
                  </a:lnTo>
                  <a:lnTo>
                    <a:pt x="875" y="491"/>
                  </a:lnTo>
                  <a:lnTo>
                    <a:pt x="875" y="516"/>
                  </a:lnTo>
                  <a:lnTo>
                    <a:pt x="875" y="804"/>
                  </a:lnTo>
                  <a:lnTo>
                    <a:pt x="875" y="863"/>
                  </a:lnTo>
                  <a:lnTo>
                    <a:pt x="889" y="863"/>
                  </a:lnTo>
                  <a:lnTo>
                    <a:pt x="900" y="863"/>
                  </a:lnTo>
                  <a:lnTo>
                    <a:pt x="889" y="863"/>
                  </a:lnTo>
                  <a:lnTo>
                    <a:pt x="900" y="863"/>
                  </a:lnTo>
                  <a:lnTo>
                    <a:pt x="912" y="863"/>
                  </a:lnTo>
                  <a:lnTo>
                    <a:pt x="912" y="875"/>
                  </a:lnTo>
                  <a:lnTo>
                    <a:pt x="900" y="875"/>
                  </a:lnTo>
                  <a:lnTo>
                    <a:pt x="912" y="875"/>
                  </a:lnTo>
                  <a:lnTo>
                    <a:pt x="900" y="886"/>
                  </a:lnTo>
                  <a:lnTo>
                    <a:pt x="912" y="886"/>
                  </a:lnTo>
                  <a:lnTo>
                    <a:pt x="923" y="886"/>
                  </a:lnTo>
                  <a:lnTo>
                    <a:pt x="912" y="875"/>
                  </a:lnTo>
                  <a:lnTo>
                    <a:pt x="923" y="875"/>
                  </a:lnTo>
                  <a:lnTo>
                    <a:pt x="912" y="875"/>
                  </a:lnTo>
                  <a:lnTo>
                    <a:pt x="923" y="875"/>
                  </a:lnTo>
                  <a:lnTo>
                    <a:pt x="937" y="875"/>
                  </a:lnTo>
                  <a:lnTo>
                    <a:pt x="937" y="886"/>
                  </a:lnTo>
                  <a:lnTo>
                    <a:pt x="923" y="886"/>
                  </a:lnTo>
                  <a:lnTo>
                    <a:pt x="937" y="886"/>
                  </a:lnTo>
                  <a:lnTo>
                    <a:pt x="937" y="900"/>
                  </a:lnTo>
                  <a:lnTo>
                    <a:pt x="937" y="886"/>
                  </a:lnTo>
                  <a:lnTo>
                    <a:pt x="948" y="900"/>
                  </a:lnTo>
                  <a:lnTo>
                    <a:pt x="948" y="911"/>
                  </a:lnTo>
                  <a:lnTo>
                    <a:pt x="960" y="911"/>
                  </a:lnTo>
                  <a:lnTo>
                    <a:pt x="960" y="923"/>
                  </a:lnTo>
                  <a:lnTo>
                    <a:pt x="971" y="923"/>
                  </a:lnTo>
                  <a:lnTo>
                    <a:pt x="971" y="934"/>
                  </a:lnTo>
                  <a:lnTo>
                    <a:pt x="996" y="934"/>
                  </a:lnTo>
                  <a:lnTo>
                    <a:pt x="996" y="948"/>
                  </a:lnTo>
                  <a:lnTo>
                    <a:pt x="1008" y="948"/>
                  </a:lnTo>
                  <a:lnTo>
                    <a:pt x="1008" y="934"/>
                  </a:lnTo>
                  <a:lnTo>
                    <a:pt x="1081" y="934"/>
                  </a:lnTo>
                  <a:lnTo>
                    <a:pt x="1081" y="982"/>
                  </a:lnTo>
                  <a:lnTo>
                    <a:pt x="1081" y="1188"/>
                  </a:lnTo>
                  <a:lnTo>
                    <a:pt x="1188" y="1188"/>
                  </a:lnTo>
                  <a:lnTo>
                    <a:pt x="1200" y="1199"/>
                  </a:lnTo>
                  <a:lnTo>
                    <a:pt x="1211" y="1199"/>
                  </a:lnTo>
                  <a:lnTo>
                    <a:pt x="1225" y="1211"/>
                  </a:lnTo>
                  <a:lnTo>
                    <a:pt x="1225" y="1222"/>
                  </a:lnTo>
                  <a:lnTo>
                    <a:pt x="1211" y="1222"/>
                  </a:lnTo>
                  <a:lnTo>
                    <a:pt x="1225" y="1222"/>
                  </a:lnTo>
                  <a:lnTo>
                    <a:pt x="1211" y="1236"/>
                  </a:lnTo>
                  <a:lnTo>
                    <a:pt x="1200" y="1236"/>
                  </a:lnTo>
                  <a:lnTo>
                    <a:pt x="1200" y="1247"/>
                  </a:lnTo>
                  <a:lnTo>
                    <a:pt x="1200" y="1236"/>
                  </a:lnTo>
                  <a:lnTo>
                    <a:pt x="1200" y="1247"/>
                  </a:lnTo>
                  <a:lnTo>
                    <a:pt x="1200" y="1259"/>
                  </a:lnTo>
                  <a:lnTo>
                    <a:pt x="1188" y="1270"/>
                  </a:lnTo>
                  <a:lnTo>
                    <a:pt x="1200" y="1270"/>
                  </a:lnTo>
                  <a:lnTo>
                    <a:pt x="1200" y="1284"/>
                  </a:lnTo>
                  <a:lnTo>
                    <a:pt x="1211" y="1284"/>
                  </a:lnTo>
                  <a:lnTo>
                    <a:pt x="1211" y="1295"/>
                  </a:lnTo>
                  <a:lnTo>
                    <a:pt x="1225" y="1295"/>
                  </a:lnTo>
                  <a:lnTo>
                    <a:pt x="1225" y="1307"/>
                  </a:lnTo>
                  <a:lnTo>
                    <a:pt x="1236" y="1307"/>
                  </a:lnTo>
                  <a:lnTo>
                    <a:pt x="1248" y="1307"/>
                  </a:lnTo>
                  <a:lnTo>
                    <a:pt x="1259" y="1307"/>
                  </a:lnTo>
                  <a:lnTo>
                    <a:pt x="1273" y="1307"/>
                  </a:lnTo>
                  <a:lnTo>
                    <a:pt x="1284" y="1307"/>
                  </a:lnTo>
                  <a:lnTo>
                    <a:pt x="1284" y="1295"/>
                  </a:lnTo>
                  <a:lnTo>
                    <a:pt x="1296" y="1295"/>
                  </a:lnTo>
                  <a:lnTo>
                    <a:pt x="1307" y="1295"/>
                  </a:lnTo>
                  <a:lnTo>
                    <a:pt x="1296" y="1307"/>
                  </a:lnTo>
                  <a:lnTo>
                    <a:pt x="1307" y="1318"/>
                  </a:lnTo>
                  <a:lnTo>
                    <a:pt x="1307" y="1332"/>
                  </a:lnTo>
                  <a:lnTo>
                    <a:pt x="1307" y="1343"/>
                  </a:lnTo>
                  <a:lnTo>
                    <a:pt x="1307" y="1355"/>
                  </a:lnTo>
                  <a:lnTo>
                    <a:pt x="1296" y="1355"/>
                  </a:lnTo>
                  <a:lnTo>
                    <a:pt x="1296" y="1366"/>
                  </a:lnTo>
                  <a:lnTo>
                    <a:pt x="1296" y="1355"/>
                  </a:lnTo>
                  <a:lnTo>
                    <a:pt x="1284" y="1355"/>
                  </a:lnTo>
                  <a:lnTo>
                    <a:pt x="1273" y="1355"/>
                  </a:lnTo>
                  <a:lnTo>
                    <a:pt x="1259" y="1355"/>
                  </a:lnTo>
                  <a:lnTo>
                    <a:pt x="1248" y="1355"/>
                  </a:lnTo>
                  <a:lnTo>
                    <a:pt x="1259" y="1343"/>
                  </a:lnTo>
                  <a:lnTo>
                    <a:pt x="1248" y="1343"/>
                  </a:lnTo>
                  <a:lnTo>
                    <a:pt x="1236" y="1332"/>
                  </a:lnTo>
                  <a:lnTo>
                    <a:pt x="1236" y="1343"/>
                  </a:lnTo>
                  <a:lnTo>
                    <a:pt x="1225" y="1343"/>
                  </a:lnTo>
                  <a:lnTo>
                    <a:pt x="1225" y="1355"/>
                  </a:lnTo>
                  <a:lnTo>
                    <a:pt x="1211" y="1355"/>
                  </a:lnTo>
                  <a:lnTo>
                    <a:pt x="1211" y="1366"/>
                  </a:lnTo>
                  <a:lnTo>
                    <a:pt x="1211" y="1380"/>
                  </a:lnTo>
                  <a:lnTo>
                    <a:pt x="1200" y="1380"/>
                  </a:lnTo>
                  <a:lnTo>
                    <a:pt x="1200" y="1391"/>
                  </a:lnTo>
                  <a:lnTo>
                    <a:pt x="1200" y="1476"/>
                  </a:lnTo>
                  <a:lnTo>
                    <a:pt x="1200" y="1558"/>
                  </a:lnTo>
                  <a:lnTo>
                    <a:pt x="1200" y="1572"/>
                  </a:lnTo>
                  <a:lnTo>
                    <a:pt x="1200" y="1583"/>
                  </a:lnTo>
                  <a:lnTo>
                    <a:pt x="1081" y="1583"/>
                  </a:lnTo>
                  <a:lnTo>
                    <a:pt x="889" y="1583"/>
                  </a:lnTo>
                  <a:lnTo>
                    <a:pt x="889" y="1595"/>
                  </a:lnTo>
                  <a:lnTo>
                    <a:pt x="889" y="1606"/>
                  </a:lnTo>
                  <a:lnTo>
                    <a:pt x="889" y="1620"/>
                  </a:lnTo>
                  <a:lnTo>
                    <a:pt x="875" y="1620"/>
                  </a:lnTo>
                  <a:lnTo>
                    <a:pt x="864" y="1631"/>
                  </a:lnTo>
                  <a:lnTo>
                    <a:pt x="852" y="1631"/>
                  </a:lnTo>
                  <a:lnTo>
                    <a:pt x="852" y="1643"/>
                  </a:lnTo>
                  <a:lnTo>
                    <a:pt x="841" y="1643"/>
                  </a:lnTo>
                  <a:lnTo>
                    <a:pt x="827" y="1643"/>
                  </a:lnTo>
                  <a:lnTo>
                    <a:pt x="816" y="1643"/>
                  </a:lnTo>
                  <a:lnTo>
                    <a:pt x="816" y="1631"/>
                  </a:lnTo>
                  <a:lnTo>
                    <a:pt x="804" y="1631"/>
                  </a:lnTo>
                  <a:lnTo>
                    <a:pt x="804" y="1643"/>
                  </a:lnTo>
                  <a:lnTo>
                    <a:pt x="793" y="1643"/>
                  </a:lnTo>
                  <a:lnTo>
                    <a:pt x="779" y="1654"/>
                  </a:lnTo>
                  <a:lnTo>
                    <a:pt x="768" y="1654"/>
                  </a:lnTo>
                  <a:lnTo>
                    <a:pt x="756" y="1654"/>
                  </a:lnTo>
                  <a:lnTo>
                    <a:pt x="756" y="1668"/>
                  </a:lnTo>
                  <a:lnTo>
                    <a:pt x="756" y="1679"/>
                  </a:lnTo>
                  <a:lnTo>
                    <a:pt x="756" y="1691"/>
                  </a:lnTo>
                  <a:lnTo>
                    <a:pt x="768" y="1691"/>
                  </a:lnTo>
                  <a:lnTo>
                    <a:pt x="779" y="1691"/>
                  </a:lnTo>
                  <a:lnTo>
                    <a:pt x="779" y="1702"/>
                  </a:lnTo>
                  <a:lnTo>
                    <a:pt x="779" y="1716"/>
                  </a:lnTo>
                  <a:lnTo>
                    <a:pt x="768" y="1716"/>
                  </a:lnTo>
                  <a:lnTo>
                    <a:pt x="756" y="1716"/>
                  </a:lnTo>
                  <a:lnTo>
                    <a:pt x="745" y="1716"/>
                  </a:lnTo>
                  <a:lnTo>
                    <a:pt x="745" y="1727"/>
                  </a:lnTo>
                  <a:lnTo>
                    <a:pt x="731" y="1739"/>
                  </a:lnTo>
                  <a:lnTo>
                    <a:pt x="731" y="1750"/>
                  </a:lnTo>
                  <a:lnTo>
                    <a:pt x="720" y="1750"/>
                  </a:lnTo>
                  <a:lnTo>
                    <a:pt x="708" y="1750"/>
                  </a:lnTo>
                  <a:lnTo>
                    <a:pt x="697" y="1750"/>
                  </a:lnTo>
                  <a:lnTo>
                    <a:pt x="683" y="1750"/>
                  </a:lnTo>
                  <a:lnTo>
                    <a:pt x="672" y="1750"/>
                  </a:lnTo>
                  <a:lnTo>
                    <a:pt x="660" y="1739"/>
                  </a:lnTo>
                  <a:lnTo>
                    <a:pt x="660" y="1727"/>
                  </a:lnTo>
                  <a:lnTo>
                    <a:pt x="672" y="1716"/>
                  </a:lnTo>
                  <a:lnTo>
                    <a:pt x="672" y="1702"/>
                  </a:lnTo>
                  <a:lnTo>
                    <a:pt x="672" y="1691"/>
                  </a:lnTo>
                  <a:lnTo>
                    <a:pt x="672" y="1679"/>
                  </a:lnTo>
                  <a:lnTo>
                    <a:pt x="672" y="1668"/>
                  </a:lnTo>
                  <a:lnTo>
                    <a:pt x="672" y="1654"/>
                  </a:lnTo>
                  <a:lnTo>
                    <a:pt x="672" y="1643"/>
                  </a:lnTo>
                  <a:lnTo>
                    <a:pt x="683" y="1643"/>
                  </a:lnTo>
                  <a:lnTo>
                    <a:pt x="683" y="1631"/>
                  </a:lnTo>
                  <a:lnTo>
                    <a:pt x="683" y="1620"/>
                  </a:lnTo>
                  <a:lnTo>
                    <a:pt x="672" y="1606"/>
                  </a:lnTo>
                  <a:lnTo>
                    <a:pt x="672" y="1583"/>
                  </a:lnTo>
                  <a:lnTo>
                    <a:pt x="672" y="1572"/>
                  </a:lnTo>
                  <a:lnTo>
                    <a:pt x="672" y="1558"/>
                  </a:lnTo>
                  <a:lnTo>
                    <a:pt x="683" y="1558"/>
                  </a:lnTo>
                  <a:lnTo>
                    <a:pt x="683" y="1547"/>
                  </a:lnTo>
                  <a:lnTo>
                    <a:pt x="683" y="1535"/>
                  </a:lnTo>
                  <a:lnTo>
                    <a:pt x="683" y="1524"/>
                  </a:lnTo>
                  <a:lnTo>
                    <a:pt x="683" y="1510"/>
                  </a:lnTo>
                  <a:lnTo>
                    <a:pt x="672" y="1510"/>
                  </a:lnTo>
                  <a:lnTo>
                    <a:pt x="672" y="1499"/>
                  </a:lnTo>
                  <a:lnTo>
                    <a:pt x="660" y="1487"/>
                  </a:lnTo>
                  <a:lnTo>
                    <a:pt x="660" y="1476"/>
                  </a:lnTo>
                  <a:lnTo>
                    <a:pt x="624" y="1476"/>
                  </a:lnTo>
                  <a:lnTo>
                    <a:pt x="587" y="1476"/>
                  </a:lnTo>
                  <a:lnTo>
                    <a:pt x="587" y="1428"/>
                  </a:lnTo>
                  <a:lnTo>
                    <a:pt x="491" y="1428"/>
                  </a:lnTo>
                  <a:lnTo>
                    <a:pt x="491" y="1270"/>
                  </a:lnTo>
                  <a:lnTo>
                    <a:pt x="395" y="1270"/>
                  </a:lnTo>
                  <a:lnTo>
                    <a:pt x="395" y="1284"/>
                  </a:lnTo>
                  <a:lnTo>
                    <a:pt x="288" y="1284"/>
                  </a:lnTo>
                  <a:lnTo>
                    <a:pt x="288" y="1078"/>
                  </a:lnTo>
                  <a:lnTo>
                    <a:pt x="288" y="959"/>
                  </a:lnTo>
                  <a:lnTo>
                    <a:pt x="288" y="886"/>
                  </a:lnTo>
                  <a:lnTo>
                    <a:pt x="96" y="886"/>
                  </a:lnTo>
                  <a:lnTo>
                    <a:pt x="84" y="886"/>
                  </a:lnTo>
                  <a:lnTo>
                    <a:pt x="84" y="527"/>
                  </a:lnTo>
                  <a:lnTo>
                    <a:pt x="84" y="539"/>
                  </a:lnTo>
                  <a:lnTo>
                    <a:pt x="73" y="539"/>
                  </a:lnTo>
                  <a:lnTo>
                    <a:pt x="73" y="527"/>
                  </a:lnTo>
                  <a:lnTo>
                    <a:pt x="59" y="539"/>
                  </a:lnTo>
                  <a:lnTo>
                    <a:pt x="59" y="527"/>
                  </a:lnTo>
                  <a:lnTo>
                    <a:pt x="59" y="539"/>
                  </a:lnTo>
                  <a:lnTo>
                    <a:pt x="48" y="527"/>
                  </a:lnTo>
                  <a:lnTo>
                    <a:pt x="36" y="527"/>
                  </a:lnTo>
                  <a:lnTo>
                    <a:pt x="36" y="516"/>
                  </a:lnTo>
                  <a:lnTo>
                    <a:pt x="36" y="502"/>
                  </a:lnTo>
                  <a:lnTo>
                    <a:pt x="36" y="491"/>
                  </a:lnTo>
                  <a:lnTo>
                    <a:pt x="36" y="468"/>
                  </a:lnTo>
                  <a:lnTo>
                    <a:pt x="36" y="454"/>
                  </a:lnTo>
                  <a:lnTo>
                    <a:pt x="36" y="443"/>
                  </a:lnTo>
                  <a:lnTo>
                    <a:pt x="36" y="431"/>
                  </a:lnTo>
                  <a:lnTo>
                    <a:pt x="36" y="420"/>
                  </a:lnTo>
                  <a:lnTo>
                    <a:pt x="25" y="420"/>
                  </a:lnTo>
                  <a:lnTo>
                    <a:pt x="25" y="407"/>
                  </a:lnTo>
                  <a:lnTo>
                    <a:pt x="11" y="407"/>
                  </a:lnTo>
                  <a:lnTo>
                    <a:pt x="11" y="395"/>
                  </a:lnTo>
                  <a:lnTo>
                    <a:pt x="11" y="383"/>
                  </a:lnTo>
                  <a:lnTo>
                    <a:pt x="25" y="383"/>
                  </a:lnTo>
                  <a:lnTo>
                    <a:pt x="25" y="372"/>
                  </a:lnTo>
                  <a:lnTo>
                    <a:pt x="11" y="372"/>
                  </a:lnTo>
                  <a:lnTo>
                    <a:pt x="11" y="359"/>
                  </a:lnTo>
                  <a:lnTo>
                    <a:pt x="25" y="359"/>
                  </a:lnTo>
                  <a:lnTo>
                    <a:pt x="25" y="347"/>
                  </a:lnTo>
                  <a:lnTo>
                    <a:pt x="36" y="347"/>
                  </a:lnTo>
                  <a:lnTo>
                    <a:pt x="25" y="335"/>
                  </a:lnTo>
                  <a:lnTo>
                    <a:pt x="36" y="335"/>
                  </a:lnTo>
                  <a:lnTo>
                    <a:pt x="25" y="335"/>
                  </a:lnTo>
                  <a:lnTo>
                    <a:pt x="25" y="324"/>
                  </a:lnTo>
                  <a:lnTo>
                    <a:pt x="11" y="311"/>
                  </a:lnTo>
                  <a:lnTo>
                    <a:pt x="11" y="299"/>
                  </a:lnTo>
                  <a:lnTo>
                    <a:pt x="11" y="287"/>
                  </a:lnTo>
                  <a:lnTo>
                    <a:pt x="0" y="276"/>
                  </a:lnTo>
                  <a:lnTo>
                    <a:pt x="0" y="263"/>
                  </a:lnTo>
                  <a:close/>
                </a:path>
              </a:pathLst>
            </a:custGeom>
            <a:solidFill>
              <a:srgbClr val="CCEC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Freeform 27"/>
            <p:cNvSpPr>
              <a:spLocks/>
            </p:cNvSpPr>
            <p:nvPr/>
          </p:nvSpPr>
          <p:spPr bwMode="auto">
            <a:xfrm>
              <a:off x="1854" y="1650"/>
              <a:ext cx="627" cy="867"/>
            </a:xfrm>
            <a:custGeom>
              <a:avLst/>
              <a:gdLst>
                <a:gd name="T0" fmla="*/ 17 w 1307"/>
                <a:gd name="T1" fmla="*/ 119 h 1750"/>
                <a:gd name="T2" fmla="*/ 28 w 1307"/>
                <a:gd name="T3" fmla="*/ 107 h 1750"/>
                <a:gd name="T4" fmla="*/ 35 w 1307"/>
                <a:gd name="T5" fmla="*/ 95 h 1750"/>
                <a:gd name="T6" fmla="*/ 35 w 1307"/>
                <a:gd name="T7" fmla="*/ 71 h 1750"/>
                <a:gd name="T8" fmla="*/ 40 w 1307"/>
                <a:gd name="T9" fmla="*/ 42 h 1750"/>
                <a:gd name="T10" fmla="*/ 28 w 1307"/>
                <a:gd name="T11" fmla="*/ 24 h 1750"/>
                <a:gd name="T12" fmla="*/ 51 w 1307"/>
                <a:gd name="T13" fmla="*/ 11 h 1750"/>
                <a:gd name="T14" fmla="*/ 63 w 1307"/>
                <a:gd name="T15" fmla="*/ 0 h 1750"/>
                <a:gd name="T16" fmla="*/ 81 w 1307"/>
                <a:gd name="T17" fmla="*/ 24 h 1750"/>
                <a:gd name="T18" fmla="*/ 92 w 1307"/>
                <a:gd name="T19" fmla="*/ 53 h 1750"/>
                <a:gd name="T20" fmla="*/ 92 w 1307"/>
                <a:gd name="T21" fmla="*/ 77 h 1750"/>
                <a:gd name="T22" fmla="*/ 92 w 1307"/>
                <a:gd name="T23" fmla="*/ 101 h 1750"/>
                <a:gd name="T24" fmla="*/ 97 w 1307"/>
                <a:gd name="T25" fmla="*/ 124 h 1750"/>
                <a:gd name="T26" fmla="*/ 104 w 1307"/>
                <a:gd name="T27" fmla="*/ 154 h 1750"/>
                <a:gd name="T28" fmla="*/ 115 w 1307"/>
                <a:gd name="T29" fmla="*/ 184 h 1750"/>
                <a:gd name="T30" fmla="*/ 138 w 1307"/>
                <a:gd name="T31" fmla="*/ 196 h 1750"/>
                <a:gd name="T32" fmla="*/ 161 w 1307"/>
                <a:gd name="T33" fmla="*/ 190 h 1750"/>
                <a:gd name="T34" fmla="*/ 184 w 1307"/>
                <a:gd name="T35" fmla="*/ 190 h 1750"/>
                <a:gd name="T36" fmla="*/ 201 w 1307"/>
                <a:gd name="T37" fmla="*/ 178 h 1750"/>
                <a:gd name="T38" fmla="*/ 225 w 1307"/>
                <a:gd name="T39" fmla="*/ 172 h 1750"/>
                <a:gd name="T40" fmla="*/ 248 w 1307"/>
                <a:gd name="T41" fmla="*/ 184 h 1750"/>
                <a:gd name="T42" fmla="*/ 276 w 1307"/>
                <a:gd name="T43" fmla="*/ 196 h 1750"/>
                <a:gd name="T44" fmla="*/ 288 w 1307"/>
                <a:gd name="T45" fmla="*/ 214 h 1750"/>
                <a:gd name="T46" fmla="*/ 311 w 1307"/>
                <a:gd name="T47" fmla="*/ 225 h 1750"/>
                <a:gd name="T48" fmla="*/ 334 w 1307"/>
                <a:gd name="T49" fmla="*/ 249 h 1750"/>
                <a:gd name="T50" fmla="*/ 363 w 1307"/>
                <a:gd name="T51" fmla="*/ 249 h 1750"/>
                <a:gd name="T52" fmla="*/ 397 w 1307"/>
                <a:gd name="T53" fmla="*/ 249 h 1750"/>
                <a:gd name="T54" fmla="*/ 420 w 1307"/>
                <a:gd name="T55" fmla="*/ 249 h 1750"/>
                <a:gd name="T56" fmla="*/ 432 w 1307"/>
                <a:gd name="T57" fmla="*/ 428 h 1750"/>
                <a:gd name="T58" fmla="*/ 438 w 1307"/>
                <a:gd name="T59" fmla="*/ 434 h 1750"/>
                <a:gd name="T60" fmla="*/ 438 w 1307"/>
                <a:gd name="T61" fmla="*/ 434 h 1750"/>
                <a:gd name="T62" fmla="*/ 450 w 1307"/>
                <a:gd name="T63" fmla="*/ 446 h 1750"/>
                <a:gd name="T64" fmla="*/ 466 w 1307"/>
                <a:gd name="T65" fmla="*/ 457 h 1750"/>
                <a:gd name="T66" fmla="*/ 519 w 1307"/>
                <a:gd name="T67" fmla="*/ 463 h 1750"/>
                <a:gd name="T68" fmla="*/ 588 w 1307"/>
                <a:gd name="T69" fmla="*/ 600 h 1750"/>
                <a:gd name="T70" fmla="*/ 576 w 1307"/>
                <a:gd name="T71" fmla="*/ 618 h 1750"/>
                <a:gd name="T72" fmla="*/ 576 w 1307"/>
                <a:gd name="T73" fmla="*/ 636 h 1750"/>
                <a:gd name="T74" fmla="*/ 599 w 1307"/>
                <a:gd name="T75" fmla="*/ 648 h 1750"/>
                <a:gd name="T76" fmla="*/ 627 w 1307"/>
                <a:gd name="T77" fmla="*/ 642 h 1750"/>
                <a:gd name="T78" fmla="*/ 622 w 1307"/>
                <a:gd name="T79" fmla="*/ 671 h 1750"/>
                <a:gd name="T80" fmla="*/ 599 w 1307"/>
                <a:gd name="T81" fmla="*/ 671 h 1750"/>
                <a:gd name="T82" fmla="*/ 588 w 1307"/>
                <a:gd name="T83" fmla="*/ 671 h 1750"/>
                <a:gd name="T84" fmla="*/ 576 w 1307"/>
                <a:gd name="T85" fmla="*/ 731 h 1750"/>
                <a:gd name="T86" fmla="*/ 426 w 1307"/>
                <a:gd name="T87" fmla="*/ 790 h 1750"/>
                <a:gd name="T88" fmla="*/ 409 w 1307"/>
                <a:gd name="T89" fmla="*/ 814 h 1750"/>
                <a:gd name="T90" fmla="*/ 386 w 1307"/>
                <a:gd name="T91" fmla="*/ 814 h 1750"/>
                <a:gd name="T92" fmla="*/ 363 w 1307"/>
                <a:gd name="T93" fmla="*/ 832 h 1750"/>
                <a:gd name="T94" fmla="*/ 368 w 1307"/>
                <a:gd name="T95" fmla="*/ 850 h 1750"/>
                <a:gd name="T96" fmla="*/ 345 w 1307"/>
                <a:gd name="T97" fmla="*/ 867 h 1750"/>
                <a:gd name="T98" fmla="*/ 317 w 1307"/>
                <a:gd name="T99" fmla="*/ 856 h 1750"/>
                <a:gd name="T100" fmla="*/ 322 w 1307"/>
                <a:gd name="T101" fmla="*/ 819 h 1750"/>
                <a:gd name="T102" fmla="*/ 322 w 1307"/>
                <a:gd name="T103" fmla="*/ 784 h 1750"/>
                <a:gd name="T104" fmla="*/ 328 w 1307"/>
                <a:gd name="T105" fmla="*/ 755 h 1750"/>
                <a:gd name="T106" fmla="*/ 299 w 1307"/>
                <a:gd name="T107" fmla="*/ 731 h 1750"/>
                <a:gd name="T108" fmla="*/ 189 w 1307"/>
                <a:gd name="T109" fmla="*/ 636 h 1750"/>
                <a:gd name="T110" fmla="*/ 40 w 1307"/>
                <a:gd name="T111" fmla="*/ 439 h 1750"/>
                <a:gd name="T112" fmla="*/ 28 w 1307"/>
                <a:gd name="T113" fmla="*/ 261 h 1750"/>
                <a:gd name="T114" fmla="*/ 17 w 1307"/>
                <a:gd name="T115" fmla="*/ 243 h 1750"/>
                <a:gd name="T116" fmla="*/ 12 w 1307"/>
                <a:gd name="T117" fmla="*/ 208 h 1750"/>
                <a:gd name="T118" fmla="*/ 12 w 1307"/>
                <a:gd name="T119" fmla="*/ 184 h 1750"/>
                <a:gd name="T120" fmla="*/ 12 w 1307"/>
                <a:gd name="T121" fmla="*/ 166 h 1750"/>
                <a:gd name="T122" fmla="*/ 5 w 1307"/>
                <a:gd name="T123" fmla="*/ 142 h 175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307"/>
                <a:gd name="T187" fmla="*/ 0 h 1750"/>
                <a:gd name="T188" fmla="*/ 1307 w 1307"/>
                <a:gd name="T189" fmla="*/ 1750 h 175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307" h="1750">
                  <a:moveTo>
                    <a:pt x="0" y="263"/>
                  </a:moveTo>
                  <a:lnTo>
                    <a:pt x="0" y="251"/>
                  </a:lnTo>
                  <a:lnTo>
                    <a:pt x="11" y="251"/>
                  </a:lnTo>
                  <a:lnTo>
                    <a:pt x="11" y="240"/>
                  </a:lnTo>
                  <a:lnTo>
                    <a:pt x="25" y="240"/>
                  </a:lnTo>
                  <a:lnTo>
                    <a:pt x="36" y="240"/>
                  </a:lnTo>
                  <a:lnTo>
                    <a:pt x="48" y="240"/>
                  </a:lnTo>
                  <a:lnTo>
                    <a:pt x="59" y="240"/>
                  </a:lnTo>
                  <a:lnTo>
                    <a:pt x="59" y="228"/>
                  </a:lnTo>
                  <a:lnTo>
                    <a:pt x="73" y="228"/>
                  </a:lnTo>
                  <a:lnTo>
                    <a:pt x="73" y="215"/>
                  </a:lnTo>
                  <a:lnTo>
                    <a:pt x="59" y="215"/>
                  </a:lnTo>
                  <a:lnTo>
                    <a:pt x="73" y="215"/>
                  </a:lnTo>
                  <a:lnTo>
                    <a:pt x="59" y="215"/>
                  </a:lnTo>
                  <a:lnTo>
                    <a:pt x="59" y="203"/>
                  </a:lnTo>
                  <a:lnTo>
                    <a:pt x="73" y="203"/>
                  </a:lnTo>
                  <a:lnTo>
                    <a:pt x="84" y="203"/>
                  </a:lnTo>
                  <a:lnTo>
                    <a:pt x="73" y="192"/>
                  </a:lnTo>
                  <a:lnTo>
                    <a:pt x="84" y="192"/>
                  </a:lnTo>
                  <a:lnTo>
                    <a:pt x="84" y="180"/>
                  </a:lnTo>
                  <a:lnTo>
                    <a:pt x="84" y="167"/>
                  </a:lnTo>
                  <a:lnTo>
                    <a:pt x="84" y="155"/>
                  </a:lnTo>
                  <a:lnTo>
                    <a:pt x="84" y="144"/>
                  </a:lnTo>
                  <a:lnTo>
                    <a:pt x="73" y="144"/>
                  </a:lnTo>
                  <a:lnTo>
                    <a:pt x="73" y="132"/>
                  </a:lnTo>
                  <a:lnTo>
                    <a:pt x="84" y="132"/>
                  </a:lnTo>
                  <a:lnTo>
                    <a:pt x="84" y="119"/>
                  </a:lnTo>
                  <a:lnTo>
                    <a:pt x="84" y="107"/>
                  </a:lnTo>
                  <a:lnTo>
                    <a:pt x="84" y="96"/>
                  </a:lnTo>
                  <a:lnTo>
                    <a:pt x="84" y="84"/>
                  </a:lnTo>
                  <a:lnTo>
                    <a:pt x="84" y="71"/>
                  </a:lnTo>
                  <a:lnTo>
                    <a:pt x="73" y="71"/>
                  </a:lnTo>
                  <a:lnTo>
                    <a:pt x="59" y="59"/>
                  </a:lnTo>
                  <a:lnTo>
                    <a:pt x="59" y="71"/>
                  </a:lnTo>
                  <a:lnTo>
                    <a:pt x="59" y="59"/>
                  </a:lnTo>
                  <a:lnTo>
                    <a:pt x="59" y="48"/>
                  </a:lnTo>
                  <a:lnTo>
                    <a:pt x="59" y="36"/>
                  </a:lnTo>
                  <a:lnTo>
                    <a:pt x="73" y="36"/>
                  </a:lnTo>
                  <a:lnTo>
                    <a:pt x="73" y="23"/>
                  </a:lnTo>
                  <a:lnTo>
                    <a:pt x="84" y="23"/>
                  </a:lnTo>
                  <a:lnTo>
                    <a:pt x="96" y="23"/>
                  </a:lnTo>
                  <a:lnTo>
                    <a:pt x="107" y="23"/>
                  </a:lnTo>
                  <a:lnTo>
                    <a:pt x="121" y="23"/>
                  </a:lnTo>
                  <a:lnTo>
                    <a:pt x="107" y="23"/>
                  </a:lnTo>
                  <a:lnTo>
                    <a:pt x="121" y="23"/>
                  </a:lnTo>
                  <a:lnTo>
                    <a:pt x="121" y="11"/>
                  </a:lnTo>
                  <a:lnTo>
                    <a:pt x="132" y="11"/>
                  </a:lnTo>
                  <a:lnTo>
                    <a:pt x="132" y="0"/>
                  </a:lnTo>
                  <a:lnTo>
                    <a:pt x="144" y="0"/>
                  </a:lnTo>
                  <a:lnTo>
                    <a:pt x="144" y="11"/>
                  </a:lnTo>
                  <a:lnTo>
                    <a:pt x="144" y="23"/>
                  </a:lnTo>
                  <a:lnTo>
                    <a:pt x="144" y="36"/>
                  </a:lnTo>
                  <a:lnTo>
                    <a:pt x="155" y="48"/>
                  </a:lnTo>
                  <a:lnTo>
                    <a:pt x="169" y="48"/>
                  </a:lnTo>
                  <a:lnTo>
                    <a:pt x="169" y="59"/>
                  </a:lnTo>
                  <a:lnTo>
                    <a:pt x="169" y="71"/>
                  </a:lnTo>
                  <a:lnTo>
                    <a:pt x="169" y="84"/>
                  </a:lnTo>
                  <a:lnTo>
                    <a:pt x="180" y="84"/>
                  </a:lnTo>
                  <a:lnTo>
                    <a:pt x="180" y="96"/>
                  </a:lnTo>
                  <a:lnTo>
                    <a:pt x="192" y="107"/>
                  </a:lnTo>
                  <a:lnTo>
                    <a:pt x="192" y="119"/>
                  </a:lnTo>
                  <a:lnTo>
                    <a:pt x="192" y="132"/>
                  </a:lnTo>
                  <a:lnTo>
                    <a:pt x="192" y="144"/>
                  </a:lnTo>
                  <a:lnTo>
                    <a:pt x="203" y="144"/>
                  </a:lnTo>
                  <a:lnTo>
                    <a:pt x="192" y="144"/>
                  </a:lnTo>
                  <a:lnTo>
                    <a:pt x="192" y="155"/>
                  </a:lnTo>
                  <a:lnTo>
                    <a:pt x="203" y="155"/>
                  </a:lnTo>
                  <a:lnTo>
                    <a:pt x="192" y="155"/>
                  </a:lnTo>
                  <a:lnTo>
                    <a:pt x="192" y="167"/>
                  </a:lnTo>
                  <a:lnTo>
                    <a:pt x="192" y="180"/>
                  </a:lnTo>
                  <a:lnTo>
                    <a:pt x="192" y="192"/>
                  </a:lnTo>
                  <a:lnTo>
                    <a:pt x="192" y="203"/>
                  </a:lnTo>
                  <a:lnTo>
                    <a:pt x="192" y="215"/>
                  </a:lnTo>
                  <a:lnTo>
                    <a:pt x="192" y="228"/>
                  </a:lnTo>
                  <a:lnTo>
                    <a:pt x="203" y="228"/>
                  </a:lnTo>
                  <a:lnTo>
                    <a:pt x="192" y="240"/>
                  </a:lnTo>
                  <a:lnTo>
                    <a:pt x="203" y="240"/>
                  </a:lnTo>
                  <a:lnTo>
                    <a:pt x="203" y="251"/>
                  </a:lnTo>
                  <a:lnTo>
                    <a:pt x="203" y="263"/>
                  </a:lnTo>
                  <a:lnTo>
                    <a:pt x="203" y="276"/>
                  </a:lnTo>
                  <a:lnTo>
                    <a:pt x="203" y="287"/>
                  </a:lnTo>
                  <a:lnTo>
                    <a:pt x="203" y="299"/>
                  </a:lnTo>
                  <a:lnTo>
                    <a:pt x="203" y="311"/>
                  </a:lnTo>
                  <a:lnTo>
                    <a:pt x="217" y="311"/>
                  </a:lnTo>
                  <a:lnTo>
                    <a:pt x="217" y="324"/>
                  </a:lnTo>
                  <a:lnTo>
                    <a:pt x="228" y="335"/>
                  </a:lnTo>
                  <a:lnTo>
                    <a:pt x="228" y="347"/>
                  </a:lnTo>
                  <a:lnTo>
                    <a:pt x="240" y="347"/>
                  </a:lnTo>
                  <a:lnTo>
                    <a:pt x="240" y="359"/>
                  </a:lnTo>
                  <a:lnTo>
                    <a:pt x="240" y="372"/>
                  </a:lnTo>
                  <a:lnTo>
                    <a:pt x="251" y="372"/>
                  </a:lnTo>
                  <a:lnTo>
                    <a:pt x="265" y="383"/>
                  </a:lnTo>
                  <a:lnTo>
                    <a:pt x="276" y="395"/>
                  </a:lnTo>
                  <a:lnTo>
                    <a:pt x="276" y="383"/>
                  </a:lnTo>
                  <a:lnTo>
                    <a:pt x="288" y="383"/>
                  </a:lnTo>
                  <a:lnTo>
                    <a:pt x="288" y="395"/>
                  </a:lnTo>
                  <a:lnTo>
                    <a:pt x="299" y="407"/>
                  </a:lnTo>
                  <a:lnTo>
                    <a:pt x="313" y="407"/>
                  </a:lnTo>
                  <a:lnTo>
                    <a:pt x="313" y="395"/>
                  </a:lnTo>
                  <a:lnTo>
                    <a:pt x="324" y="395"/>
                  </a:lnTo>
                  <a:lnTo>
                    <a:pt x="336" y="395"/>
                  </a:lnTo>
                  <a:lnTo>
                    <a:pt x="336" y="383"/>
                  </a:lnTo>
                  <a:lnTo>
                    <a:pt x="347" y="383"/>
                  </a:lnTo>
                  <a:lnTo>
                    <a:pt x="361" y="383"/>
                  </a:lnTo>
                  <a:lnTo>
                    <a:pt x="361" y="372"/>
                  </a:lnTo>
                  <a:lnTo>
                    <a:pt x="372" y="372"/>
                  </a:lnTo>
                  <a:lnTo>
                    <a:pt x="372" y="383"/>
                  </a:lnTo>
                  <a:lnTo>
                    <a:pt x="384" y="383"/>
                  </a:lnTo>
                  <a:lnTo>
                    <a:pt x="384" y="372"/>
                  </a:lnTo>
                  <a:lnTo>
                    <a:pt x="395" y="383"/>
                  </a:lnTo>
                  <a:lnTo>
                    <a:pt x="395" y="372"/>
                  </a:lnTo>
                  <a:lnTo>
                    <a:pt x="409" y="372"/>
                  </a:lnTo>
                  <a:lnTo>
                    <a:pt x="420" y="372"/>
                  </a:lnTo>
                  <a:lnTo>
                    <a:pt x="420" y="359"/>
                  </a:lnTo>
                  <a:lnTo>
                    <a:pt x="432" y="359"/>
                  </a:lnTo>
                  <a:lnTo>
                    <a:pt x="443" y="359"/>
                  </a:lnTo>
                  <a:lnTo>
                    <a:pt x="457" y="359"/>
                  </a:lnTo>
                  <a:lnTo>
                    <a:pt x="468" y="359"/>
                  </a:lnTo>
                  <a:lnTo>
                    <a:pt x="480" y="359"/>
                  </a:lnTo>
                  <a:lnTo>
                    <a:pt x="468" y="347"/>
                  </a:lnTo>
                  <a:lnTo>
                    <a:pt x="480" y="347"/>
                  </a:lnTo>
                  <a:lnTo>
                    <a:pt x="491" y="347"/>
                  </a:lnTo>
                  <a:lnTo>
                    <a:pt x="505" y="347"/>
                  </a:lnTo>
                  <a:lnTo>
                    <a:pt x="505" y="359"/>
                  </a:lnTo>
                  <a:lnTo>
                    <a:pt x="516" y="359"/>
                  </a:lnTo>
                  <a:lnTo>
                    <a:pt x="516" y="372"/>
                  </a:lnTo>
                  <a:lnTo>
                    <a:pt x="516" y="383"/>
                  </a:lnTo>
                  <a:lnTo>
                    <a:pt x="528" y="383"/>
                  </a:lnTo>
                  <a:lnTo>
                    <a:pt x="539" y="383"/>
                  </a:lnTo>
                  <a:lnTo>
                    <a:pt x="553" y="383"/>
                  </a:lnTo>
                  <a:lnTo>
                    <a:pt x="564" y="395"/>
                  </a:lnTo>
                  <a:lnTo>
                    <a:pt x="576" y="395"/>
                  </a:lnTo>
                  <a:lnTo>
                    <a:pt x="587" y="395"/>
                  </a:lnTo>
                  <a:lnTo>
                    <a:pt x="587" y="407"/>
                  </a:lnTo>
                  <a:lnTo>
                    <a:pt x="587" y="420"/>
                  </a:lnTo>
                  <a:lnTo>
                    <a:pt x="601" y="420"/>
                  </a:lnTo>
                  <a:lnTo>
                    <a:pt x="587" y="431"/>
                  </a:lnTo>
                  <a:lnTo>
                    <a:pt x="601" y="431"/>
                  </a:lnTo>
                  <a:lnTo>
                    <a:pt x="601" y="443"/>
                  </a:lnTo>
                  <a:lnTo>
                    <a:pt x="601" y="454"/>
                  </a:lnTo>
                  <a:lnTo>
                    <a:pt x="612" y="454"/>
                  </a:lnTo>
                  <a:lnTo>
                    <a:pt x="624" y="468"/>
                  </a:lnTo>
                  <a:lnTo>
                    <a:pt x="635" y="454"/>
                  </a:lnTo>
                  <a:lnTo>
                    <a:pt x="649" y="454"/>
                  </a:lnTo>
                  <a:lnTo>
                    <a:pt x="649" y="468"/>
                  </a:lnTo>
                  <a:lnTo>
                    <a:pt x="660" y="468"/>
                  </a:lnTo>
                  <a:lnTo>
                    <a:pt x="672" y="468"/>
                  </a:lnTo>
                  <a:lnTo>
                    <a:pt x="672" y="479"/>
                  </a:lnTo>
                  <a:lnTo>
                    <a:pt x="683" y="491"/>
                  </a:lnTo>
                  <a:lnTo>
                    <a:pt x="697" y="502"/>
                  </a:lnTo>
                  <a:lnTo>
                    <a:pt x="720" y="502"/>
                  </a:lnTo>
                  <a:lnTo>
                    <a:pt x="731" y="502"/>
                  </a:lnTo>
                  <a:lnTo>
                    <a:pt x="745" y="502"/>
                  </a:lnTo>
                  <a:lnTo>
                    <a:pt x="745" y="516"/>
                  </a:lnTo>
                  <a:lnTo>
                    <a:pt x="756" y="516"/>
                  </a:lnTo>
                  <a:lnTo>
                    <a:pt x="756" y="502"/>
                  </a:lnTo>
                  <a:lnTo>
                    <a:pt x="768" y="502"/>
                  </a:lnTo>
                  <a:lnTo>
                    <a:pt x="779" y="502"/>
                  </a:lnTo>
                  <a:lnTo>
                    <a:pt x="793" y="502"/>
                  </a:lnTo>
                  <a:lnTo>
                    <a:pt x="804" y="502"/>
                  </a:lnTo>
                  <a:lnTo>
                    <a:pt x="816" y="502"/>
                  </a:lnTo>
                  <a:lnTo>
                    <a:pt x="827" y="502"/>
                  </a:lnTo>
                  <a:lnTo>
                    <a:pt x="841" y="502"/>
                  </a:lnTo>
                  <a:lnTo>
                    <a:pt x="852" y="491"/>
                  </a:lnTo>
                  <a:lnTo>
                    <a:pt x="852" y="502"/>
                  </a:lnTo>
                  <a:lnTo>
                    <a:pt x="864" y="502"/>
                  </a:lnTo>
                  <a:lnTo>
                    <a:pt x="864" y="491"/>
                  </a:lnTo>
                  <a:lnTo>
                    <a:pt x="875" y="502"/>
                  </a:lnTo>
                  <a:lnTo>
                    <a:pt x="875" y="491"/>
                  </a:lnTo>
                  <a:lnTo>
                    <a:pt x="875" y="516"/>
                  </a:lnTo>
                  <a:lnTo>
                    <a:pt x="875" y="804"/>
                  </a:lnTo>
                  <a:lnTo>
                    <a:pt x="875" y="863"/>
                  </a:lnTo>
                  <a:lnTo>
                    <a:pt x="889" y="863"/>
                  </a:lnTo>
                  <a:lnTo>
                    <a:pt x="900" y="863"/>
                  </a:lnTo>
                  <a:lnTo>
                    <a:pt x="889" y="863"/>
                  </a:lnTo>
                  <a:lnTo>
                    <a:pt x="900" y="863"/>
                  </a:lnTo>
                  <a:lnTo>
                    <a:pt x="912" y="863"/>
                  </a:lnTo>
                  <a:lnTo>
                    <a:pt x="912" y="875"/>
                  </a:lnTo>
                  <a:lnTo>
                    <a:pt x="900" y="875"/>
                  </a:lnTo>
                  <a:lnTo>
                    <a:pt x="912" y="875"/>
                  </a:lnTo>
                  <a:lnTo>
                    <a:pt x="900" y="886"/>
                  </a:lnTo>
                  <a:lnTo>
                    <a:pt x="912" y="886"/>
                  </a:lnTo>
                  <a:lnTo>
                    <a:pt x="923" y="886"/>
                  </a:lnTo>
                  <a:lnTo>
                    <a:pt x="912" y="875"/>
                  </a:lnTo>
                  <a:lnTo>
                    <a:pt x="923" y="875"/>
                  </a:lnTo>
                  <a:lnTo>
                    <a:pt x="912" y="875"/>
                  </a:lnTo>
                  <a:lnTo>
                    <a:pt x="923" y="875"/>
                  </a:lnTo>
                  <a:lnTo>
                    <a:pt x="937" y="875"/>
                  </a:lnTo>
                  <a:lnTo>
                    <a:pt x="937" y="886"/>
                  </a:lnTo>
                  <a:lnTo>
                    <a:pt x="923" y="886"/>
                  </a:lnTo>
                  <a:lnTo>
                    <a:pt x="937" y="886"/>
                  </a:lnTo>
                  <a:lnTo>
                    <a:pt x="937" y="900"/>
                  </a:lnTo>
                  <a:lnTo>
                    <a:pt x="937" y="886"/>
                  </a:lnTo>
                  <a:lnTo>
                    <a:pt x="948" y="900"/>
                  </a:lnTo>
                  <a:lnTo>
                    <a:pt x="948" y="911"/>
                  </a:lnTo>
                  <a:lnTo>
                    <a:pt x="960" y="911"/>
                  </a:lnTo>
                  <a:lnTo>
                    <a:pt x="960" y="923"/>
                  </a:lnTo>
                  <a:lnTo>
                    <a:pt x="971" y="923"/>
                  </a:lnTo>
                  <a:lnTo>
                    <a:pt x="971" y="934"/>
                  </a:lnTo>
                  <a:lnTo>
                    <a:pt x="996" y="934"/>
                  </a:lnTo>
                  <a:lnTo>
                    <a:pt x="996" y="948"/>
                  </a:lnTo>
                  <a:lnTo>
                    <a:pt x="1008" y="948"/>
                  </a:lnTo>
                  <a:lnTo>
                    <a:pt x="1008" y="934"/>
                  </a:lnTo>
                  <a:lnTo>
                    <a:pt x="1081" y="934"/>
                  </a:lnTo>
                  <a:lnTo>
                    <a:pt x="1081" y="982"/>
                  </a:lnTo>
                  <a:lnTo>
                    <a:pt x="1081" y="1188"/>
                  </a:lnTo>
                  <a:lnTo>
                    <a:pt x="1188" y="1188"/>
                  </a:lnTo>
                  <a:lnTo>
                    <a:pt x="1200" y="1199"/>
                  </a:lnTo>
                  <a:lnTo>
                    <a:pt x="1211" y="1199"/>
                  </a:lnTo>
                  <a:lnTo>
                    <a:pt x="1225" y="1211"/>
                  </a:lnTo>
                  <a:lnTo>
                    <a:pt x="1225" y="1222"/>
                  </a:lnTo>
                  <a:lnTo>
                    <a:pt x="1211" y="1222"/>
                  </a:lnTo>
                  <a:lnTo>
                    <a:pt x="1225" y="1222"/>
                  </a:lnTo>
                  <a:lnTo>
                    <a:pt x="1211" y="1236"/>
                  </a:lnTo>
                  <a:lnTo>
                    <a:pt x="1200" y="1236"/>
                  </a:lnTo>
                  <a:lnTo>
                    <a:pt x="1200" y="1247"/>
                  </a:lnTo>
                  <a:lnTo>
                    <a:pt x="1200" y="1236"/>
                  </a:lnTo>
                  <a:lnTo>
                    <a:pt x="1200" y="1247"/>
                  </a:lnTo>
                  <a:lnTo>
                    <a:pt x="1200" y="1259"/>
                  </a:lnTo>
                  <a:lnTo>
                    <a:pt x="1188" y="1270"/>
                  </a:lnTo>
                  <a:lnTo>
                    <a:pt x="1200" y="1270"/>
                  </a:lnTo>
                  <a:lnTo>
                    <a:pt x="1200" y="1284"/>
                  </a:lnTo>
                  <a:lnTo>
                    <a:pt x="1211" y="1284"/>
                  </a:lnTo>
                  <a:lnTo>
                    <a:pt x="1211" y="1295"/>
                  </a:lnTo>
                  <a:lnTo>
                    <a:pt x="1225" y="1295"/>
                  </a:lnTo>
                  <a:lnTo>
                    <a:pt x="1225" y="1307"/>
                  </a:lnTo>
                  <a:lnTo>
                    <a:pt x="1236" y="1307"/>
                  </a:lnTo>
                  <a:lnTo>
                    <a:pt x="1248" y="1307"/>
                  </a:lnTo>
                  <a:lnTo>
                    <a:pt x="1259" y="1307"/>
                  </a:lnTo>
                  <a:lnTo>
                    <a:pt x="1273" y="1307"/>
                  </a:lnTo>
                  <a:lnTo>
                    <a:pt x="1284" y="1307"/>
                  </a:lnTo>
                  <a:lnTo>
                    <a:pt x="1284" y="1295"/>
                  </a:lnTo>
                  <a:lnTo>
                    <a:pt x="1296" y="1295"/>
                  </a:lnTo>
                  <a:lnTo>
                    <a:pt x="1307" y="1295"/>
                  </a:lnTo>
                  <a:lnTo>
                    <a:pt x="1296" y="1307"/>
                  </a:lnTo>
                  <a:lnTo>
                    <a:pt x="1307" y="1318"/>
                  </a:lnTo>
                  <a:lnTo>
                    <a:pt x="1307" y="1332"/>
                  </a:lnTo>
                  <a:lnTo>
                    <a:pt x="1307" y="1343"/>
                  </a:lnTo>
                  <a:lnTo>
                    <a:pt x="1307" y="1355"/>
                  </a:lnTo>
                  <a:lnTo>
                    <a:pt x="1296" y="1355"/>
                  </a:lnTo>
                  <a:lnTo>
                    <a:pt x="1296" y="1366"/>
                  </a:lnTo>
                  <a:lnTo>
                    <a:pt x="1296" y="1355"/>
                  </a:lnTo>
                  <a:lnTo>
                    <a:pt x="1284" y="1355"/>
                  </a:lnTo>
                  <a:lnTo>
                    <a:pt x="1273" y="1355"/>
                  </a:lnTo>
                  <a:lnTo>
                    <a:pt x="1259" y="1355"/>
                  </a:lnTo>
                  <a:lnTo>
                    <a:pt x="1248" y="1355"/>
                  </a:lnTo>
                  <a:lnTo>
                    <a:pt x="1259" y="1343"/>
                  </a:lnTo>
                  <a:lnTo>
                    <a:pt x="1248" y="1343"/>
                  </a:lnTo>
                  <a:lnTo>
                    <a:pt x="1236" y="1332"/>
                  </a:lnTo>
                  <a:lnTo>
                    <a:pt x="1236" y="1343"/>
                  </a:lnTo>
                  <a:lnTo>
                    <a:pt x="1225" y="1343"/>
                  </a:lnTo>
                  <a:lnTo>
                    <a:pt x="1225" y="1355"/>
                  </a:lnTo>
                  <a:lnTo>
                    <a:pt x="1211" y="1355"/>
                  </a:lnTo>
                  <a:lnTo>
                    <a:pt x="1211" y="1366"/>
                  </a:lnTo>
                  <a:lnTo>
                    <a:pt x="1211" y="1380"/>
                  </a:lnTo>
                  <a:lnTo>
                    <a:pt x="1200" y="1380"/>
                  </a:lnTo>
                  <a:lnTo>
                    <a:pt x="1200" y="1391"/>
                  </a:lnTo>
                  <a:lnTo>
                    <a:pt x="1200" y="1476"/>
                  </a:lnTo>
                  <a:lnTo>
                    <a:pt x="1200" y="1558"/>
                  </a:lnTo>
                  <a:lnTo>
                    <a:pt x="1200" y="1572"/>
                  </a:lnTo>
                  <a:lnTo>
                    <a:pt x="1200" y="1583"/>
                  </a:lnTo>
                  <a:lnTo>
                    <a:pt x="1081" y="1583"/>
                  </a:lnTo>
                  <a:lnTo>
                    <a:pt x="889" y="1583"/>
                  </a:lnTo>
                  <a:lnTo>
                    <a:pt x="889" y="1595"/>
                  </a:lnTo>
                  <a:lnTo>
                    <a:pt x="889" y="1606"/>
                  </a:lnTo>
                  <a:lnTo>
                    <a:pt x="889" y="1620"/>
                  </a:lnTo>
                  <a:lnTo>
                    <a:pt x="875" y="1620"/>
                  </a:lnTo>
                  <a:lnTo>
                    <a:pt x="864" y="1631"/>
                  </a:lnTo>
                  <a:lnTo>
                    <a:pt x="852" y="1631"/>
                  </a:lnTo>
                  <a:lnTo>
                    <a:pt x="852" y="1643"/>
                  </a:lnTo>
                  <a:lnTo>
                    <a:pt x="841" y="1643"/>
                  </a:lnTo>
                  <a:lnTo>
                    <a:pt x="827" y="1643"/>
                  </a:lnTo>
                  <a:lnTo>
                    <a:pt x="816" y="1643"/>
                  </a:lnTo>
                  <a:lnTo>
                    <a:pt x="816" y="1631"/>
                  </a:lnTo>
                  <a:lnTo>
                    <a:pt x="804" y="1631"/>
                  </a:lnTo>
                  <a:lnTo>
                    <a:pt x="804" y="1643"/>
                  </a:lnTo>
                  <a:lnTo>
                    <a:pt x="793" y="1643"/>
                  </a:lnTo>
                  <a:lnTo>
                    <a:pt x="779" y="1654"/>
                  </a:lnTo>
                  <a:lnTo>
                    <a:pt x="768" y="1654"/>
                  </a:lnTo>
                  <a:lnTo>
                    <a:pt x="756" y="1654"/>
                  </a:lnTo>
                  <a:lnTo>
                    <a:pt x="756" y="1668"/>
                  </a:lnTo>
                  <a:lnTo>
                    <a:pt x="756" y="1679"/>
                  </a:lnTo>
                  <a:lnTo>
                    <a:pt x="756" y="1691"/>
                  </a:lnTo>
                  <a:lnTo>
                    <a:pt x="768" y="1691"/>
                  </a:lnTo>
                  <a:lnTo>
                    <a:pt x="779" y="1691"/>
                  </a:lnTo>
                  <a:lnTo>
                    <a:pt x="779" y="1702"/>
                  </a:lnTo>
                  <a:lnTo>
                    <a:pt x="779" y="1716"/>
                  </a:lnTo>
                  <a:lnTo>
                    <a:pt x="768" y="1716"/>
                  </a:lnTo>
                  <a:lnTo>
                    <a:pt x="756" y="1716"/>
                  </a:lnTo>
                  <a:lnTo>
                    <a:pt x="745" y="1716"/>
                  </a:lnTo>
                  <a:lnTo>
                    <a:pt x="745" y="1727"/>
                  </a:lnTo>
                  <a:lnTo>
                    <a:pt x="731" y="1739"/>
                  </a:lnTo>
                  <a:lnTo>
                    <a:pt x="731" y="1750"/>
                  </a:lnTo>
                  <a:lnTo>
                    <a:pt x="720" y="1750"/>
                  </a:lnTo>
                  <a:lnTo>
                    <a:pt x="708" y="1750"/>
                  </a:lnTo>
                  <a:lnTo>
                    <a:pt x="697" y="1750"/>
                  </a:lnTo>
                  <a:lnTo>
                    <a:pt x="683" y="1750"/>
                  </a:lnTo>
                  <a:lnTo>
                    <a:pt x="672" y="1750"/>
                  </a:lnTo>
                  <a:lnTo>
                    <a:pt x="660" y="1739"/>
                  </a:lnTo>
                  <a:lnTo>
                    <a:pt x="660" y="1727"/>
                  </a:lnTo>
                  <a:lnTo>
                    <a:pt x="672" y="1716"/>
                  </a:lnTo>
                  <a:lnTo>
                    <a:pt x="672" y="1702"/>
                  </a:lnTo>
                  <a:lnTo>
                    <a:pt x="672" y="1691"/>
                  </a:lnTo>
                  <a:lnTo>
                    <a:pt x="672" y="1679"/>
                  </a:lnTo>
                  <a:lnTo>
                    <a:pt x="672" y="1668"/>
                  </a:lnTo>
                  <a:lnTo>
                    <a:pt x="672" y="1654"/>
                  </a:lnTo>
                  <a:lnTo>
                    <a:pt x="672" y="1643"/>
                  </a:lnTo>
                  <a:lnTo>
                    <a:pt x="683" y="1643"/>
                  </a:lnTo>
                  <a:lnTo>
                    <a:pt x="683" y="1631"/>
                  </a:lnTo>
                  <a:lnTo>
                    <a:pt x="683" y="1620"/>
                  </a:lnTo>
                  <a:lnTo>
                    <a:pt x="672" y="1606"/>
                  </a:lnTo>
                  <a:lnTo>
                    <a:pt x="672" y="1583"/>
                  </a:lnTo>
                  <a:lnTo>
                    <a:pt x="672" y="1572"/>
                  </a:lnTo>
                  <a:lnTo>
                    <a:pt x="672" y="1558"/>
                  </a:lnTo>
                  <a:lnTo>
                    <a:pt x="683" y="1558"/>
                  </a:lnTo>
                  <a:lnTo>
                    <a:pt x="683" y="1547"/>
                  </a:lnTo>
                  <a:lnTo>
                    <a:pt x="683" y="1535"/>
                  </a:lnTo>
                  <a:lnTo>
                    <a:pt x="683" y="1524"/>
                  </a:lnTo>
                  <a:lnTo>
                    <a:pt x="683" y="1510"/>
                  </a:lnTo>
                  <a:lnTo>
                    <a:pt x="672" y="1510"/>
                  </a:lnTo>
                  <a:lnTo>
                    <a:pt x="672" y="1499"/>
                  </a:lnTo>
                  <a:lnTo>
                    <a:pt x="660" y="1487"/>
                  </a:lnTo>
                  <a:lnTo>
                    <a:pt x="660" y="1476"/>
                  </a:lnTo>
                  <a:lnTo>
                    <a:pt x="624" y="1476"/>
                  </a:lnTo>
                  <a:lnTo>
                    <a:pt x="587" y="1476"/>
                  </a:lnTo>
                  <a:lnTo>
                    <a:pt x="587" y="1428"/>
                  </a:lnTo>
                  <a:lnTo>
                    <a:pt x="491" y="1428"/>
                  </a:lnTo>
                  <a:lnTo>
                    <a:pt x="491" y="1270"/>
                  </a:lnTo>
                  <a:lnTo>
                    <a:pt x="395" y="1270"/>
                  </a:lnTo>
                  <a:lnTo>
                    <a:pt x="395" y="1284"/>
                  </a:lnTo>
                  <a:lnTo>
                    <a:pt x="288" y="1284"/>
                  </a:lnTo>
                  <a:lnTo>
                    <a:pt x="288" y="1078"/>
                  </a:lnTo>
                  <a:lnTo>
                    <a:pt x="288" y="959"/>
                  </a:lnTo>
                  <a:lnTo>
                    <a:pt x="288" y="886"/>
                  </a:lnTo>
                  <a:lnTo>
                    <a:pt x="96" y="886"/>
                  </a:lnTo>
                  <a:lnTo>
                    <a:pt x="84" y="886"/>
                  </a:lnTo>
                  <a:lnTo>
                    <a:pt x="84" y="527"/>
                  </a:lnTo>
                  <a:lnTo>
                    <a:pt x="84" y="539"/>
                  </a:lnTo>
                  <a:lnTo>
                    <a:pt x="73" y="539"/>
                  </a:lnTo>
                  <a:lnTo>
                    <a:pt x="73" y="527"/>
                  </a:lnTo>
                  <a:lnTo>
                    <a:pt x="59" y="539"/>
                  </a:lnTo>
                  <a:lnTo>
                    <a:pt x="59" y="527"/>
                  </a:lnTo>
                  <a:lnTo>
                    <a:pt x="59" y="539"/>
                  </a:lnTo>
                  <a:lnTo>
                    <a:pt x="48" y="527"/>
                  </a:lnTo>
                  <a:lnTo>
                    <a:pt x="36" y="527"/>
                  </a:lnTo>
                  <a:lnTo>
                    <a:pt x="36" y="516"/>
                  </a:lnTo>
                  <a:lnTo>
                    <a:pt x="36" y="502"/>
                  </a:lnTo>
                  <a:lnTo>
                    <a:pt x="36" y="491"/>
                  </a:lnTo>
                  <a:lnTo>
                    <a:pt x="36" y="468"/>
                  </a:lnTo>
                  <a:lnTo>
                    <a:pt x="36" y="454"/>
                  </a:lnTo>
                  <a:lnTo>
                    <a:pt x="36" y="443"/>
                  </a:lnTo>
                  <a:lnTo>
                    <a:pt x="36" y="431"/>
                  </a:lnTo>
                  <a:lnTo>
                    <a:pt x="36" y="420"/>
                  </a:lnTo>
                  <a:lnTo>
                    <a:pt x="25" y="420"/>
                  </a:lnTo>
                  <a:lnTo>
                    <a:pt x="25" y="407"/>
                  </a:lnTo>
                  <a:lnTo>
                    <a:pt x="11" y="407"/>
                  </a:lnTo>
                  <a:lnTo>
                    <a:pt x="11" y="395"/>
                  </a:lnTo>
                  <a:lnTo>
                    <a:pt x="11" y="383"/>
                  </a:lnTo>
                  <a:lnTo>
                    <a:pt x="25" y="383"/>
                  </a:lnTo>
                  <a:lnTo>
                    <a:pt x="25" y="372"/>
                  </a:lnTo>
                  <a:lnTo>
                    <a:pt x="11" y="372"/>
                  </a:lnTo>
                  <a:lnTo>
                    <a:pt x="11" y="359"/>
                  </a:lnTo>
                  <a:lnTo>
                    <a:pt x="25" y="359"/>
                  </a:lnTo>
                  <a:lnTo>
                    <a:pt x="25" y="347"/>
                  </a:lnTo>
                  <a:lnTo>
                    <a:pt x="36" y="347"/>
                  </a:lnTo>
                  <a:lnTo>
                    <a:pt x="25" y="335"/>
                  </a:lnTo>
                  <a:lnTo>
                    <a:pt x="36" y="335"/>
                  </a:lnTo>
                  <a:lnTo>
                    <a:pt x="25" y="335"/>
                  </a:lnTo>
                  <a:lnTo>
                    <a:pt x="25" y="324"/>
                  </a:lnTo>
                  <a:lnTo>
                    <a:pt x="11" y="311"/>
                  </a:lnTo>
                  <a:lnTo>
                    <a:pt x="11" y="299"/>
                  </a:lnTo>
                  <a:lnTo>
                    <a:pt x="11" y="287"/>
                  </a:lnTo>
                  <a:lnTo>
                    <a:pt x="0" y="276"/>
                  </a:lnTo>
                  <a:lnTo>
                    <a:pt x="0" y="263"/>
                  </a:lnTo>
                  <a:close/>
                </a:path>
              </a:pathLst>
            </a:custGeom>
            <a:solidFill>
              <a:srgbClr val="CCECFF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" name="Freeform 28"/>
            <p:cNvSpPr>
              <a:spLocks/>
            </p:cNvSpPr>
            <p:nvPr/>
          </p:nvSpPr>
          <p:spPr bwMode="auto">
            <a:xfrm>
              <a:off x="2027" y="2832"/>
              <a:ext cx="500" cy="653"/>
            </a:xfrm>
            <a:custGeom>
              <a:avLst/>
              <a:gdLst>
                <a:gd name="T0" fmla="*/ 5 w 1042"/>
                <a:gd name="T1" fmla="*/ 196 h 1319"/>
                <a:gd name="T2" fmla="*/ 5 w 1042"/>
                <a:gd name="T3" fmla="*/ 214 h 1319"/>
                <a:gd name="T4" fmla="*/ 11 w 1042"/>
                <a:gd name="T5" fmla="*/ 225 h 1319"/>
                <a:gd name="T6" fmla="*/ 23 w 1042"/>
                <a:gd name="T7" fmla="*/ 231 h 1319"/>
                <a:gd name="T8" fmla="*/ 34 w 1042"/>
                <a:gd name="T9" fmla="*/ 238 h 1319"/>
                <a:gd name="T10" fmla="*/ 46 w 1042"/>
                <a:gd name="T11" fmla="*/ 244 h 1319"/>
                <a:gd name="T12" fmla="*/ 62 w 1042"/>
                <a:gd name="T13" fmla="*/ 238 h 1319"/>
                <a:gd name="T14" fmla="*/ 92 w 1042"/>
                <a:gd name="T15" fmla="*/ 267 h 1319"/>
                <a:gd name="T16" fmla="*/ 138 w 1042"/>
                <a:gd name="T17" fmla="*/ 439 h 1319"/>
                <a:gd name="T18" fmla="*/ 195 w 1042"/>
                <a:gd name="T19" fmla="*/ 487 h 1319"/>
                <a:gd name="T20" fmla="*/ 195 w 1042"/>
                <a:gd name="T21" fmla="*/ 540 h 1319"/>
                <a:gd name="T22" fmla="*/ 213 w 1042"/>
                <a:gd name="T23" fmla="*/ 588 h 1319"/>
                <a:gd name="T24" fmla="*/ 259 w 1042"/>
                <a:gd name="T25" fmla="*/ 611 h 1319"/>
                <a:gd name="T26" fmla="*/ 345 w 1042"/>
                <a:gd name="T27" fmla="*/ 653 h 1319"/>
                <a:gd name="T28" fmla="*/ 466 w 1042"/>
                <a:gd name="T29" fmla="*/ 653 h 1319"/>
                <a:gd name="T30" fmla="*/ 484 w 1042"/>
                <a:gd name="T31" fmla="*/ 648 h 1319"/>
                <a:gd name="T32" fmla="*/ 489 w 1042"/>
                <a:gd name="T33" fmla="*/ 648 h 1319"/>
                <a:gd name="T34" fmla="*/ 495 w 1042"/>
                <a:gd name="T35" fmla="*/ 635 h 1319"/>
                <a:gd name="T36" fmla="*/ 500 w 1042"/>
                <a:gd name="T37" fmla="*/ 125 h 1319"/>
                <a:gd name="T38" fmla="*/ 431 w 1042"/>
                <a:gd name="T39" fmla="*/ 106 h 1319"/>
                <a:gd name="T40" fmla="*/ 415 w 1042"/>
                <a:gd name="T41" fmla="*/ 101 h 1319"/>
                <a:gd name="T42" fmla="*/ 408 w 1042"/>
                <a:gd name="T43" fmla="*/ 83 h 1319"/>
                <a:gd name="T44" fmla="*/ 392 w 1042"/>
                <a:gd name="T45" fmla="*/ 77 h 1319"/>
                <a:gd name="T46" fmla="*/ 369 w 1042"/>
                <a:gd name="T47" fmla="*/ 53 h 1319"/>
                <a:gd name="T48" fmla="*/ 339 w 1042"/>
                <a:gd name="T49" fmla="*/ 41 h 1319"/>
                <a:gd name="T50" fmla="*/ 333 w 1042"/>
                <a:gd name="T51" fmla="*/ 30 h 1319"/>
                <a:gd name="T52" fmla="*/ 316 w 1042"/>
                <a:gd name="T53" fmla="*/ 24 h 1319"/>
                <a:gd name="T54" fmla="*/ 305 w 1042"/>
                <a:gd name="T55" fmla="*/ 17 h 1319"/>
                <a:gd name="T56" fmla="*/ 293 w 1042"/>
                <a:gd name="T57" fmla="*/ 6 h 1319"/>
                <a:gd name="T58" fmla="*/ 276 w 1042"/>
                <a:gd name="T59" fmla="*/ 6 h 1319"/>
                <a:gd name="T60" fmla="*/ 276 w 1042"/>
                <a:gd name="T61" fmla="*/ 11 h 1319"/>
                <a:gd name="T62" fmla="*/ 264 w 1042"/>
                <a:gd name="T63" fmla="*/ 6 h 1319"/>
                <a:gd name="T64" fmla="*/ 253 w 1042"/>
                <a:gd name="T65" fmla="*/ 6 h 1319"/>
                <a:gd name="T66" fmla="*/ 247 w 1042"/>
                <a:gd name="T67" fmla="*/ 6 h 1319"/>
                <a:gd name="T68" fmla="*/ 230 w 1042"/>
                <a:gd name="T69" fmla="*/ 6 h 1319"/>
                <a:gd name="T70" fmla="*/ 224 w 1042"/>
                <a:gd name="T71" fmla="*/ 17 h 1319"/>
                <a:gd name="T72" fmla="*/ 224 w 1042"/>
                <a:gd name="T73" fmla="*/ 24 h 1319"/>
                <a:gd name="T74" fmla="*/ 224 w 1042"/>
                <a:gd name="T75" fmla="*/ 30 h 1319"/>
                <a:gd name="T76" fmla="*/ 218 w 1042"/>
                <a:gd name="T77" fmla="*/ 41 h 1319"/>
                <a:gd name="T78" fmla="*/ 207 w 1042"/>
                <a:gd name="T79" fmla="*/ 59 h 1319"/>
                <a:gd name="T80" fmla="*/ 190 w 1042"/>
                <a:gd name="T81" fmla="*/ 65 h 1319"/>
                <a:gd name="T82" fmla="*/ 92 w 1042"/>
                <a:gd name="T83" fmla="*/ 71 h 1319"/>
                <a:gd name="T84" fmla="*/ 80 w 1042"/>
                <a:gd name="T85" fmla="*/ 59 h 1319"/>
                <a:gd name="T86" fmla="*/ 69 w 1042"/>
                <a:gd name="T87" fmla="*/ 71 h 1319"/>
                <a:gd name="T88" fmla="*/ 69 w 1042"/>
                <a:gd name="T89" fmla="*/ 89 h 1319"/>
                <a:gd name="T90" fmla="*/ 51 w 1042"/>
                <a:gd name="T91" fmla="*/ 101 h 1319"/>
                <a:gd name="T92" fmla="*/ 46 w 1042"/>
                <a:gd name="T93" fmla="*/ 112 h 1319"/>
                <a:gd name="T94" fmla="*/ 28 w 1042"/>
                <a:gd name="T95" fmla="*/ 119 h 1319"/>
                <a:gd name="T96" fmla="*/ 16 w 1042"/>
                <a:gd name="T97" fmla="*/ 130 h 1319"/>
                <a:gd name="T98" fmla="*/ 5 w 1042"/>
                <a:gd name="T99" fmla="*/ 136 h 1319"/>
                <a:gd name="T100" fmla="*/ 11 w 1042"/>
                <a:gd name="T101" fmla="*/ 149 h 1319"/>
                <a:gd name="T102" fmla="*/ 5 w 1042"/>
                <a:gd name="T103" fmla="*/ 178 h 1319"/>
                <a:gd name="T104" fmla="*/ 0 w 1042"/>
                <a:gd name="T105" fmla="*/ 190 h 131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042"/>
                <a:gd name="T160" fmla="*/ 0 h 1319"/>
                <a:gd name="T161" fmla="*/ 1042 w 1042"/>
                <a:gd name="T162" fmla="*/ 1319 h 131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042" h="1319">
                  <a:moveTo>
                    <a:pt x="0" y="384"/>
                  </a:moveTo>
                  <a:lnTo>
                    <a:pt x="0" y="396"/>
                  </a:lnTo>
                  <a:lnTo>
                    <a:pt x="11" y="396"/>
                  </a:lnTo>
                  <a:lnTo>
                    <a:pt x="11" y="407"/>
                  </a:lnTo>
                  <a:lnTo>
                    <a:pt x="11" y="419"/>
                  </a:lnTo>
                  <a:lnTo>
                    <a:pt x="11" y="432"/>
                  </a:lnTo>
                  <a:lnTo>
                    <a:pt x="11" y="444"/>
                  </a:lnTo>
                  <a:lnTo>
                    <a:pt x="23" y="444"/>
                  </a:lnTo>
                  <a:lnTo>
                    <a:pt x="23" y="455"/>
                  </a:lnTo>
                  <a:lnTo>
                    <a:pt x="34" y="455"/>
                  </a:lnTo>
                  <a:lnTo>
                    <a:pt x="34" y="467"/>
                  </a:lnTo>
                  <a:lnTo>
                    <a:pt x="48" y="467"/>
                  </a:lnTo>
                  <a:lnTo>
                    <a:pt x="59" y="467"/>
                  </a:lnTo>
                  <a:lnTo>
                    <a:pt x="59" y="480"/>
                  </a:lnTo>
                  <a:lnTo>
                    <a:pt x="71" y="480"/>
                  </a:lnTo>
                  <a:lnTo>
                    <a:pt x="71" y="492"/>
                  </a:lnTo>
                  <a:lnTo>
                    <a:pt x="82" y="492"/>
                  </a:lnTo>
                  <a:lnTo>
                    <a:pt x="96" y="492"/>
                  </a:lnTo>
                  <a:lnTo>
                    <a:pt x="107" y="492"/>
                  </a:lnTo>
                  <a:lnTo>
                    <a:pt x="119" y="480"/>
                  </a:lnTo>
                  <a:lnTo>
                    <a:pt x="130" y="480"/>
                  </a:lnTo>
                  <a:lnTo>
                    <a:pt x="144" y="480"/>
                  </a:lnTo>
                  <a:lnTo>
                    <a:pt x="155" y="480"/>
                  </a:lnTo>
                  <a:lnTo>
                    <a:pt x="192" y="540"/>
                  </a:lnTo>
                  <a:lnTo>
                    <a:pt x="192" y="588"/>
                  </a:lnTo>
                  <a:lnTo>
                    <a:pt x="192" y="887"/>
                  </a:lnTo>
                  <a:lnTo>
                    <a:pt x="288" y="887"/>
                  </a:lnTo>
                  <a:lnTo>
                    <a:pt x="288" y="983"/>
                  </a:lnTo>
                  <a:lnTo>
                    <a:pt x="370" y="983"/>
                  </a:lnTo>
                  <a:lnTo>
                    <a:pt x="407" y="983"/>
                  </a:lnTo>
                  <a:lnTo>
                    <a:pt x="407" y="1008"/>
                  </a:lnTo>
                  <a:lnTo>
                    <a:pt x="407" y="1068"/>
                  </a:lnTo>
                  <a:lnTo>
                    <a:pt x="407" y="1091"/>
                  </a:lnTo>
                  <a:lnTo>
                    <a:pt x="418" y="1091"/>
                  </a:lnTo>
                  <a:lnTo>
                    <a:pt x="418" y="1187"/>
                  </a:lnTo>
                  <a:lnTo>
                    <a:pt x="443" y="1187"/>
                  </a:lnTo>
                  <a:lnTo>
                    <a:pt x="503" y="1187"/>
                  </a:lnTo>
                  <a:lnTo>
                    <a:pt x="503" y="1235"/>
                  </a:lnTo>
                  <a:lnTo>
                    <a:pt x="539" y="1235"/>
                  </a:lnTo>
                  <a:lnTo>
                    <a:pt x="635" y="1235"/>
                  </a:lnTo>
                  <a:lnTo>
                    <a:pt x="720" y="1235"/>
                  </a:lnTo>
                  <a:lnTo>
                    <a:pt x="720" y="1319"/>
                  </a:lnTo>
                  <a:lnTo>
                    <a:pt x="850" y="1319"/>
                  </a:lnTo>
                  <a:lnTo>
                    <a:pt x="946" y="1319"/>
                  </a:lnTo>
                  <a:lnTo>
                    <a:pt x="971" y="1319"/>
                  </a:lnTo>
                  <a:lnTo>
                    <a:pt x="983" y="1308"/>
                  </a:lnTo>
                  <a:lnTo>
                    <a:pt x="994" y="1308"/>
                  </a:lnTo>
                  <a:lnTo>
                    <a:pt x="1008" y="1308"/>
                  </a:lnTo>
                  <a:lnTo>
                    <a:pt x="1008" y="1319"/>
                  </a:lnTo>
                  <a:lnTo>
                    <a:pt x="1019" y="1319"/>
                  </a:lnTo>
                  <a:lnTo>
                    <a:pt x="1019" y="1308"/>
                  </a:lnTo>
                  <a:lnTo>
                    <a:pt x="1031" y="1308"/>
                  </a:lnTo>
                  <a:lnTo>
                    <a:pt x="1019" y="1296"/>
                  </a:lnTo>
                  <a:lnTo>
                    <a:pt x="1031" y="1283"/>
                  </a:lnTo>
                  <a:lnTo>
                    <a:pt x="1031" y="1271"/>
                  </a:lnTo>
                  <a:lnTo>
                    <a:pt x="1042" y="1271"/>
                  </a:lnTo>
                  <a:lnTo>
                    <a:pt x="1042" y="252"/>
                  </a:lnTo>
                  <a:lnTo>
                    <a:pt x="912" y="252"/>
                  </a:lnTo>
                  <a:lnTo>
                    <a:pt x="898" y="240"/>
                  </a:lnTo>
                  <a:lnTo>
                    <a:pt x="898" y="215"/>
                  </a:lnTo>
                  <a:lnTo>
                    <a:pt x="887" y="215"/>
                  </a:lnTo>
                  <a:lnTo>
                    <a:pt x="887" y="204"/>
                  </a:lnTo>
                  <a:lnTo>
                    <a:pt x="864" y="204"/>
                  </a:lnTo>
                  <a:lnTo>
                    <a:pt x="864" y="192"/>
                  </a:lnTo>
                  <a:lnTo>
                    <a:pt x="850" y="192"/>
                  </a:lnTo>
                  <a:lnTo>
                    <a:pt x="850" y="167"/>
                  </a:lnTo>
                  <a:lnTo>
                    <a:pt x="839" y="167"/>
                  </a:lnTo>
                  <a:lnTo>
                    <a:pt x="839" y="156"/>
                  </a:lnTo>
                  <a:lnTo>
                    <a:pt x="816" y="156"/>
                  </a:lnTo>
                  <a:lnTo>
                    <a:pt x="816" y="131"/>
                  </a:lnTo>
                  <a:lnTo>
                    <a:pt x="768" y="131"/>
                  </a:lnTo>
                  <a:lnTo>
                    <a:pt x="768" y="108"/>
                  </a:lnTo>
                  <a:lnTo>
                    <a:pt x="743" y="108"/>
                  </a:lnTo>
                  <a:lnTo>
                    <a:pt x="743" y="83"/>
                  </a:lnTo>
                  <a:lnTo>
                    <a:pt x="706" y="83"/>
                  </a:lnTo>
                  <a:lnTo>
                    <a:pt x="706" y="71"/>
                  </a:lnTo>
                  <a:lnTo>
                    <a:pt x="706" y="60"/>
                  </a:lnTo>
                  <a:lnTo>
                    <a:pt x="695" y="60"/>
                  </a:lnTo>
                  <a:lnTo>
                    <a:pt x="683" y="48"/>
                  </a:lnTo>
                  <a:lnTo>
                    <a:pt x="672" y="48"/>
                  </a:lnTo>
                  <a:lnTo>
                    <a:pt x="658" y="48"/>
                  </a:lnTo>
                  <a:lnTo>
                    <a:pt x="647" y="48"/>
                  </a:lnTo>
                  <a:lnTo>
                    <a:pt x="647" y="35"/>
                  </a:lnTo>
                  <a:lnTo>
                    <a:pt x="635" y="35"/>
                  </a:lnTo>
                  <a:lnTo>
                    <a:pt x="624" y="35"/>
                  </a:lnTo>
                  <a:lnTo>
                    <a:pt x="624" y="23"/>
                  </a:lnTo>
                  <a:lnTo>
                    <a:pt x="610" y="12"/>
                  </a:lnTo>
                  <a:lnTo>
                    <a:pt x="599" y="12"/>
                  </a:lnTo>
                  <a:lnTo>
                    <a:pt x="587" y="12"/>
                  </a:lnTo>
                  <a:lnTo>
                    <a:pt x="576" y="12"/>
                  </a:lnTo>
                  <a:lnTo>
                    <a:pt x="576" y="23"/>
                  </a:lnTo>
                  <a:lnTo>
                    <a:pt x="576" y="12"/>
                  </a:lnTo>
                  <a:lnTo>
                    <a:pt x="576" y="23"/>
                  </a:lnTo>
                  <a:lnTo>
                    <a:pt x="562" y="23"/>
                  </a:lnTo>
                  <a:lnTo>
                    <a:pt x="562" y="12"/>
                  </a:lnTo>
                  <a:lnTo>
                    <a:pt x="551" y="12"/>
                  </a:lnTo>
                  <a:lnTo>
                    <a:pt x="539" y="12"/>
                  </a:lnTo>
                  <a:lnTo>
                    <a:pt x="539" y="0"/>
                  </a:lnTo>
                  <a:lnTo>
                    <a:pt x="528" y="12"/>
                  </a:lnTo>
                  <a:lnTo>
                    <a:pt x="528" y="0"/>
                  </a:lnTo>
                  <a:lnTo>
                    <a:pt x="528" y="12"/>
                  </a:lnTo>
                  <a:lnTo>
                    <a:pt x="514" y="12"/>
                  </a:lnTo>
                  <a:lnTo>
                    <a:pt x="503" y="12"/>
                  </a:lnTo>
                  <a:lnTo>
                    <a:pt x="491" y="12"/>
                  </a:lnTo>
                  <a:lnTo>
                    <a:pt x="480" y="12"/>
                  </a:lnTo>
                  <a:lnTo>
                    <a:pt x="480" y="23"/>
                  </a:lnTo>
                  <a:lnTo>
                    <a:pt x="466" y="23"/>
                  </a:lnTo>
                  <a:lnTo>
                    <a:pt x="466" y="35"/>
                  </a:lnTo>
                  <a:lnTo>
                    <a:pt x="466" y="23"/>
                  </a:lnTo>
                  <a:lnTo>
                    <a:pt x="466" y="35"/>
                  </a:lnTo>
                  <a:lnTo>
                    <a:pt x="466" y="48"/>
                  </a:lnTo>
                  <a:lnTo>
                    <a:pt x="466" y="60"/>
                  </a:lnTo>
                  <a:lnTo>
                    <a:pt x="455" y="60"/>
                  </a:lnTo>
                  <a:lnTo>
                    <a:pt x="466" y="60"/>
                  </a:lnTo>
                  <a:lnTo>
                    <a:pt x="466" y="71"/>
                  </a:lnTo>
                  <a:lnTo>
                    <a:pt x="455" y="71"/>
                  </a:lnTo>
                  <a:lnTo>
                    <a:pt x="455" y="83"/>
                  </a:lnTo>
                  <a:lnTo>
                    <a:pt x="443" y="96"/>
                  </a:lnTo>
                  <a:lnTo>
                    <a:pt x="443" y="108"/>
                  </a:lnTo>
                  <a:lnTo>
                    <a:pt x="432" y="119"/>
                  </a:lnTo>
                  <a:lnTo>
                    <a:pt x="418" y="131"/>
                  </a:lnTo>
                  <a:lnTo>
                    <a:pt x="407" y="131"/>
                  </a:lnTo>
                  <a:lnTo>
                    <a:pt x="395" y="131"/>
                  </a:lnTo>
                  <a:lnTo>
                    <a:pt x="359" y="131"/>
                  </a:lnTo>
                  <a:lnTo>
                    <a:pt x="274" y="131"/>
                  </a:lnTo>
                  <a:lnTo>
                    <a:pt x="192" y="144"/>
                  </a:lnTo>
                  <a:lnTo>
                    <a:pt x="178" y="131"/>
                  </a:lnTo>
                  <a:lnTo>
                    <a:pt x="178" y="119"/>
                  </a:lnTo>
                  <a:lnTo>
                    <a:pt x="167" y="119"/>
                  </a:lnTo>
                  <a:lnTo>
                    <a:pt x="155" y="119"/>
                  </a:lnTo>
                  <a:lnTo>
                    <a:pt x="155" y="131"/>
                  </a:lnTo>
                  <a:lnTo>
                    <a:pt x="144" y="144"/>
                  </a:lnTo>
                  <a:lnTo>
                    <a:pt x="144" y="156"/>
                  </a:lnTo>
                  <a:lnTo>
                    <a:pt x="144" y="167"/>
                  </a:lnTo>
                  <a:lnTo>
                    <a:pt x="144" y="179"/>
                  </a:lnTo>
                  <a:lnTo>
                    <a:pt x="130" y="192"/>
                  </a:lnTo>
                  <a:lnTo>
                    <a:pt x="119" y="204"/>
                  </a:lnTo>
                  <a:lnTo>
                    <a:pt x="107" y="204"/>
                  </a:lnTo>
                  <a:lnTo>
                    <a:pt x="107" y="215"/>
                  </a:lnTo>
                  <a:lnTo>
                    <a:pt x="96" y="215"/>
                  </a:lnTo>
                  <a:lnTo>
                    <a:pt x="96" y="227"/>
                  </a:lnTo>
                  <a:lnTo>
                    <a:pt x="82" y="227"/>
                  </a:lnTo>
                  <a:lnTo>
                    <a:pt x="71" y="240"/>
                  </a:lnTo>
                  <a:lnTo>
                    <a:pt x="59" y="240"/>
                  </a:lnTo>
                  <a:lnTo>
                    <a:pt x="59" y="252"/>
                  </a:lnTo>
                  <a:lnTo>
                    <a:pt x="48" y="252"/>
                  </a:lnTo>
                  <a:lnTo>
                    <a:pt x="34" y="263"/>
                  </a:lnTo>
                  <a:lnTo>
                    <a:pt x="23" y="263"/>
                  </a:lnTo>
                  <a:lnTo>
                    <a:pt x="23" y="275"/>
                  </a:lnTo>
                  <a:lnTo>
                    <a:pt x="11" y="275"/>
                  </a:lnTo>
                  <a:lnTo>
                    <a:pt x="23" y="275"/>
                  </a:lnTo>
                  <a:lnTo>
                    <a:pt x="23" y="288"/>
                  </a:lnTo>
                  <a:lnTo>
                    <a:pt x="23" y="300"/>
                  </a:lnTo>
                  <a:lnTo>
                    <a:pt x="11" y="300"/>
                  </a:lnTo>
                  <a:lnTo>
                    <a:pt x="11" y="348"/>
                  </a:lnTo>
                  <a:lnTo>
                    <a:pt x="11" y="359"/>
                  </a:lnTo>
                  <a:lnTo>
                    <a:pt x="11" y="371"/>
                  </a:lnTo>
                  <a:lnTo>
                    <a:pt x="0" y="371"/>
                  </a:lnTo>
                  <a:lnTo>
                    <a:pt x="0" y="384"/>
                  </a:lnTo>
                  <a:close/>
                </a:path>
              </a:pathLst>
            </a:custGeom>
            <a:solidFill>
              <a:srgbClr val="CCEC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" name="Freeform 29"/>
            <p:cNvSpPr>
              <a:spLocks/>
            </p:cNvSpPr>
            <p:nvPr/>
          </p:nvSpPr>
          <p:spPr bwMode="auto">
            <a:xfrm>
              <a:off x="2027" y="2832"/>
              <a:ext cx="500" cy="653"/>
            </a:xfrm>
            <a:custGeom>
              <a:avLst/>
              <a:gdLst>
                <a:gd name="T0" fmla="*/ 5 w 1042"/>
                <a:gd name="T1" fmla="*/ 196 h 1319"/>
                <a:gd name="T2" fmla="*/ 5 w 1042"/>
                <a:gd name="T3" fmla="*/ 214 h 1319"/>
                <a:gd name="T4" fmla="*/ 11 w 1042"/>
                <a:gd name="T5" fmla="*/ 225 h 1319"/>
                <a:gd name="T6" fmla="*/ 23 w 1042"/>
                <a:gd name="T7" fmla="*/ 231 h 1319"/>
                <a:gd name="T8" fmla="*/ 34 w 1042"/>
                <a:gd name="T9" fmla="*/ 238 h 1319"/>
                <a:gd name="T10" fmla="*/ 46 w 1042"/>
                <a:gd name="T11" fmla="*/ 244 h 1319"/>
                <a:gd name="T12" fmla="*/ 62 w 1042"/>
                <a:gd name="T13" fmla="*/ 238 h 1319"/>
                <a:gd name="T14" fmla="*/ 92 w 1042"/>
                <a:gd name="T15" fmla="*/ 267 h 1319"/>
                <a:gd name="T16" fmla="*/ 138 w 1042"/>
                <a:gd name="T17" fmla="*/ 439 h 1319"/>
                <a:gd name="T18" fmla="*/ 195 w 1042"/>
                <a:gd name="T19" fmla="*/ 487 h 1319"/>
                <a:gd name="T20" fmla="*/ 195 w 1042"/>
                <a:gd name="T21" fmla="*/ 540 h 1319"/>
                <a:gd name="T22" fmla="*/ 213 w 1042"/>
                <a:gd name="T23" fmla="*/ 588 h 1319"/>
                <a:gd name="T24" fmla="*/ 259 w 1042"/>
                <a:gd name="T25" fmla="*/ 611 h 1319"/>
                <a:gd name="T26" fmla="*/ 345 w 1042"/>
                <a:gd name="T27" fmla="*/ 653 h 1319"/>
                <a:gd name="T28" fmla="*/ 466 w 1042"/>
                <a:gd name="T29" fmla="*/ 653 h 1319"/>
                <a:gd name="T30" fmla="*/ 484 w 1042"/>
                <a:gd name="T31" fmla="*/ 648 h 1319"/>
                <a:gd name="T32" fmla="*/ 489 w 1042"/>
                <a:gd name="T33" fmla="*/ 648 h 1319"/>
                <a:gd name="T34" fmla="*/ 495 w 1042"/>
                <a:gd name="T35" fmla="*/ 635 h 1319"/>
                <a:gd name="T36" fmla="*/ 500 w 1042"/>
                <a:gd name="T37" fmla="*/ 125 h 1319"/>
                <a:gd name="T38" fmla="*/ 431 w 1042"/>
                <a:gd name="T39" fmla="*/ 106 h 1319"/>
                <a:gd name="T40" fmla="*/ 415 w 1042"/>
                <a:gd name="T41" fmla="*/ 101 h 1319"/>
                <a:gd name="T42" fmla="*/ 408 w 1042"/>
                <a:gd name="T43" fmla="*/ 83 h 1319"/>
                <a:gd name="T44" fmla="*/ 392 w 1042"/>
                <a:gd name="T45" fmla="*/ 77 h 1319"/>
                <a:gd name="T46" fmla="*/ 369 w 1042"/>
                <a:gd name="T47" fmla="*/ 53 h 1319"/>
                <a:gd name="T48" fmla="*/ 339 w 1042"/>
                <a:gd name="T49" fmla="*/ 41 h 1319"/>
                <a:gd name="T50" fmla="*/ 333 w 1042"/>
                <a:gd name="T51" fmla="*/ 30 h 1319"/>
                <a:gd name="T52" fmla="*/ 316 w 1042"/>
                <a:gd name="T53" fmla="*/ 24 h 1319"/>
                <a:gd name="T54" fmla="*/ 305 w 1042"/>
                <a:gd name="T55" fmla="*/ 17 h 1319"/>
                <a:gd name="T56" fmla="*/ 293 w 1042"/>
                <a:gd name="T57" fmla="*/ 6 h 1319"/>
                <a:gd name="T58" fmla="*/ 276 w 1042"/>
                <a:gd name="T59" fmla="*/ 6 h 1319"/>
                <a:gd name="T60" fmla="*/ 276 w 1042"/>
                <a:gd name="T61" fmla="*/ 11 h 1319"/>
                <a:gd name="T62" fmla="*/ 264 w 1042"/>
                <a:gd name="T63" fmla="*/ 6 h 1319"/>
                <a:gd name="T64" fmla="*/ 253 w 1042"/>
                <a:gd name="T65" fmla="*/ 6 h 1319"/>
                <a:gd name="T66" fmla="*/ 247 w 1042"/>
                <a:gd name="T67" fmla="*/ 6 h 1319"/>
                <a:gd name="T68" fmla="*/ 230 w 1042"/>
                <a:gd name="T69" fmla="*/ 6 h 1319"/>
                <a:gd name="T70" fmla="*/ 224 w 1042"/>
                <a:gd name="T71" fmla="*/ 17 h 1319"/>
                <a:gd name="T72" fmla="*/ 224 w 1042"/>
                <a:gd name="T73" fmla="*/ 24 h 1319"/>
                <a:gd name="T74" fmla="*/ 224 w 1042"/>
                <a:gd name="T75" fmla="*/ 30 h 1319"/>
                <a:gd name="T76" fmla="*/ 218 w 1042"/>
                <a:gd name="T77" fmla="*/ 41 h 1319"/>
                <a:gd name="T78" fmla="*/ 207 w 1042"/>
                <a:gd name="T79" fmla="*/ 59 h 1319"/>
                <a:gd name="T80" fmla="*/ 190 w 1042"/>
                <a:gd name="T81" fmla="*/ 65 h 1319"/>
                <a:gd name="T82" fmla="*/ 92 w 1042"/>
                <a:gd name="T83" fmla="*/ 71 h 1319"/>
                <a:gd name="T84" fmla="*/ 80 w 1042"/>
                <a:gd name="T85" fmla="*/ 59 h 1319"/>
                <a:gd name="T86" fmla="*/ 69 w 1042"/>
                <a:gd name="T87" fmla="*/ 71 h 1319"/>
                <a:gd name="T88" fmla="*/ 69 w 1042"/>
                <a:gd name="T89" fmla="*/ 89 h 1319"/>
                <a:gd name="T90" fmla="*/ 51 w 1042"/>
                <a:gd name="T91" fmla="*/ 101 h 1319"/>
                <a:gd name="T92" fmla="*/ 46 w 1042"/>
                <a:gd name="T93" fmla="*/ 112 h 1319"/>
                <a:gd name="T94" fmla="*/ 28 w 1042"/>
                <a:gd name="T95" fmla="*/ 119 h 1319"/>
                <a:gd name="T96" fmla="*/ 16 w 1042"/>
                <a:gd name="T97" fmla="*/ 130 h 1319"/>
                <a:gd name="T98" fmla="*/ 5 w 1042"/>
                <a:gd name="T99" fmla="*/ 136 h 1319"/>
                <a:gd name="T100" fmla="*/ 11 w 1042"/>
                <a:gd name="T101" fmla="*/ 149 h 1319"/>
                <a:gd name="T102" fmla="*/ 5 w 1042"/>
                <a:gd name="T103" fmla="*/ 178 h 1319"/>
                <a:gd name="T104" fmla="*/ 0 w 1042"/>
                <a:gd name="T105" fmla="*/ 190 h 131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042"/>
                <a:gd name="T160" fmla="*/ 0 h 1319"/>
                <a:gd name="T161" fmla="*/ 1042 w 1042"/>
                <a:gd name="T162" fmla="*/ 1319 h 131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042" h="1319">
                  <a:moveTo>
                    <a:pt x="0" y="384"/>
                  </a:moveTo>
                  <a:lnTo>
                    <a:pt x="0" y="396"/>
                  </a:lnTo>
                  <a:lnTo>
                    <a:pt x="11" y="396"/>
                  </a:lnTo>
                  <a:lnTo>
                    <a:pt x="11" y="407"/>
                  </a:lnTo>
                  <a:lnTo>
                    <a:pt x="11" y="419"/>
                  </a:lnTo>
                  <a:lnTo>
                    <a:pt x="11" y="432"/>
                  </a:lnTo>
                  <a:lnTo>
                    <a:pt x="11" y="444"/>
                  </a:lnTo>
                  <a:lnTo>
                    <a:pt x="23" y="444"/>
                  </a:lnTo>
                  <a:lnTo>
                    <a:pt x="23" y="455"/>
                  </a:lnTo>
                  <a:lnTo>
                    <a:pt x="34" y="455"/>
                  </a:lnTo>
                  <a:lnTo>
                    <a:pt x="34" y="467"/>
                  </a:lnTo>
                  <a:lnTo>
                    <a:pt x="48" y="467"/>
                  </a:lnTo>
                  <a:lnTo>
                    <a:pt x="59" y="467"/>
                  </a:lnTo>
                  <a:lnTo>
                    <a:pt x="59" y="480"/>
                  </a:lnTo>
                  <a:lnTo>
                    <a:pt x="71" y="480"/>
                  </a:lnTo>
                  <a:lnTo>
                    <a:pt x="71" y="492"/>
                  </a:lnTo>
                  <a:lnTo>
                    <a:pt x="82" y="492"/>
                  </a:lnTo>
                  <a:lnTo>
                    <a:pt x="96" y="492"/>
                  </a:lnTo>
                  <a:lnTo>
                    <a:pt x="107" y="492"/>
                  </a:lnTo>
                  <a:lnTo>
                    <a:pt x="119" y="480"/>
                  </a:lnTo>
                  <a:lnTo>
                    <a:pt x="130" y="480"/>
                  </a:lnTo>
                  <a:lnTo>
                    <a:pt x="144" y="480"/>
                  </a:lnTo>
                  <a:lnTo>
                    <a:pt x="155" y="480"/>
                  </a:lnTo>
                  <a:lnTo>
                    <a:pt x="192" y="540"/>
                  </a:lnTo>
                  <a:lnTo>
                    <a:pt x="192" y="588"/>
                  </a:lnTo>
                  <a:lnTo>
                    <a:pt x="192" y="887"/>
                  </a:lnTo>
                  <a:lnTo>
                    <a:pt x="288" y="887"/>
                  </a:lnTo>
                  <a:lnTo>
                    <a:pt x="288" y="983"/>
                  </a:lnTo>
                  <a:lnTo>
                    <a:pt x="370" y="983"/>
                  </a:lnTo>
                  <a:lnTo>
                    <a:pt x="407" y="983"/>
                  </a:lnTo>
                  <a:lnTo>
                    <a:pt x="407" y="1008"/>
                  </a:lnTo>
                  <a:lnTo>
                    <a:pt x="407" y="1068"/>
                  </a:lnTo>
                  <a:lnTo>
                    <a:pt x="407" y="1091"/>
                  </a:lnTo>
                  <a:lnTo>
                    <a:pt x="418" y="1091"/>
                  </a:lnTo>
                  <a:lnTo>
                    <a:pt x="418" y="1187"/>
                  </a:lnTo>
                  <a:lnTo>
                    <a:pt x="443" y="1187"/>
                  </a:lnTo>
                  <a:lnTo>
                    <a:pt x="503" y="1187"/>
                  </a:lnTo>
                  <a:lnTo>
                    <a:pt x="503" y="1235"/>
                  </a:lnTo>
                  <a:lnTo>
                    <a:pt x="539" y="1235"/>
                  </a:lnTo>
                  <a:lnTo>
                    <a:pt x="635" y="1235"/>
                  </a:lnTo>
                  <a:lnTo>
                    <a:pt x="720" y="1235"/>
                  </a:lnTo>
                  <a:lnTo>
                    <a:pt x="720" y="1319"/>
                  </a:lnTo>
                  <a:lnTo>
                    <a:pt x="850" y="1319"/>
                  </a:lnTo>
                  <a:lnTo>
                    <a:pt x="946" y="1319"/>
                  </a:lnTo>
                  <a:lnTo>
                    <a:pt x="971" y="1319"/>
                  </a:lnTo>
                  <a:lnTo>
                    <a:pt x="983" y="1308"/>
                  </a:lnTo>
                  <a:lnTo>
                    <a:pt x="994" y="1308"/>
                  </a:lnTo>
                  <a:lnTo>
                    <a:pt x="1008" y="1308"/>
                  </a:lnTo>
                  <a:lnTo>
                    <a:pt x="1008" y="1319"/>
                  </a:lnTo>
                  <a:lnTo>
                    <a:pt x="1019" y="1319"/>
                  </a:lnTo>
                  <a:lnTo>
                    <a:pt x="1019" y="1308"/>
                  </a:lnTo>
                  <a:lnTo>
                    <a:pt x="1031" y="1308"/>
                  </a:lnTo>
                  <a:lnTo>
                    <a:pt x="1019" y="1296"/>
                  </a:lnTo>
                  <a:lnTo>
                    <a:pt x="1031" y="1283"/>
                  </a:lnTo>
                  <a:lnTo>
                    <a:pt x="1031" y="1271"/>
                  </a:lnTo>
                  <a:lnTo>
                    <a:pt x="1042" y="1271"/>
                  </a:lnTo>
                  <a:lnTo>
                    <a:pt x="1042" y="252"/>
                  </a:lnTo>
                  <a:lnTo>
                    <a:pt x="912" y="252"/>
                  </a:lnTo>
                  <a:lnTo>
                    <a:pt x="898" y="240"/>
                  </a:lnTo>
                  <a:lnTo>
                    <a:pt x="898" y="215"/>
                  </a:lnTo>
                  <a:lnTo>
                    <a:pt x="887" y="215"/>
                  </a:lnTo>
                  <a:lnTo>
                    <a:pt x="887" y="204"/>
                  </a:lnTo>
                  <a:lnTo>
                    <a:pt x="864" y="204"/>
                  </a:lnTo>
                  <a:lnTo>
                    <a:pt x="864" y="192"/>
                  </a:lnTo>
                  <a:lnTo>
                    <a:pt x="850" y="192"/>
                  </a:lnTo>
                  <a:lnTo>
                    <a:pt x="850" y="167"/>
                  </a:lnTo>
                  <a:lnTo>
                    <a:pt x="839" y="167"/>
                  </a:lnTo>
                  <a:lnTo>
                    <a:pt x="839" y="156"/>
                  </a:lnTo>
                  <a:lnTo>
                    <a:pt x="816" y="156"/>
                  </a:lnTo>
                  <a:lnTo>
                    <a:pt x="816" y="131"/>
                  </a:lnTo>
                  <a:lnTo>
                    <a:pt x="768" y="131"/>
                  </a:lnTo>
                  <a:lnTo>
                    <a:pt x="768" y="108"/>
                  </a:lnTo>
                  <a:lnTo>
                    <a:pt x="743" y="108"/>
                  </a:lnTo>
                  <a:lnTo>
                    <a:pt x="743" y="83"/>
                  </a:lnTo>
                  <a:lnTo>
                    <a:pt x="706" y="83"/>
                  </a:lnTo>
                  <a:lnTo>
                    <a:pt x="706" y="71"/>
                  </a:lnTo>
                  <a:lnTo>
                    <a:pt x="706" y="60"/>
                  </a:lnTo>
                  <a:lnTo>
                    <a:pt x="695" y="60"/>
                  </a:lnTo>
                  <a:lnTo>
                    <a:pt x="683" y="48"/>
                  </a:lnTo>
                  <a:lnTo>
                    <a:pt x="672" y="48"/>
                  </a:lnTo>
                  <a:lnTo>
                    <a:pt x="658" y="48"/>
                  </a:lnTo>
                  <a:lnTo>
                    <a:pt x="647" y="48"/>
                  </a:lnTo>
                  <a:lnTo>
                    <a:pt x="647" y="35"/>
                  </a:lnTo>
                  <a:lnTo>
                    <a:pt x="635" y="35"/>
                  </a:lnTo>
                  <a:lnTo>
                    <a:pt x="624" y="35"/>
                  </a:lnTo>
                  <a:lnTo>
                    <a:pt x="624" y="23"/>
                  </a:lnTo>
                  <a:lnTo>
                    <a:pt x="610" y="12"/>
                  </a:lnTo>
                  <a:lnTo>
                    <a:pt x="599" y="12"/>
                  </a:lnTo>
                  <a:lnTo>
                    <a:pt x="587" y="12"/>
                  </a:lnTo>
                  <a:lnTo>
                    <a:pt x="576" y="12"/>
                  </a:lnTo>
                  <a:lnTo>
                    <a:pt x="576" y="23"/>
                  </a:lnTo>
                  <a:lnTo>
                    <a:pt x="576" y="12"/>
                  </a:lnTo>
                  <a:lnTo>
                    <a:pt x="576" y="23"/>
                  </a:lnTo>
                  <a:lnTo>
                    <a:pt x="562" y="23"/>
                  </a:lnTo>
                  <a:lnTo>
                    <a:pt x="562" y="12"/>
                  </a:lnTo>
                  <a:lnTo>
                    <a:pt x="551" y="12"/>
                  </a:lnTo>
                  <a:lnTo>
                    <a:pt x="539" y="12"/>
                  </a:lnTo>
                  <a:lnTo>
                    <a:pt x="539" y="0"/>
                  </a:lnTo>
                  <a:lnTo>
                    <a:pt x="528" y="12"/>
                  </a:lnTo>
                  <a:lnTo>
                    <a:pt x="528" y="0"/>
                  </a:lnTo>
                  <a:lnTo>
                    <a:pt x="528" y="12"/>
                  </a:lnTo>
                  <a:lnTo>
                    <a:pt x="514" y="12"/>
                  </a:lnTo>
                  <a:lnTo>
                    <a:pt x="503" y="12"/>
                  </a:lnTo>
                  <a:lnTo>
                    <a:pt x="491" y="12"/>
                  </a:lnTo>
                  <a:lnTo>
                    <a:pt x="480" y="12"/>
                  </a:lnTo>
                  <a:lnTo>
                    <a:pt x="480" y="23"/>
                  </a:lnTo>
                  <a:lnTo>
                    <a:pt x="466" y="23"/>
                  </a:lnTo>
                  <a:lnTo>
                    <a:pt x="466" y="35"/>
                  </a:lnTo>
                  <a:lnTo>
                    <a:pt x="466" y="23"/>
                  </a:lnTo>
                  <a:lnTo>
                    <a:pt x="466" y="35"/>
                  </a:lnTo>
                  <a:lnTo>
                    <a:pt x="466" y="48"/>
                  </a:lnTo>
                  <a:lnTo>
                    <a:pt x="466" y="60"/>
                  </a:lnTo>
                  <a:lnTo>
                    <a:pt x="455" y="60"/>
                  </a:lnTo>
                  <a:lnTo>
                    <a:pt x="466" y="60"/>
                  </a:lnTo>
                  <a:lnTo>
                    <a:pt x="466" y="71"/>
                  </a:lnTo>
                  <a:lnTo>
                    <a:pt x="455" y="71"/>
                  </a:lnTo>
                  <a:lnTo>
                    <a:pt x="455" y="83"/>
                  </a:lnTo>
                  <a:lnTo>
                    <a:pt x="443" y="96"/>
                  </a:lnTo>
                  <a:lnTo>
                    <a:pt x="443" y="108"/>
                  </a:lnTo>
                  <a:lnTo>
                    <a:pt x="432" y="119"/>
                  </a:lnTo>
                  <a:lnTo>
                    <a:pt x="418" y="131"/>
                  </a:lnTo>
                  <a:lnTo>
                    <a:pt x="407" y="131"/>
                  </a:lnTo>
                  <a:lnTo>
                    <a:pt x="395" y="131"/>
                  </a:lnTo>
                  <a:lnTo>
                    <a:pt x="359" y="131"/>
                  </a:lnTo>
                  <a:lnTo>
                    <a:pt x="274" y="131"/>
                  </a:lnTo>
                  <a:lnTo>
                    <a:pt x="192" y="144"/>
                  </a:lnTo>
                  <a:lnTo>
                    <a:pt x="178" y="131"/>
                  </a:lnTo>
                  <a:lnTo>
                    <a:pt x="178" y="119"/>
                  </a:lnTo>
                  <a:lnTo>
                    <a:pt x="167" y="119"/>
                  </a:lnTo>
                  <a:lnTo>
                    <a:pt x="155" y="119"/>
                  </a:lnTo>
                  <a:lnTo>
                    <a:pt x="155" y="131"/>
                  </a:lnTo>
                  <a:lnTo>
                    <a:pt x="144" y="144"/>
                  </a:lnTo>
                  <a:lnTo>
                    <a:pt x="144" y="156"/>
                  </a:lnTo>
                  <a:lnTo>
                    <a:pt x="144" y="167"/>
                  </a:lnTo>
                  <a:lnTo>
                    <a:pt x="144" y="179"/>
                  </a:lnTo>
                  <a:lnTo>
                    <a:pt x="130" y="192"/>
                  </a:lnTo>
                  <a:lnTo>
                    <a:pt x="119" y="204"/>
                  </a:lnTo>
                  <a:lnTo>
                    <a:pt x="107" y="204"/>
                  </a:lnTo>
                  <a:lnTo>
                    <a:pt x="107" y="215"/>
                  </a:lnTo>
                  <a:lnTo>
                    <a:pt x="96" y="215"/>
                  </a:lnTo>
                  <a:lnTo>
                    <a:pt x="96" y="227"/>
                  </a:lnTo>
                  <a:lnTo>
                    <a:pt x="82" y="227"/>
                  </a:lnTo>
                  <a:lnTo>
                    <a:pt x="71" y="240"/>
                  </a:lnTo>
                  <a:lnTo>
                    <a:pt x="59" y="240"/>
                  </a:lnTo>
                  <a:lnTo>
                    <a:pt x="59" y="252"/>
                  </a:lnTo>
                  <a:lnTo>
                    <a:pt x="48" y="252"/>
                  </a:lnTo>
                  <a:lnTo>
                    <a:pt x="34" y="263"/>
                  </a:lnTo>
                  <a:lnTo>
                    <a:pt x="23" y="263"/>
                  </a:lnTo>
                  <a:lnTo>
                    <a:pt x="23" y="275"/>
                  </a:lnTo>
                  <a:lnTo>
                    <a:pt x="11" y="275"/>
                  </a:lnTo>
                  <a:lnTo>
                    <a:pt x="23" y="275"/>
                  </a:lnTo>
                  <a:lnTo>
                    <a:pt x="23" y="288"/>
                  </a:lnTo>
                  <a:lnTo>
                    <a:pt x="23" y="300"/>
                  </a:lnTo>
                  <a:lnTo>
                    <a:pt x="11" y="300"/>
                  </a:lnTo>
                  <a:lnTo>
                    <a:pt x="11" y="348"/>
                  </a:lnTo>
                  <a:lnTo>
                    <a:pt x="11" y="359"/>
                  </a:lnTo>
                  <a:lnTo>
                    <a:pt x="11" y="371"/>
                  </a:lnTo>
                  <a:lnTo>
                    <a:pt x="0" y="371"/>
                  </a:lnTo>
                  <a:lnTo>
                    <a:pt x="0" y="384"/>
                  </a:lnTo>
                  <a:close/>
                </a:path>
              </a:pathLst>
            </a:custGeom>
            <a:solidFill>
              <a:srgbClr val="CCECFF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" name="Freeform 30"/>
            <p:cNvSpPr>
              <a:spLocks/>
            </p:cNvSpPr>
            <p:nvPr/>
          </p:nvSpPr>
          <p:spPr bwMode="auto">
            <a:xfrm>
              <a:off x="1785" y="1347"/>
              <a:ext cx="731" cy="285"/>
            </a:xfrm>
            <a:custGeom>
              <a:avLst/>
              <a:gdLst>
                <a:gd name="T0" fmla="*/ 5 w 1524"/>
                <a:gd name="T1" fmla="*/ 107 h 576"/>
                <a:gd name="T2" fmla="*/ 12 w 1524"/>
                <a:gd name="T3" fmla="*/ 113 h 576"/>
                <a:gd name="T4" fmla="*/ 23 w 1524"/>
                <a:gd name="T5" fmla="*/ 113 h 576"/>
                <a:gd name="T6" fmla="*/ 23 w 1524"/>
                <a:gd name="T7" fmla="*/ 125 h 576"/>
                <a:gd name="T8" fmla="*/ 28 w 1524"/>
                <a:gd name="T9" fmla="*/ 131 h 576"/>
                <a:gd name="T10" fmla="*/ 40 w 1524"/>
                <a:gd name="T11" fmla="*/ 131 h 576"/>
                <a:gd name="T12" fmla="*/ 46 w 1524"/>
                <a:gd name="T13" fmla="*/ 137 h 576"/>
                <a:gd name="T14" fmla="*/ 46 w 1524"/>
                <a:gd name="T15" fmla="*/ 148 h 576"/>
                <a:gd name="T16" fmla="*/ 46 w 1524"/>
                <a:gd name="T17" fmla="*/ 161 h 576"/>
                <a:gd name="T18" fmla="*/ 46 w 1524"/>
                <a:gd name="T19" fmla="*/ 172 h 576"/>
                <a:gd name="T20" fmla="*/ 51 w 1524"/>
                <a:gd name="T21" fmla="*/ 179 h 576"/>
                <a:gd name="T22" fmla="*/ 58 w 1524"/>
                <a:gd name="T23" fmla="*/ 179 h 576"/>
                <a:gd name="T24" fmla="*/ 69 w 1524"/>
                <a:gd name="T25" fmla="*/ 179 h 576"/>
                <a:gd name="T26" fmla="*/ 74 w 1524"/>
                <a:gd name="T27" fmla="*/ 185 h 576"/>
                <a:gd name="T28" fmla="*/ 81 w 1524"/>
                <a:gd name="T29" fmla="*/ 190 h 576"/>
                <a:gd name="T30" fmla="*/ 86 w 1524"/>
                <a:gd name="T31" fmla="*/ 196 h 576"/>
                <a:gd name="T32" fmla="*/ 97 w 1524"/>
                <a:gd name="T33" fmla="*/ 196 h 576"/>
                <a:gd name="T34" fmla="*/ 104 w 1524"/>
                <a:gd name="T35" fmla="*/ 190 h 576"/>
                <a:gd name="T36" fmla="*/ 109 w 1524"/>
                <a:gd name="T37" fmla="*/ 196 h 576"/>
                <a:gd name="T38" fmla="*/ 109 w 1524"/>
                <a:gd name="T39" fmla="*/ 208 h 576"/>
                <a:gd name="T40" fmla="*/ 115 w 1524"/>
                <a:gd name="T41" fmla="*/ 202 h 576"/>
                <a:gd name="T42" fmla="*/ 127 w 1524"/>
                <a:gd name="T43" fmla="*/ 202 h 576"/>
                <a:gd name="T44" fmla="*/ 322 w 1524"/>
                <a:gd name="T45" fmla="*/ 202 h 576"/>
                <a:gd name="T46" fmla="*/ 443 w 1524"/>
                <a:gd name="T47" fmla="*/ 226 h 576"/>
                <a:gd name="T48" fmla="*/ 489 w 1524"/>
                <a:gd name="T49" fmla="*/ 250 h 576"/>
                <a:gd name="T50" fmla="*/ 512 w 1524"/>
                <a:gd name="T51" fmla="*/ 285 h 576"/>
                <a:gd name="T52" fmla="*/ 588 w 1524"/>
                <a:gd name="T53" fmla="*/ 285 h 576"/>
                <a:gd name="T54" fmla="*/ 616 w 1524"/>
                <a:gd name="T55" fmla="*/ 285 h 576"/>
                <a:gd name="T56" fmla="*/ 731 w 1524"/>
                <a:gd name="T57" fmla="*/ 285 h 576"/>
                <a:gd name="T58" fmla="*/ 731 w 1524"/>
                <a:gd name="T59" fmla="*/ 274 h 576"/>
                <a:gd name="T60" fmla="*/ 731 w 1524"/>
                <a:gd name="T61" fmla="*/ 261 h 576"/>
                <a:gd name="T62" fmla="*/ 731 w 1524"/>
                <a:gd name="T63" fmla="*/ 226 h 576"/>
                <a:gd name="T64" fmla="*/ 731 w 1524"/>
                <a:gd name="T65" fmla="*/ 214 h 576"/>
                <a:gd name="T66" fmla="*/ 731 w 1524"/>
                <a:gd name="T67" fmla="*/ 202 h 576"/>
                <a:gd name="T68" fmla="*/ 731 w 1524"/>
                <a:gd name="T69" fmla="*/ 172 h 576"/>
                <a:gd name="T70" fmla="*/ 634 w 1524"/>
                <a:gd name="T71" fmla="*/ 148 h 576"/>
                <a:gd name="T72" fmla="*/ 588 w 1524"/>
                <a:gd name="T73" fmla="*/ 77 h 576"/>
                <a:gd name="T74" fmla="*/ 535 w 1524"/>
                <a:gd name="T75" fmla="*/ 53 h 576"/>
                <a:gd name="T76" fmla="*/ 512 w 1524"/>
                <a:gd name="T77" fmla="*/ 30 h 576"/>
                <a:gd name="T78" fmla="*/ 501 w 1524"/>
                <a:gd name="T79" fmla="*/ 18 h 576"/>
                <a:gd name="T80" fmla="*/ 501 w 1524"/>
                <a:gd name="T81" fmla="*/ 18 h 576"/>
                <a:gd name="T82" fmla="*/ 495 w 1524"/>
                <a:gd name="T83" fmla="*/ 24 h 576"/>
                <a:gd name="T84" fmla="*/ 489 w 1524"/>
                <a:gd name="T85" fmla="*/ 18 h 576"/>
                <a:gd name="T86" fmla="*/ 483 w 1524"/>
                <a:gd name="T87" fmla="*/ 24 h 576"/>
                <a:gd name="T88" fmla="*/ 483 w 1524"/>
                <a:gd name="T89" fmla="*/ 24 h 576"/>
                <a:gd name="T90" fmla="*/ 478 w 1524"/>
                <a:gd name="T91" fmla="*/ 24 h 576"/>
                <a:gd name="T92" fmla="*/ 472 w 1524"/>
                <a:gd name="T93" fmla="*/ 18 h 576"/>
                <a:gd name="T94" fmla="*/ 466 w 1524"/>
                <a:gd name="T95" fmla="*/ 24 h 576"/>
                <a:gd name="T96" fmla="*/ 460 w 1524"/>
                <a:gd name="T97" fmla="*/ 18 h 576"/>
                <a:gd name="T98" fmla="*/ 455 w 1524"/>
                <a:gd name="T99" fmla="*/ 12 h 576"/>
                <a:gd name="T100" fmla="*/ 449 w 1524"/>
                <a:gd name="T101" fmla="*/ 12 h 576"/>
                <a:gd name="T102" fmla="*/ 443 w 1524"/>
                <a:gd name="T103" fmla="*/ 6 h 576"/>
                <a:gd name="T104" fmla="*/ 432 w 1524"/>
                <a:gd name="T105" fmla="*/ 6 h 576"/>
                <a:gd name="T106" fmla="*/ 426 w 1524"/>
                <a:gd name="T107" fmla="*/ 0 h 576"/>
                <a:gd name="T108" fmla="*/ 414 w 1524"/>
                <a:gd name="T109" fmla="*/ 0 h 576"/>
                <a:gd name="T110" fmla="*/ 397 w 1524"/>
                <a:gd name="T111" fmla="*/ 0 h 576"/>
                <a:gd name="T112" fmla="*/ 374 w 1524"/>
                <a:gd name="T113" fmla="*/ 0 h 576"/>
                <a:gd name="T114" fmla="*/ 322 w 1524"/>
                <a:gd name="T115" fmla="*/ 0 h 576"/>
                <a:gd name="T116" fmla="*/ 294 w 1524"/>
                <a:gd name="T117" fmla="*/ 95 h 576"/>
                <a:gd name="T118" fmla="*/ 288 w 1524"/>
                <a:gd name="T119" fmla="*/ 101 h 576"/>
                <a:gd name="T120" fmla="*/ 86 w 1524"/>
                <a:gd name="T121" fmla="*/ 101 h 576"/>
                <a:gd name="T122" fmla="*/ 0 w 1524"/>
                <a:gd name="T123" fmla="*/ 101 h 57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524"/>
                <a:gd name="T187" fmla="*/ 0 h 576"/>
                <a:gd name="T188" fmla="*/ 1524 w 1524"/>
                <a:gd name="T189" fmla="*/ 576 h 57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524" h="576">
                  <a:moveTo>
                    <a:pt x="0" y="204"/>
                  </a:moveTo>
                  <a:lnTo>
                    <a:pt x="11" y="217"/>
                  </a:lnTo>
                  <a:lnTo>
                    <a:pt x="11" y="229"/>
                  </a:lnTo>
                  <a:lnTo>
                    <a:pt x="25" y="229"/>
                  </a:lnTo>
                  <a:lnTo>
                    <a:pt x="36" y="229"/>
                  </a:lnTo>
                  <a:lnTo>
                    <a:pt x="48" y="229"/>
                  </a:lnTo>
                  <a:lnTo>
                    <a:pt x="48" y="240"/>
                  </a:lnTo>
                  <a:lnTo>
                    <a:pt x="48" y="252"/>
                  </a:lnTo>
                  <a:lnTo>
                    <a:pt x="59" y="252"/>
                  </a:lnTo>
                  <a:lnTo>
                    <a:pt x="59" y="265"/>
                  </a:lnTo>
                  <a:lnTo>
                    <a:pt x="73" y="265"/>
                  </a:lnTo>
                  <a:lnTo>
                    <a:pt x="84" y="265"/>
                  </a:lnTo>
                  <a:lnTo>
                    <a:pt x="84" y="277"/>
                  </a:lnTo>
                  <a:lnTo>
                    <a:pt x="96" y="277"/>
                  </a:lnTo>
                  <a:lnTo>
                    <a:pt x="96" y="288"/>
                  </a:lnTo>
                  <a:lnTo>
                    <a:pt x="96" y="300"/>
                  </a:lnTo>
                  <a:lnTo>
                    <a:pt x="84" y="313"/>
                  </a:lnTo>
                  <a:lnTo>
                    <a:pt x="96" y="325"/>
                  </a:lnTo>
                  <a:lnTo>
                    <a:pt x="96" y="336"/>
                  </a:lnTo>
                  <a:lnTo>
                    <a:pt x="96" y="348"/>
                  </a:lnTo>
                  <a:lnTo>
                    <a:pt x="96" y="361"/>
                  </a:lnTo>
                  <a:lnTo>
                    <a:pt x="107" y="361"/>
                  </a:lnTo>
                  <a:lnTo>
                    <a:pt x="107" y="373"/>
                  </a:lnTo>
                  <a:lnTo>
                    <a:pt x="121" y="361"/>
                  </a:lnTo>
                  <a:lnTo>
                    <a:pt x="132" y="361"/>
                  </a:lnTo>
                  <a:lnTo>
                    <a:pt x="144" y="361"/>
                  </a:lnTo>
                  <a:lnTo>
                    <a:pt x="144" y="373"/>
                  </a:lnTo>
                  <a:lnTo>
                    <a:pt x="155" y="373"/>
                  </a:lnTo>
                  <a:lnTo>
                    <a:pt x="155" y="384"/>
                  </a:lnTo>
                  <a:lnTo>
                    <a:pt x="169" y="384"/>
                  </a:lnTo>
                  <a:lnTo>
                    <a:pt x="169" y="396"/>
                  </a:lnTo>
                  <a:lnTo>
                    <a:pt x="180" y="396"/>
                  </a:lnTo>
                  <a:lnTo>
                    <a:pt x="192" y="396"/>
                  </a:lnTo>
                  <a:lnTo>
                    <a:pt x="203" y="396"/>
                  </a:lnTo>
                  <a:lnTo>
                    <a:pt x="217" y="396"/>
                  </a:lnTo>
                  <a:lnTo>
                    <a:pt x="217" y="384"/>
                  </a:lnTo>
                  <a:lnTo>
                    <a:pt x="228" y="384"/>
                  </a:lnTo>
                  <a:lnTo>
                    <a:pt x="228" y="396"/>
                  </a:lnTo>
                  <a:lnTo>
                    <a:pt x="228" y="409"/>
                  </a:lnTo>
                  <a:lnTo>
                    <a:pt x="228" y="421"/>
                  </a:lnTo>
                  <a:lnTo>
                    <a:pt x="240" y="421"/>
                  </a:lnTo>
                  <a:lnTo>
                    <a:pt x="240" y="409"/>
                  </a:lnTo>
                  <a:lnTo>
                    <a:pt x="251" y="409"/>
                  </a:lnTo>
                  <a:lnTo>
                    <a:pt x="265" y="409"/>
                  </a:lnTo>
                  <a:lnTo>
                    <a:pt x="409" y="409"/>
                  </a:lnTo>
                  <a:lnTo>
                    <a:pt x="672" y="409"/>
                  </a:lnTo>
                  <a:lnTo>
                    <a:pt x="923" y="409"/>
                  </a:lnTo>
                  <a:lnTo>
                    <a:pt x="923" y="457"/>
                  </a:lnTo>
                  <a:lnTo>
                    <a:pt x="1019" y="457"/>
                  </a:lnTo>
                  <a:lnTo>
                    <a:pt x="1019" y="505"/>
                  </a:lnTo>
                  <a:lnTo>
                    <a:pt x="1067" y="505"/>
                  </a:lnTo>
                  <a:lnTo>
                    <a:pt x="1067" y="576"/>
                  </a:lnTo>
                  <a:lnTo>
                    <a:pt x="1140" y="576"/>
                  </a:lnTo>
                  <a:lnTo>
                    <a:pt x="1225" y="576"/>
                  </a:lnTo>
                  <a:lnTo>
                    <a:pt x="1273" y="576"/>
                  </a:lnTo>
                  <a:lnTo>
                    <a:pt x="1284" y="576"/>
                  </a:lnTo>
                  <a:lnTo>
                    <a:pt x="1321" y="576"/>
                  </a:lnTo>
                  <a:lnTo>
                    <a:pt x="1524" y="576"/>
                  </a:lnTo>
                  <a:lnTo>
                    <a:pt x="1524" y="565"/>
                  </a:lnTo>
                  <a:lnTo>
                    <a:pt x="1524" y="553"/>
                  </a:lnTo>
                  <a:lnTo>
                    <a:pt x="1524" y="540"/>
                  </a:lnTo>
                  <a:lnTo>
                    <a:pt x="1524" y="528"/>
                  </a:lnTo>
                  <a:lnTo>
                    <a:pt x="1524" y="517"/>
                  </a:lnTo>
                  <a:lnTo>
                    <a:pt x="1524" y="457"/>
                  </a:lnTo>
                  <a:lnTo>
                    <a:pt x="1524" y="444"/>
                  </a:lnTo>
                  <a:lnTo>
                    <a:pt x="1524" y="432"/>
                  </a:lnTo>
                  <a:lnTo>
                    <a:pt x="1524" y="421"/>
                  </a:lnTo>
                  <a:lnTo>
                    <a:pt x="1524" y="409"/>
                  </a:lnTo>
                  <a:lnTo>
                    <a:pt x="1524" y="361"/>
                  </a:lnTo>
                  <a:lnTo>
                    <a:pt x="1524" y="348"/>
                  </a:lnTo>
                  <a:lnTo>
                    <a:pt x="1524" y="300"/>
                  </a:lnTo>
                  <a:lnTo>
                    <a:pt x="1321" y="300"/>
                  </a:lnTo>
                  <a:lnTo>
                    <a:pt x="1321" y="156"/>
                  </a:lnTo>
                  <a:lnTo>
                    <a:pt x="1225" y="156"/>
                  </a:lnTo>
                  <a:lnTo>
                    <a:pt x="1225" y="108"/>
                  </a:lnTo>
                  <a:lnTo>
                    <a:pt x="1115" y="108"/>
                  </a:lnTo>
                  <a:lnTo>
                    <a:pt x="1067" y="108"/>
                  </a:lnTo>
                  <a:lnTo>
                    <a:pt x="1067" y="60"/>
                  </a:lnTo>
                  <a:lnTo>
                    <a:pt x="1056" y="48"/>
                  </a:lnTo>
                  <a:lnTo>
                    <a:pt x="1044" y="37"/>
                  </a:lnTo>
                  <a:lnTo>
                    <a:pt x="1044" y="48"/>
                  </a:lnTo>
                  <a:lnTo>
                    <a:pt x="1044" y="37"/>
                  </a:lnTo>
                  <a:lnTo>
                    <a:pt x="1033" y="37"/>
                  </a:lnTo>
                  <a:lnTo>
                    <a:pt x="1033" y="48"/>
                  </a:lnTo>
                  <a:lnTo>
                    <a:pt x="1033" y="37"/>
                  </a:lnTo>
                  <a:lnTo>
                    <a:pt x="1019" y="37"/>
                  </a:lnTo>
                  <a:lnTo>
                    <a:pt x="1019" y="48"/>
                  </a:lnTo>
                  <a:lnTo>
                    <a:pt x="1008" y="48"/>
                  </a:lnTo>
                  <a:lnTo>
                    <a:pt x="996" y="48"/>
                  </a:lnTo>
                  <a:lnTo>
                    <a:pt x="1008" y="48"/>
                  </a:lnTo>
                  <a:lnTo>
                    <a:pt x="996" y="60"/>
                  </a:lnTo>
                  <a:lnTo>
                    <a:pt x="996" y="48"/>
                  </a:lnTo>
                  <a:lnTo>
                    <a:pt x="985" y="48"/>
                  </a:lnTo>
                  <a:lnTo>
                    <a:pt x="985" y="37"/>
                  </a:lnTo>
                  <a:lnTo>
                    <a:pt x="971" y="37"/>
                  </a:lnTo>
                  <a:lnTo>
                    <a:pt x="971" y="48"/>
                  </a:lnTo>
                  <a:lnTo>
                    <a:pt x="971" y="37"/>
                  </a:lnTo>
                  <a:lnTo>
                    <a:pt x="960" y="37"/>
                  </a:lnTo>
                  <a:lnTo>
                    <a:pt x="960" y="25"/>
                  </a:lnTo>
                  <a:lnTo>
                    <a:pt x="948" y="25"/>
                  </a:lnTo>
                  <a:lnTo>
                    <a:pt x="937" y="12"/>
                  </a:lnTo>
                  <a:lnTo>
                    <a:pt x="937" y="25"/>
                  </a:lnTo>
                  <a:lnTo>
                    <a:pt x="923" y="25"/>
                  </a:lnTo>
                  <a:lnTo>
                    <a:pt x="923" y="12"/>
                  </a:lnTo>
                  <a:lnTo>
                    <a:pt x="912" y="12"/>
                  </a:lnTo>
                  <a:lnTo>
                    <a:pt x="900" y="12"/>
                  </a:lnTo>
                  <a:lnTo>
                    <a:pt x="889" y="12"/>
                  </a:lnTo>
                  <a:lnTo>
                    <a:pt x="889" y="0"/>
                  </a:lnTo>
                  <a:lnTo>
                    <a:pt x="875" y="0"/>
                  </a:lnTo>
                  <a:lnTo>
                    <a:pt x="864" y="0"/>
                  </a:lnTo>
                  <a:lnTo>
                    <a:pt x="841" y="0"/>
                  </a:lnTo>
                  <a:lnTo>
                    <a:pt x="827" y="0"/>
                  </a:lnTo>
                  <a:lnTo>
                    <a:pt x="793" y="0"/>
                  </a:lnTo>
                  <a:lnTo>
                    <a:pt x="779" y="0"/>
                  </a:lnTo>
                  <a:lnTo>
                    <a:pt x="768" y="0"/>
                  </a:lnTo>
                  <a:lnTo>
                    <a:pt x="672" y="0"/>
                  </a:lnTo>
                  <a:lnTo>
                    <a:pt x="612" y="0"/>
                  </a:lnTo>
                  <a:lnTo>
                    <a:pt x="612" y="192"/>
                  </a:lnTo>
                  <a:lnTo>
                    <a:pt x="612" y="204"/>
                  </a:lnTo>
                  <a:lnTo>
                    <a:pt x="601" y="204"/>
                  </a:lnTo>
                  <a:lnTo>
                    <a:pt x="276" y="204"/>
                  </a:lnTo>
                  <a:lnTo>
                    <a:pt x="180" y="204"/>
                  </a:lnTo>
                  <a:lnTo>
                    <a:pt x="84" y="204"/>
                  </a:lnTo>
                  <a:lnTo>
                    <a:pt x="0" y="204"/>
                  </a:lnTo>
                  <a:close/>
                </a:path>
              </a:pathLst>
            </a:custGeom>
            <a:solidFill>
              <a:srgbClr val="CCEC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" name="Freeform 31"/>
            <p:cNvSpPr>
              <a:spLocks/>
            </p:cNvSpPr>
            <p:nvPr/>
          </p:nvSpPr>
          <p:spPr bwMode="auto">
            <a:xfrm>
              <a:off x="1785" y="1347"/>
              <a:ext cx="731" cy="285"/>
            </a:xfrm>
            <a:custGeom>
              <a:avLst/>
              <a:gdLst>
                <a:gd name="T0" fmla="*/ 5 w 1524"/>
                <a:gd name="T1" fmla="*/ 107 h 576"/>
                <a:gd name="T2" fmla="*/ 12 w 1524"/>
                <a:gd name="T3" fmla="*/ 113 h 576"/>
                <a:gd name="T4" fmla="*/ 23 w 1524"/>
                <a:gd name="T5" fmla="*/ 113 h 576"/>
                <a:gd name="T6" fmla="*/ 23 w 1524"/>
                <a:gd name="T7" fmla="*/ 125 h 576"/>
                <a:gd name="T8" fmla="*/ 28 w 1524"/>
                <a:gd name="T9" fmla="*/ 131 h 576"/>
                <a:gd name="T10" fmla="*/ 40 w 1524"/>
                <a:gd name="T11" fmla="*/ 131 h 576"/>
                <a:gd name="T12" fmla="*/ 46 w 1524"/>
                <a:gd name="T13" fmla="*/ 137 h 576"/>
                <a:gd name="T14" fmla="*/ 46 w 1524"/>
                <a:gd name="T15" fmla="*/ 148 h 576"/>
                <a:gd name="T16" fmla="*/ 46 w 1524"/>
                <a:gd name="T17" fmla="*/ 161 h 576"/>
                <a:gd name="T18" fmla="*/ 46 w 1524"/>
                <a:gd name="T19" fmla="*/ 172 h 576"/>
                <a:gd name="T20" fmla="*/ 51 w 1524"/>
                <a:gd name="T21" fmla="*/ 179 h 576"/>
                <a:gd name="T22" fmla="*/ 58 w 1524"/>
                <a:gd name="T23" fmla="*/ 179 h 576"/>
                <a:gd name="T24" fmla="*/ 69 w 1524"/>
                <a:gd name="T25" fmla="*/ 179 h 576"/>
                <a:gd name="T26" fmla="*/ 74 w 1524"/>
                <a:gd name="T27" fmla="*/ 185 h 576"/>
                <a:gd name="T28" fmla="*/ 81 w 1524"/>
                <a:gd name="T29" fmla="*/ 190 h 576"/>
                <a:gd name="T30" fmla="*/ 86 w 1524"/>
                <a:gd name="T31" fmla="*/ 196 h 576"/>
                <a:gd name="T32" fmla="*/ 97 w 1524"/>
                <a:gd name="T33" fmla="*/ 196 h 576"/>
                <a:gd name="T34" fmla="*/ 104 w 1524"/>
                <a:gd name="T35" fmla="*/ 190 h 576"/>
                <a:gd name="T36" fmla="*/ 109 w 1524"/>
                <a:gd name="T37" fmla="*/ 196 h 576"/>
                <a:gd name="T38" fmla="*/ 109 w 1524"/>
                <a:gd name="T39" fmla="*/ 208 h 576"/>
                <a:gd name="T40" fmla="*/ 115 w 1524"/>
                <a:gd name="T41" fmla="*/ 202 h 576"/>
                <a:gd name="T42" fmla="*/ 127 w 1524"/>
                <a:gd name="T43" fmla="*/ 202 h 576"/>
                <a:gd name="T44" fmla="*/ 322 w 1524"/>
                <a:gd name="T45" fmla="*/ 202 h 576"/>
                <a:gd name="T46" fmla="*/ 443 w 1524"/>
                <a:gd name="T47" fmla="*/ 226 h 576"/>
                <a:gd name="T48" fmla="*/ 489 w 1524"/>
                <a:gd name="T49" fmla="*/ 250 h 576"/>
                <a:gd name="T50" fmla="*/ 512 w 1524"/>
                <a:gd name="T51" fmla="*/ 285 h 576"/>
                <a:gd name="T52" fmla="*/ 588 w 1524"/>
                <a:gd name="T53" fmla="*/ 285 h 576"/>
                <a:gd name="T54" fmla="*/ 616 w 1524"/>
                <a:gd name="T55" fmla="*/ 285 h 576"/>
                <a:gd name="T56" fmla="*/ 731 w 1524"/>
                <a:gd name="T57" fmla="*/ 285 h 576"/>
                <a:gd name="T58" fmla="*/ 731 w 1524"/>
                <a:gd name="T59" fmla="*/ 274 h 576"/>
                <a:gd name="T60" fmla="*/ 731 w 1524"/>
                <a:gd name="T61" fmla="*/ 261 h 576"/>
                <a:gd name="T62" fmla="*/ 731 w 1524"/>
                <a:gd name="T63" fmla="*/ 226 h 576"/>
                <a:gd name="T64" fmla="*/ 731 w 1524"/>
                <a:gd name="T65" fmla="*/ 214 h 576"/>
                <a:gd name="T66" fmla="*/ 731 w 1524"/>
                <a:gd name="T67" fmla="*/ 202 h 576"/>
                <a:gd name="T68" fmla="*/ 731 w 1524"/>
                <a:gd name="T69" fmla="*/ 172 h 576"/>
                <a:gd name="T70" fmla="*/ 634 w 1524"/>
                <a:gd name="T71" fmla="*/ 148 h 576"/>
                <a:gd name="T72" fmla="*/ 588 w 1524"/>
                <a:gd name="T73" fmla="*/ 77 h 576"/>
                <a:gd name="T74" fmla="*/ 535 w 1524"/>
                <a:gd name="T75" fmla="*/ 53 h 576"/>
                <a:gd name="T76" fmla="*/ 512 w 1524"/>
                <a:gd name="T77" fmla="*/ 30 h 576"/>
                <a:gd name="T78" fmla="*/ 501 w 1524"/>
                <a:gd name="T79" fmla="*/ 18 h 576"/>
                <a:gd name="T80" fmla="*/ 501 w 1524"/>
                <a:gd name="T81" fmla="*/ 18 h 576"/>
                <a:gd name="T82" fmla="*/ 495 w 1524"/>
                <a:gd name="T83" fmla="*/ 24 h 576"/>
                <a:gd name="T84" fmla="*/ 489 w 1524"/>
                <a:gd name="T85" fmla="*/ 18 h 576"/>
                <a:gd name="T86" fmla="*/ 483 w 1524"/>
                <a:gd name="T87" fmla="*/ 24 h 576"/>
                <a:gd name="T88" fmla="*/ 483 w 1524"/>
                <a:gd name="T89" fmla="*/ 24 h 576"/>
                <a:gd name="T90" fmla="*/ 478 w 1524"/>
                <a:gd name="T91" fmla="*/ 24 h 576"/>
                <a:gd name="T92" fmla="*/ 472 w 1524"/>
                <a:gd name="T93" fmla="*/ 18 h 576"/>
                <a:gd name="T94" fmla="*/ 466 w 1524"/>
                <a:gd name="T95" fmla="*/ 24 h 576"/>
                <a:gd name="T96" fmla="*/ 460 w 1524"/>
                <a:gd name="T97" fmla="*/ 18 h 576"/>
                <a:gd name="T98" fmla="*/ 455 w 1524"/>
                <a:gd name="T99" fmla="*/ 12 h 576"/>
                <a:gd name="T100" fmla="*/ 449 w 1524"/>
                <a:gd name="T101" fmla="*/ 12 h 576"/>
                <a:gd name="T102" fmla="*/ 443 w 1524"/>
                <a:gd name="T103" fmla="*/ 6 h 576"/>
                <a:gd name="T104" fmla="*/ 432 w 1524"/>
                <a:gd name="T105" fmla="*/ 6 h 576"/>
                <a:gd name="T106" fmla="*/ 426 w 1524"/>
                <a:gd name="T107" fmla="*/ 0 h 576"/>
                <a:gd name="T108" fmla="*/ 414 w 1524"/>
                <a:gd name="T109" fmla="*/ 0 h 576"/>
                <a:gd name="T110" fmla="*/ 397 w 1524"/>
                <a:gd name="T111" fmla="*/ 0 h 576"/>
                <a:gd name="T112" fmla="*/ 374 w 1524"/>
                <a:gd name="T113" fmla="*/ 0 h 576"/>
                <a:gd name="T114" fmla="*/ 322 w 1524"/>
                <a:gd name="T115" fmla="*/ 0 h 576"/>
                <a:gd name="T116" fmla="*/ 294 w 1524"/>
                <a:gd name="T117" fmla="*/ 95 h 576"/>
                <a:gd name="T118" fmla="*/ 288 w 1524"/>
                <a:gd name="T119" fmla="*/ 101 h 576"/>
                <a:gd name="T120" fmla="*/ 86 w 1524"/>
                <a:gd name="T121" fmla="*/ 101 h 576"/>
                <a:gd name="T122" fmla="*/ 0 w 1524"/>
                <a:gd name="T123" fmla="*/ 101 h 57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524"/>
                <a:gd name="T187" fmla="*/ 0 h 576"/>
                <a:gd name="T188" fmla="*/ 1524 w 1524"/>
                <a:gd name="T189" fmla="*/ 576 h 57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524" h="576">
                  <a:moveTo>
                    <a:pt x="0" y="204"/>
                  </a:moveTo>
                  <a:lnTo>
                    <a:pt x="11" y="217"/>
                  </a:lnTo>
                  <a:lnTo>
                    <a:pt x="11" y="229"/>
                  </a:lnTo>
                  <a:lnTo>
                    <a:pt x="25" y="229"/>
                  </a:lnTo>
                  <a:lnTo>
                    <a:pt x="36" y="229"/>
                  </a:lnTo>
                  <a:lnTo>
                    <a:pt x="48" y="229"/>
                  </a:lnTo>
                  <a:lnTo>
                    <a:pt x="48" y="240"/>
                  </a:lnTo>
                  <a:lnTo>
                    <a:pt x="48" y="252"/>
                  </a:lnTo>
                  <a:lnTo>
                    <a:pt x="59" y="252"/>
                  </a:lnTo>
                  <a:lnTo>
                    <a:pt x="59" y="265"/>
                  </a:lnTo>
                  <a:lnTo>
                    <a:pt x="73" y="265"/>
                  </a:lnTo>
                  <a:lnTo>
                    <a:pt x="84" y="265"/>
                  </a:lnTo>
                  <a:lnTo>
                    <a:pt x="84" y="277"/>
                  </a:lnTo>
                  <a:lnTo>
                    <a:pt x="96" y="277"/>
                  </a:lnTo>
                  <a:lnTo>
                    <a:pt x="96" y="288"/>
                  </a:lnTo>
                  <a:lnTo>
                    <a:pt x="96" y="300"/>
                  </a:lnTo>
                  <a:lnTo>
                    <a:pt x="84" y="313"/>
                  </a:lnTo>
                  <a:lnTo>
                    <a:pt x="96" y="325"/>
                  </a:lnTo>
                  <a:lnTo>
                    <a:pt x="96" y="336"/>
                  </a:lnTo>
                  <a:lnTo>
                    <a:pt x="96" y="348"/>
                  </a:lnTo>
                  <a:lnTo>
                    <a:pt x="96" y="361"/>
                  </a:lnTo>
                  <a:lnTo>
                    <a:pt x="107" y="361"/>
                  </a:lnTo>
                  <a:lnTo>
                    <a:pt x="107" y="373"/>
                  </a:lnTo>
                  <a:lnTo>
                    <a:pt x="121" y="361"/>
                  </a:lnTo>
                  <a:lnTo>
                    <a:pt x="132" y="361"/>
                  </a:lnTo>
                  <a:lnTo>
                    <a:pt x="144" y="361"/>
                  </a:lnTo>
                  <a:lnTo>
                    <a:pt x="144" y="373"/>
                  </a:lnTo>
                  <a:lnTo>
                    <a:pt x="155" y="373"/>
                  </a:lnTo>
                  <a:lnTo>
                    <a:pt x="155" y="384"/>
                  </a:lnTo>
                  <a:lnTo>
                    <a:pt x="169" y="384"/>
                  </a:lnTo>
                  <a:lnTo>
                    <a:pt x="169" y="396"/>
                  </a:lnTo>
                  <a:lnTo>
                    <a:pt x="180" y="396"/>
                  </a:lnTo>
                  <a:lnTo>
                    <a:pt x="192" y="396"/>
                  </a:lnTo>
                  <a:lnTo>
                    <a:pt x="203" y="396"/>
                  </a:lnTo>
                  <a:lnTo>
                    <a:pt x="217" y="396"/>
                  </a:lnTo>
                  <a:lnTo>
                    <a:pt x="217" y="384"/>
                  </a:lnTo>
                  <a:lnTo>
                    <a:pt x="228" y="384"/>
                  </a:lnTo>
                  <a:lnTo>
                    <a:pt x="228" y="396"/>
                  </a:lnTo>
                  <a:lnTo>
                    <a:pt x="228" y="409"/>
                  </a:lnTo>
                  <a:lnTo>
                    <a:pt x="228" y="421"/>
                  </a:lnTo>
                  <a:lnTo>
                    <a:pt x="240" y="421"/>
                  </a:lnTo>
                  <a:lnTo>
                    <a:pt x="240" y="409"/>
                  </a:lnTo>
                  <a:lnTo>
                    <a:pt x="251" y="409"/>
                  </a:lnTo>
                  <a:lnTo>
                    <a:pt x="265" y="409"/>
                  </a:lnTo>
                  <a:lnTo>
                    <a:pt x="409" y="409"/>
                  </a:lnTo>
                  <a:lnTo>
                    <a:pt x="672" y="409"/>
                  </a:lnTo>
                  <a:lnTo>
                    <a:pt x="923" y="409"/>
                  </a:lnTo>
                  <a:lnTo>
                    <a:pt x="923" y="457"/>
                  </a:lnTo>
                  <a:lnTo>
                    <a:pt x="1019" y="457"/>
                  </a:lnTo>
                  <a:lnTo>
                    <a:pt x="1019" y="505"/>
                  </a:lnTo>
                  <a:lnTo>
                    <a:pt x="1067" y="505"/>
                  </a:lnTo>
                  <a:lnTo>
                    <a:pt x="1067" y="576"/>
                  </a:lnTo>
                  <a:lnTo>
                    <a:pt x="1140" y="576"/>
                  </a:lnTo>
                  <a:lnTo>
                    <a:pt x="1225" y="576"/>
                  </a:lnTo>
                  <a:lnTo>
                    <a:pt x="1273" y="576"/>
                  </a:lnTo>
                  <a:lnTo>
                    <a:pt x="1284" y="576"/>
                  </a:lnTo>
                  <a:lnTo>
                    <a:pt x="1321" y="576"/>
                  </a:lnTo>
                  <a:lnTo>
                    <a:pt x="1524" y="576"/>
                  </a:lnTo>
                  <a:lnTo>
                    <a:pt x="1524" y="565"/>
                  </a:lnTo>
                  <a:lnTo>
                    <a:pt x="1524" y="553"/>
                  </a:lnTo>
                  <a:lnTo>
                    <a:pt x="1524" y="540"/>
                  </a:lnTo>
                  <a:lnTo>
                    <a:pt x="1524" y="528"/>
                  </a:lnTo>
                  <a:lnTo>
                    <a:pt x="1524" y="517"/>
                  </a:lnTo>
                  <a:lnTo>
                    <a:pt x="1524" y="457"/>
                  </a:lnTo>
                  <a:lnTo>
                    <a:pt x="1524" y="444"/>
                  </a:lnTo>
                  <a:lnTo>
                    <a:pt x="1524" y="432"/>
                  </a:lnTo>
                  <a:lnTo>
                    <a:pt x="1524" y="421"/>
                  </a:lnTo>
                  <a:lnTo>
                    <a:pt x="1524" y="409"/>
                  </a:lnTo>
                  <a:lnTo>
                    <a:pt x="1524" y="361"/>
                  </a:lnTo>
                  <a:lnTo>
                    <a:pt x="1524" y="348"/>
                  </a:lnTo>
                  <a:lnTo>
                    <a:pt x="1524" y="300"/>
                  </a:lnTo>
                  <a:lnTo>
                    <a:pt x="1321" y="300"/>
                  </a:lnTo>
                  <a:lnTo>
                    <a:pt x="1321" y="156"/>
                  </a:lnTo>
                  <a:lnTo>
                    <a:pt x="1225" y="156"/>
                  </a:lnTo>
                  <a:lnTo>
                    <a:pt x="1225" y="108"/>
                  </a:lnTo>
                  <a:lnTo>
                    <a:pt x="1115" y="108"/>
                  </a:lnTo>
                  <a:lnTo>
                    <a:pt x="1067" y="108"/>
                  </a:lnTo>
                  <a:lnTo>
                    <a:pt x="1067" y="60"/>
                  </a:lnTo>
                  <a:lnTo>
                    <a:pt x="1056" y="48"/>
                  </a:lnTo>
                  <a:lnTo>
                    <a:pt x="1044" y="37"/>
                  </a:lnTo>
                  <a:lnTo>
                    <a:pt x="1044" y="48"/>
                  </a:lnTo>
                  <a:lnTo>
                    <a:pt x="1044" y="37"/>
                  </a:lnTo>
                  <a:lnTo>
                    <a:pt x="1033" y="37"/>
                  </a:lnTo>
                  <a:lnTo>
                    <a:pt x="1033" y="48"/>
                  </a:lnTo>
                  <a:lnTo>
                    <a:pt x="1033" y="37"/>
                  </a:lnTo>
                  <a:lnTo>
                    <a:pt x="1019" y="37"/>
                  </a:lnTo>
                  <a:lnTo>
                    <a:pt x="1019" y="48"/>
                  </a:lnTo>
                  <a:lnTo>
                    <a:pt x="1008" y="48"/>
                  </a:lnTo>
                  <a:lnTo>
                    <a:pt x="996" y="48"/>
                  </a:lnTo>
                  <a:lnTo>
                    <a:pt x="1008" y="48"/>
                  </a:lnTo>
                  <a:lnTo>
                    <a:pt x="996" y="60"/>
                  </a:lnTo>
                  <a:lnTo>
                    <a:pt x="996" y="48"/>
                  </a:lnTo>
                  <a:lnTo>
                    <a:pt x="985" y="48"/>
                  </a:lnTo>
                  <a:lnTo>
                    <a:pt x="985" y="37"/>
                  </a:lnTo>
                  <a:lnTo>
                    <a:pt x="971" y="37"/>
                  </a:lnTo>
                  <a:lnTo>
                    <a:pt x="971" y="48"/>
                  </a:lnTo>
                  <a:lnTo>
                    <a:pt x="971" y="37"/>
                  </a:lnTo>
                  <a:lnTo>
                    <a:pt x="960" y="37"/>
                  </a:lnTo>
                  <a:lnTo>
                    <a:pt x="960" y="25"/>
                  </a:lnTo>
                  <a:lnTo>
                    <a:pt x="948" y="25"/>
                  </a:lnTo>
                  <a:lnTo>
                    <a:pt x="937" y="12"/>
                  </a:lnTo>
                  <a:lnTo>
                    <a:pt x="937" y="25"/>
                  </a:lnTo>
                  <a:lnTo>
                    <a:pt x="923" y="25"/>
                  </a:lnTo>
                  <a:lnTo>
                    <a:pt x="923" y="12"/>
                  </a:lnTo>
                  <a:lnTo>
                    <a:pt x="912" y="12"/>
                  </a:lnTo>
                  <a:lnTo>
                    <a:pt x="900" y="12"/>
                  </a:lnTo>
                  <a:lnTo>
                    <a:pt x="889" y="12"/>
                  </a:lnTo>
                  <a:lnTo>
                    <a:pt x="889" y="0"/>
                  </a:lnTo>
                  <a:lnTo>
                    <a:pt x="875" y="0"/>
                  </a:lnTo>
                  <a:lnTo>
                    <a:pt x="864" y="0"/>
                  </a:lnTo>
                  <a:lnTo>
                    <a:pt x="841" y="0"/>
                  </a:lnTo>
                  <a:lnTo>
                    <a:pt x="827" y="0"/>
                  </a:lnTo>
                  <a:lnTo>
                    <a:pt x="793" y="0"/>
                  </a:lnTo>
                  <a:lnTo>
                    <a:pt x="779" y="0"/>
                  </a:lnTo>
                  <a:lnTo>
                    <a:pt x="768" y="0"/>
                  </a:lnTo>
                  <a:lnTo>
                    <a:pt x="672" y="0"/>
                  </a:lnTo>
                  <a:lnTo>
                    <a:pt x="612" y="0"/>
                  </a:lnTo>
                  <a:lnTo>
                    <a:pt x="612" y="192"/>
                  </a:lnTo>
                  <a:lnTo>
                    <a:pt x="612" y="204"/>
                  </a:lnTo>
                  <a:lnTo>
                    <a:pt x="601" y="204"/>
                  </a:lnTo>
                  <a:lnTo>
                    <a:pt x="276" y="204"/>
                  </a:lnTo>
                  <a:lnTo>
                    <a:pt x="180" y="204"/>
                  </a:lnTo>
                  <a:lnTo>
                    <a:pt x="84" y="204"/>
                  </a:lnTo>
                  <a:lnTo>
                    <a:pt x="0" y="204"/>
                  </a:lnTo>
                  <a:close/>
                </a:path>
              </a:pathLst>
            </a:custGeom>
            <a:solidFill>
              <a:srgbClr val="CCECFF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" name="Freeform 32"/>
            <p:cNvSpPr>
              <a:spLocks/>
            </p:cNvSpPr>
            <p:nvPr/>
          </p:nvSpPr>
          <p:spPr bwMode="auto">
            <a:xfrm>
              <a:off x="1329" y="2381"/>
              <a:ext cx="393" cy="682"/>
            </a:xfrm>
            <a:custGeom>
              <a:avLst/>
              <a:gdLst>
                <a:gd name="T0" fmla="*/ 18 w 818"/>
                <a:gd name="T1" fmla="*/ 528 h 1378"/>
                <a:gd name="T2" fmla="*/ 12 w 818"/>
                <a:gd name="T3" fmla="*/ 570 h 1378"/>
                <a:gd name="T4" fmla="*/ 7 w 818"/>
                <a:gd name="T5" fmla="*/ 599 h 1378"/>
                <a:gd name="T6" fmla="*/ 12 w 818"/>
                <a:gd name="T7" fmla="*/ 617 h 1378"/>
                <a:gd name="T8" fmla="*/ 35 w 818"/>
                <a:gd name="T9" fmla="*/ 623 h 1378"/>
                <a:gd name="T10" fmla="*/ 46 w 818"/>
                <a:gd name="T11" fmla="*/ 641 h 1378"/>
                <a:gd name="T12" fmla="*/ 81 w 818"/>
                <a:gd name="T13" fmla="*/ 671 h 1378"/>
                <a:gd name="T14" fmla="*/ 104 w 818"/>
                <a:gd name="T15" fmla="*/ 671 h 1378"/>
                <a:gd name="T16" fmla="*/ 127 w 818"/>
                <a:gd name="T17" fmla="*/ 629 h 1378"/>
                <a:gd name="T18" fmla="*/ 156 w 818"/>
                <a:gd name="T19" fmla="*/ 623 h 1378"/>
                <a:gd name="T20" fmla="*/ 173 w 818"/>
                <a:gd name="T21" fmla="*/ 605 h 1378"/>
                <a:gd name="T22" fmla="*/ 191 w 818"/>
                <a:gd name="T23" fmla="*/ 581 h 1378"/>
                <a:gd name="T24" fmla="*/ 208 w 818"/>
                <a:gd name="T25" fmla="*/ 563 h 1378"/>
                <a:gd name="T26" fmla="*/ 215 w 818"/>
                <a:gd name="T27" fmla="*/ 539 h 1378"/>
                <a:gd name="T28" fmla="*/ 244 w 818"/>
                <a:gd name="T29" fmla="*/ 539 h 1378"/>
                <a:gd name="T30" fmla="*/ 249 w 818"/>
                <a:gd name="T31" fmla="*/ 522 h 1378"/>
                <a:gd name="T32" fmla="*/ 267 w 818"/>
                <a:gd name="T33" fmla="*/ 498 h 1378"/>
                <a:gd name="T34" fmla="*/ 284 w 818"/>
                <a:gd name="T35" fmla="*/ 510 h 1378"/>
                <a:gd name="T36" fmla="*/ 301 w 818"/>
                <a:gd name="T37" fmla="*/ 486 h 1378"/>
                <a:gd name="T38" fmla="*/ 324 w 818"/>
                <a:gd name="T39" fmla="*/ 462 h 1378"/>
                <a:gd name="T40" fmla="*/ 354 w 818"/>
                <a:gd name="T41" fmla="*/ 462 h 1378"/>
                <a:gd name="T42" fmla="*/ 388 w 818"/>
                <a:gd name="T43" fmla="*/ 444 h 1378"/>
                <a:gd name="T44" fmla="*/ 393 w 818"/>
                <a:gd name="T45" fmla="*/ 403 h 1378"/>
                <a:gd name="T46" fmla="*/ 359 w 818"/>
                <a:gd name="T47" fmla="*/ 403 h 1378"/>
                <a:gd name="T48" fmla="*/ 342 w 818"/>
                <a:gd name="T49" fmla="*/ 380 h 1378"/>
                <a:gd name="T50" fmla="*/ 313 w 818"/>
                <a:gd name="T51" fmla="*/ 349 h 1378"/>
                <a:gd name="T52" fmla="*/ 290 w 818"/>
                <a:gd name="T53" fmla="*/ 349 h 1378"/>
                <a:gd name="T54" fmla="*/ 301 w 818"/>
                <a:gd name="T55" fmla="*/ 326 h 1378"/>
                <a:gd name="T56" fmla="*/ 295 w 818"/>
                <a:gd name="T57" fmla="*/ 291 h 1378"/>
                <a:gd name="T58" fmla="*/ 290 w 818"/>
                <a:gd name="T59" fmla="*/ 267 h 1378"/>
                <a:gd name="T60" fmla="*/ 295 w 818"/>
                <a:gd name="T61" fmla="*/ 243 h 1378"/>
                <a:gd name="T62" fmla="*/ 295 w 818"/>
                <a:gd name="T63" fmla="*/ 207 h 1378"/>
                <a:gd name="T64" fmla="*/ 295 w 818"/>
                <a:gd name="T65" fmla="*/ 166 h 1378"/>
                <a:gd name="T66" fmla="*/ 278 w 818"/>
                <a:gd name="T67" fmla="*/ 143 h 1378"/>
                <a:gd name="T68" fmla="*/ 267 w 818"/>
                <a:gd name="T69" fmla="*/ 112 h 1378"/>
                <a:gd name="T70" fmla="*/ 261 w 818"/>
                <a:gd name="T71" fmla="*/ 88 h 1378"/>
                <a:gd name="T72" fmla="*/ 272 w 818"/>
                <a:gd name="T73" fmla="*/ 64 h 1378"/>
                <a:gd name="T74" fmla="*/ 278 w 818"/>
                <a:gd name="T75" fmla="*/ 41 h 1378"/>
                <a:gd name="T76" fmla="*/ 278 w 818"/>
                <a:gd name="T77" fmla="*/ 11 h 1378"/>
                <a:gd name="T78" fmla="*/ 92 w 818"/>
                <a:gd name="T79" fmla="*/ 5 h 1378"/>
                <a:gd name="T80" fmla="*/ 87 w 818"/>
                <a:gd name="T81" fmla="*/ 29 h 1378"/>
                <a:gd name="T82" fmla="*/ 87 w 818"/>
                <a:gd name="T83" fmla="*/ 48 h 1378"/>
                <a:gd name="T84" fmla="*/ 81 w 818"/>
                <a:gd name="T85" fmla="*/ 83 h 1378"/>
                <a:gd name="T86" fmla="*/ 58 w 818"/>
                <a:gd name="T87" fmla="*/ 100 h 1378"/>
                <a:gd name="T88" fmla="*/ 69 w 818"/>
                <a:gd name="T89" fmla="*/ 124 h 1378"/>
                <a:gd name="T90" fmla="*/ 58 w 818"/>
                <a:gd name="T91" fmla="*/ 148 h 1378"/>
                <a:gd name="T92" fmla="*/ 58 w 818"/>
                <a:gd name="T93" fmla="*/ 183 h 1378"/>
                <a:gd name="T94" fmla="*/ 53 w 818"/>
                <a:gd name="T95" fmla="*/ 207 h 1378"/>
                <a:gd name="T96" fmla="*/ 41 w 818"/>
                <a:gd name="T97" fmla="*/ 238 h 1378"/>
                <a:gd name="T98" fmla="*/ 46 w 818"/>
                <a:gd name="T99" fmla="*/ 273 h 1378"/>
                <a:gd name="T100" fmla="*/ 30 w 818"/>
                <a:gd name="T101" fmla="*/ 278 h 1378"/>
                <a:gd name="T102" fmla="*/ 18 w 818"/>
                <a:gd name="T103" fmla="*/ 302 h 1378"/>
                <a:gd name="T104" fmla="*/ 41 w 818"/>
                <a:gd name="T105" fmla="*/ 320 h 1378"/>
                <a:gd name="T106" fmla="*/ 23 w 818"/>
                <a:gd name="T107" fmla="*/ 343 h 1378"/>
                <a:gd name="T108" fmla="*/ 30 w 818"/>
                <a:gd name="T109" fmla="*/ 362 h 1378"/>
                <a:gd name="T110" fmla="*/ 41 w 818"/>
                <a:gd name="T111" fmla="*/ 373 h 1378"/>
                <a:gd name="T112" fmla="*/ 58 w 818"/>
                <a:gd name="T113" fmla="*/ 397 h 1378"/>
                <a:gd name="T114" fmla="*/ 58 w 818"/>
                <a:gd name="T115" fmla="*/ 421 h 1378"/>
                <a:gd name="T116" fmla="*/ 58 w 818"/>
                <a:gd name="T117" fmla="*/ 451 h 1378"/>
                <a:gd name="T118" fmla="*/ 35 w 818"/>
                <a:gd name="T119" fmla="*/ 462 h 1378"/>
                <a:gd name="T120" fmla="*/ 12 w 818"/>
                <a:gd name="T121" fmla="*/ 475 h 137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818"/>
                <a:gd name="T184" fmla="*/ 0 h 1378"/>
                <a:gd name="T185" fmla="*/ 818 w 818"/>
                <a:gd name="T186" fmla="*/ 1378 h 137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818" h="1378">
                  <a:moveTo>
                    <a:pt x="0" y="1019"/>
                  </a:moveTo>
                  <a:lnTo>
                    <a:pt x="14" y="1019"/>
                  </a:lnTo>
                  <a:lnTo>
                    <a:pt x="14" y="1030"/>
                  </a:lnTo>
                  <a:lnTo>
                    <a:pt x="14" y="1042"/>
                  </a:lnTo>
                  <a:lnTo>
                    <a:pt x="25" y="1055"/>
                  </a:lnTo>
                  <a:lnTo>
                    <a:pt x="25" y="1067"/>
                  </a:lnTo>
                  <a:lnTo>
                    <a:pt x="37" y="1067"/>
                  </a:lnTo>
                  <a:lnTo>
                    <a:pt x="48" y="1078"/>
                  </a:lnTo>
                  <a:lnTo>
                    <a:pt x="48" y="1103"/>
                  </a:lnTo>
                  <a:lnTo>
                    <a:pt x="37" y="1115"/>
                  </a:lnTo>
                  <a:lnTo>
                    <a:pt x="48" y="1115"/>
                  </a:lnTo>
                  <a:lnTo>
                    <a:pt x="48" y="1138"/>
                  </a:lnTo>
                  <a:lnTo>
                    <a:pt x="37" y="1151"/>
                  </a:lnTo>
                  <a:lnTo>
                    <a:pt x="25" y="1151"/>
                  </a:lnTo>
                  <a:lnTo>
                    <a:pt x="14" y="1151"/>
                  </a:lnTo>
                  <a:lnTo>
                    <a:pt x="14" y="1163"/>
                  </a:lnTo>
                  <a:lnTo>
                    <a:pt x="0" y="1163"/>
                  </a:lnTo>
                  <a:lnTo>
                    <a:pt x="0" y="1174"/>
                  </a:lnTo>
                  <a:lnTo>
                    <a:pt x="0" y="1186"/>
                  </a:lnTo>
                  <a:lnTo>
                    <a:pt x="14" y="1199"/>
                  </a:lnTo>
                  <a:lnTo>
                    <a:pt x="14" y="1211"/>
                  </a:lnTo>
                  <a:lnTo>
                    <a:pt x="14" y="1222"/>
                  </a:lnTo>
                  <a:lnTo>
                    <a:pt x="0" y="1222"/>
                  </a:lnTo>
                  <a:lnTo>
                    <a:pt x="0" y="1234"/>
                  </a:lnTo>
                  <a:lnTo>
                    <a:pt x="0" y="1247"/>
                  </a:lnTo>
                  <a:lnTo>
                    <a:pt x="0" y="1259"/>
                  </a:lnTo>
                  <a:lnTo>
                    <a:pt x="14" y="1259"/>
                  </a:lnTo>
                  <a:lnTo>
                    <a:pt x="25" y="1247"/>
                  </a:lnTo>
                  <a:lnTo>
                    <a:pt x="37" y="1247"/>
                  </a:lnTo>
                  <a:lnTo>
                    <a:pt x="37" y="1259"/>
                  </a:lnTo>
                  <a:lnTo>
                    <a:pt x="48" y="1259"/>
                  </a:lnTo>
                  <a:lnTo>
                    <a:pt x="62" y="1259"/>
                  </a:lnTo>
                  <a:lnTo>
                    <a:pt x="73" y="1259"/>
                  </a:lnTo>
                  <a:lnTo>
                    <a:pt x="73" y="1247"/>
                  </a:lnTo>
                  <a:lnTo>
                    <a:pt x="73" y="1259"/>
                  </a:lnTo>
                  <a:lnTo>
                    <a:pt x="85" y="1259"/>
                  </a:lnTo>
                  <a:lnTo>
                    <a:pt x="73" y="1259"/>
                  </a:lnTo>
                  <a:lnTo>
                    <a:pt x="73" y="1270"/>
                  </a:lnTo>
                  <a:lnTo>
                    <a:pt x="85" y="1270"/>
                  </a:lnTo>
                  <a:lnTo>
                    <a:pt x="85" y="1282"/>
                  </a:lnTo>
                  <a:lnTo>
                    <a:pt x="96" y="1282"/>
                  </a:lnTo>
                  <a:lnTo>
                    <a:pt x="96" y="1295"/>
                  </a:lnTo>
                  <a:lnTo>
                    <a:pt x="110" y="1318"/>
                  </a:lnTo>
                  <a:lnTo>
                    <a:pt x="121" y="1318"/>
                  </a:lnTo>
                  <a:lnTo>
                    <a:pt x="133" y="1318"/>
                  </a:lnTo>
                  <a:lnTo>
                    <a:pt x="144" y="1330"/>
                  </a:lnTo>
                  <a:lnTo>
                    <a:pt x="158" y="1343"/>
                  </a:lnTo>
                  <a:lnTo>
                    <a:pt x="158" y="1355"/>
                  </a:lnTo>
                  <a:lnTo>
                    <a:pt x="169" y="1355"/>
                  </a:lnTo>
                  <a:lnTo>
                    <a:pt x="169" y="1366"/>
                  </a:lnTo>
                  <a:lnTo>
                    <a:pt x="181" y="1366"/>
                  </a:lnTo>
                  <a:lnTo>
                    <a:pt x="181" y="1378"/>
                  </a:lnTo>
                  <a:lnTo>
                    <a:pt x="181" y="1366"/>
                  </a:lnTo>
                  <a:lnTo>
                    <a:pt x="192" y="1366"/>
                  </a:lnTo>
                  <a:lnTo>
                    <a:pt x="206" y="1355"/>
                  </a:lnTo>
                  <a:lnTo>
                    <a:pt x="217" y="1355"/>
                  </a:lnTo>
                  <a:lnTo>
                    <a:pt x="229" y="1343"/>
                  </a:lnTo>
                  <a:lnTo>
                    <a:pt x="229" y="1330"/>
                  </a:lnTo>
                  <a:lnTo>
                    <a:pt x="240" y="1318"/>
                  </a:lnTo>
                  <a:lnTo>
                    <a:pt x="240" y="1307"/>
                  </a:lnTo>
                  <a:lnTo>
                    <a:pt x="240" y="1270"/>
                  </a:lnTo>
                  <a:lnTo>
                    <a:pt x="254" y="1270"/>
                  </a:lnTo>
                  <a:lnTo>
                    <a:pt x="265" y="1270"/>
                  </a:lnTo>
                  <a:lnTo>
                    <a:pt x="265" y="1282"/>
                  </a:lnTo>
                  <a:lnTo>
                    <a:pt x="277" y="1282"/>
                  </a:lnTo>
                  <a:lnTo>
                    <a:pt x="288" y="1282"/>
                  </a:lnTo>
                  <a:lnTo>
                    <a:pt x="288" y="1270"/>
                  </a:lnTo>
                  <a:lnTo>
                    <a:pt x="302" y="1270"/>
                  </a:lnTo>
                  <a:lnTo>
                    <a:pt x="313" y="1270"/>
                  </a:lnTo>
                  <a:lnTo>
                    <a:pt x="325" y="1259"/>
                  </a:lnTo>
                  <a:lnTo>
                    <a:pt x="336" y="1259"/>
                  </a:lnTo>
                  <a:lnTo>
                    <a:pt x="336" y="1247"/>
                  </a:lnTo>
                  <a:lnTo>
                    <a:pt x="336" y="1234"/>
                  </a:lnTo>
                  <a:lnTo>
                    <a:pt x="350" y="1234"/>
                  </a:lnTo>
                  <a:lnTo>
                    <a:pt x="350" y="1222"/>
                  </a:lnTo>
                  <a:lnTo>
                    <a:pt x="361" y="1234"/>
                  </a:lnTo>
                  <a:lnTo>
                    <a:pt x="361" y="1222"/>
                  </a:lnTo>
                  <a:lnTo>
                    <a:pt x="373" y="1222"/>
                  </a:lnTo>
                  <a:lnTo>
                    <a:pt x="373" y="1211"/>
                  </a:lnTo>
                  <a:lnTo>
                    <a:pt x="373" y="1199"/>
                  </a:lnTo>
                  <a:lnTo>
                    <a:pt x="384" y="1199"/>
                  </a:lnTo>
                  <a:lnTo>
                    <a:pt x="384" y="1186"/>
                  </a:lnTo>
                  <a:lnTo>
                    <a:pt x="384" y="1174"/>
                  </a:lnTo>
                  <a:lnTo>
                    <a:pt x="398" y="1174"/>
                  </a:lnTo>
                  <a:lnTo>
                    <a:pt x="409" y="1174"/>
                  </a:lnTo>
                  <a:lnTo>
                    <a:pt x="409" y="1163"/>
                  </a:lnTo>
                  <a:lnTo>
                    <a:pt x="409" y="1151"/>
                  </a:lnTo>
                  <a:lnTo>
                    <a:pt x="421" y="1163"/>
                  </a:lnTo>
                  <a:lnTo>
                    <a:pt x="421" y="1151"/>
                  </a:lnTo>
                  <a:lnTo>
                    <a:pt x="432" y="1151"/>
                  </a:lnTo>
                  <a:lnTo>
                    <a:pt x="432" y="1138"/>
                  </a:lnTo>
                  <a:lnTo>
                    <a:pt x="421" y="1126"/>
                  </a:lnTo>
                  <a:lnTo>
                    <a:pt x="421" y="1115"/>
                  </a:lnTo>
                  <a:lnTo>
                    <a:pt x="432" y="1115"/>
                  </a:lnTo>
                  <a:lnTo>
                    <a:pt x="421" y="1103"/>
                  </a:lnTo>
                  <a:lnTo>
                    <a:pt x="432" y="1103"/>
                  </a:lnTo>
                  <a:lnTo>
                    <a:pt x="448" y="1103"/>
                  </a:lnTo>
                  <a:lnTo>
                    <a:pt x="448" y="1090"/>
                  </a:lnTo>
                  <a:lnTo>
                    <a:pt x="459" y="1090"/>
                  </a:lnTo>
                  <a:lnTo>
                    <a:pt x="471" y="1103"/>
                  </a:lnTo>
                  <a:lnTo>
                    <a:pt x="471" y="1115"/>
                  </a:lnTo>
                  <a:lnTo>
                    <a:pt x="482" y="1103"/>
                  </a:lnTo>
                  <a:lnTo>
                    <a:pt x="496" y="1103"/>
                  </a:lnTo>
                  <a:lnTo>
                    <a:pt x="496" y="1090"/>
                  </a:lnTo>
                  <a:lnTo>
                    <a:pt x="507" y="1090"/>
                  </a:lnTo>
                  <a:lnTo>
                    <a:pt x="507" y="1103"/>
                  </a:lnTo>
                  <a:lnTo>
                    <a:pt x="519" y="1090"/>
                  </a:lnTo>
                  <a:lnTo>
                    <a:pt x="507" y="1090"/>
                  </a:lnTo>
                  <a:lnTo>
                    <a:pt x="507" y="1078"/>
                  </a:lnTo>
                  <a:lnTo>
                    <a:pt x="519" y="1078"/>
                  </a:lnTo>
                  <a:lnTo>
                    <a:pt x="519" y="1067"/>
                  </a:lnTo>
                  <a:lnTo>
                    <a:pt x="519" y="1055"/>
                  </a:lnTo>
                  <a:lnTo>
                    <a:pt x="507" y="1055"/>
                  </a:lnTo>
                  <a:lnTo>
                    <a:pt x="507" y="1042"/>
                  </a:lnTo>
                  <a:lnTo>
                    <a:pt x="519" y="1030"/>
                  </a:lnTo>
                  <a:lnTo>
                    <a:pt x="519" y="1019"/>
                  </a:lnTo>
                  <a:lnTo>
                    <a:pt x="530" y="1019"/>
                  </a:lnTo>
                  <a:lnTo>
                    <a:pt x="544" y="1007"/>
                  </a:lnTo>
                  <a:lnTo>
                    <a:pt x="555" y="1007"/>
                  </a:lnTo>
                  <a:lnTo>
                    <a:pt x="555" y="1019"/>
                  </a:lnTo>
                  <a:lnTo>
                    <a:pt x="555" y="1030"/>
                  </a:lnTo>
                  <a:lnTo>
                    <a:pt x="555" y="1042"/>
                  </a:lnTo>
                  <a:lnTo>
                    <a:pt x="567" y="1042"/>
                  </a:lnTo>
                  <a:lnTo>
                    <a:pt x="578" y="1042"/>
                  </a:lnTo>
                  <a:lnTo>
                    <a:pt x="578" y="1030"/>
                  </a:lnTo>
                  <a:lnTo>
                    <a:pt x="592" y="1030"/>
                  </a:lnTo>
                  <a:lnTo>
                    <a:pt x="603" y="1019"/>
                  </a:lnTo>
                  <a:lnTo>
                    <a:pt x="603" y="1007"/>
                  </a:lnTo>
                  <a:lnTo>
                    <a:pt x="615" y="994"/>
                  </a:lnTo>
                  <a:lnTo>
                    <a:pt x="615" y="1007"/>
                  </a:lnTo>
                  <a:lnTo>
                    <a:pt x="615" y="994"/>
                  </a:lnTo>
                  <a:lnTo>
                    <a:pt x="615" y="982"/>
                  </a:lnTo>
                  <a:lnTo>
                    <a:pt x="626" y="982"/>
                  </a:lnTo>
                  <a:lnTo>
                    <a:pt x="640" y="982"/>
                  </a:lnTo>
                  <a:lnTo>
                    <a:pt x="640" y="971"/>
                  </a:lnTo>
                  <a:lnTo>
                    <a:pt x="651" y="971"/>
                  </a:lnTo>
                  <a:lnTo>
                    <a:pt x="651" y="959"/>
                  </a:lnTo>
                  <a:lnTo>
                    <a:pt x="663" y="946"/>
                  </a:lnTo>
                  <a:lnTo>
                    <a:pt x="663" y="934"/>
                  </a:lnTo>
                  <a:lnTo>
                    <a:pt x="674" y="934"/>
                  </a:lnTo>
                  <a:lnTo>
                    <a:pt x="688" y="934"/>
                  </a:lnTo>
                  <a:lnTo>
                    <a:pt x="699" y="934"/>
                  </a:lnTo>
                  <a:lnTo>
                    <a:pt x="699" y="946"/>
                  </a:lnTo>
                  <a:lnTo>
                    <a:pt x="711" y="946"/>
                  </a:lnTo>
                  <a:lnTo>
                    <a:pt x="711" y="934"/>
                  </a:lnTo>
                  <a:lnTo>
                    <a:pt x="722" y="934"/>
                  </a:lnTo>
                  <a:lnTo>
                    <a:pt x="736" y="934"/>
                  </a:lnTo>
                  <a:lnTo>
                    <a:pt x="747" y="923"/>
                  </a:lnTo>
                  <a:lnTo>
                    <a:pt x="759" y="923"/>
                  </a:lnTo>
                  <a:lnTo>
                    <a:pt x="759" y="911"/>
                  </a:lnTo>
                  <a:lnTo>
                    <a:pt x="770" y="898"/>
                  </a:lnTo>
                  <a:lnTo>
                    <a:pt x="784" y="898"/>
                  </a:lnTo>
                  <a:lnTo>
                    <a:pt x="795" y="898"/>
                  </a:lnTo>
                  <a:lnTo>
                    <a:pt x="807" y="898"/>
                  </a:lnTo>
                  <a:lnTo>
                    <a:pt x="807" y="886"/>
                  </a:lnTo>
                  <a:lnTo>
                    <a:pt x="807" y="875"/>
                  </a:lnTo>
                  <a:lnTo>
                    <a:pt x="807" y="850"/>
                  </a:lnTo>
                  <a:lnTo>
                    <a:pt x="807" y="838"/>
                  </a:lnTo>
                  <a:lnTo>
                    <a:pt x="818" y="838"/>
                  </a:lnTo>
                  <a:lnTo>
                    <a:pt x="818" y="827"/>
                  </a:lnTo>
                  <a:lnTo>
                    <a:pt x="818" y="815"/>
                  </a:lnTo>
                  <a:lnTo>
                    <a:pt x="807" y="815"/>
                  </a:lnTo>
                  <a:lnTo>
                    <a:pt x="795" y="815"/>
                  </a:lnTo>
                  <a:lnTo>
                    <a:pt x="784" y="827"/>
                  </a:lnTo>
                  <a:lnTo>
                    <a:pt x="770" y="827"/>
                  </a:lnTo>
                  <a:lnTo>
                    <a:pt x="770" y="815"/>
                  </a:lnTo>
                  <a:lnTo>
                    <a:pt x="759" y="815"/>
                  </a:lnTo>
                  <a:lnTo>
                    <a:pt x="747" y="815"/>
                  </a:lnTo>
                  <a:lnTo>
                    <a:pt x="747" y="802"/>
                  </a:lnTo>
                  <a:lnTo>
                    <a:pt x="747" y="790"/>
                  </a:lnTo>
                  <a:lnTo>
                    <a:pt x="736" y="790"/>
                  </a:lnTo>
                  <a:lnTo>
                    <a:pt x="722" y="790"/>
                  </a:lnTo>
                  <a:lnTo>
                    <a:pt x="711" y="790"/>
                  </a:lnTo>
                  <a:lnTo>
                    <a:pt x="711" y="779"/>
                  </a:lnTo>
                  <a:lnTo>
                    <a:pt x="711" y="767"/>
                  </a:lnTo>
                  <a:lnTo>
                    <a:pt x="699" y="754"/>
                  </a:lnTo>
                  <a:lnTo>
                    <a:pt x="699" y="742"/>
                  </a:lnTo>
                  <a:lnTo>
                    <a:pt x="699" y="731"/>
                  </a:lnTo>
                  <a:lnTo>
                    <a:pt x="688" y="731"/>
                  </a:lnTo>
                  <a:lnTo>
                    <a:pt x="688" y="719"/>
                  </a:lnTo>
                  <a:lnTo>
                    <a:pt x="663" y="706"/>
                  </a:lnTo>
                  <a:lnTo>
                    <a:pt x="651" y="706"/>
                  </a:lnTo>
                  <a:lnTo>
                    <a:pt x="640" y="694"/>
                  </a:lnTo>
                  <a:lnTo>
                    <a:pt x="640" y="706"/>
                  </a:lnTo>
                  <a:lnTo>
                    <a:pt x="626" y="719"/>
                  </a:lnTo>
                  <a:lnTo>
                    <a:pt x="615" y="719"/>
                  </a:lnTo>
                  <a:lnTo>
                    <a:pt x="603" y="719"/>
                  </a:lnTo>
                  <a:lnTo>
                    <a:pt x="592" y="706"/>
                  </a:lnTo>
                  <a:lnTo>
                    <a:pt x="603" y="706"/>
                  </a:lnTo>
                  <a:lnTo>
                    <a:pt x="592" y="694"/>
                  </a:lnTo>
                  <a:lnTo>
                    <a:pt x="603" y="694"/>
                  </a:lnTo>
                  <a:lnTo>
                    <a:pt x="603" y="683"/>
                  </a:lnTo>
                  <a:lnTo>
                    <a:pt x="615" y="671"/>
                  </a:lnTo>
                  <a:lnTo>
                    <a:pt x="603" y="671"/>
                  </a:lnTo>
                  <a:lnTo>
                    <a:pt x="615" y="658"/>
                  </a:lnTo>
                  <a:lnTo>
                    <a:pt x="626" y="658"/>
                  </a:lnTo>
                  <a:lnTo>
                    <a:pt x="615" y="658"/>
                  </a:lnTo>
                  <a:lnTo>
                    <a:pt x="626" y="635"/>
                  </a:lnTo>
                  <a:lnTo>
                    <a:pt x="640" y="635"/>
                  </a:lnTo>
                  <a:lnTo>
                    <a:pt x="640" y="623"/>
                  </a:lnTo>
                  <a:lnTo>
                    <a:pt x="626" y="610"/>
                  </a:lnTo>
                  <a:lnTo>
                    <a:pt x="615" y="599"/>
                  </a:lnTo>
                  <a:lnTo>
                    <a:pt x="615" y="587"/>
                  </a:lnTo>
                  <a:lnTo>
                    <a:pt x="603" y="587"/>
                  </a:lnTo>
                  <a:lnTo>
                    <a:pt x="603" y="575"/>
                  </a:lnTo>
                  <a:lnTo>
                    <a:pt x="603" y="562"/>
                  </a:lnTo>
                  <a:lnTo>
                    <a:pt x="603" y="551"/>
                  </a:lnTo>
                  <a:lnTo>
                    <a:pt x="615" y="551"/>
                  </a:lnTo>
                  <a:lnTo>
                    <a:pt x="603" y="551"/>
                  </a:lnTo>
                  <a:lnTo>
                    <a:pt x="603" y="539"/>
                  </a:lnTo>
                  <a:lnTo>
                    <a:pt x="592" y="539"/>
                  </a:lnTo>
                  <a:lnTo>
                    <a:pt x="578" y="539"/>
                  </a:lnTo>
                  <a:lnTo>
                    <a:pt x="578" y="527"/>
                  </a:lnTo>
                  <a:lnTo>
                    <a:pt x="578" y="514"/>
                  </a:lnTo>
                  <a:lnTo>
                    <a:pt x="592" y="503"/>
                  </a:lnTo>
                  <a:lnTo>
                    <a:pt x="603" y="503"/>
                  </a:lnTo>
                  <a:lnTo>
                    <a:pt x="615" y="491"/>
                  </a:lnTo>
                  <a:lnTo>
                    <a:pt x="615" y="480"/>
                  </a:lnTo>
                  <a:lnTo>
                    <a:pt x="626" y="480"/>
                  </a:lnTo>
                  <a:lnTo>
                    <a:pt x="626" y="455"/>
                  </a:lnTo>
                  <a:lnTo>
                    <a:pt x="640" y="443"/>
                  </a:lnTo>
                  <a:lnTo>
                    <a:pt x="626" y="443"/>
                  </a:lnTo>
                  <a:lnTo>
                    <a:pt x="615" y="432"/>
                  </a:lnTo>
                  <a:lnTo>
                    <a:pt x="615" y="418"/>
                  </a:lnTo>
                  <a:lnTo>
                    <a:pt x="615" y="407"/>
                  </a:lnTo>
                  <a:lnTo>
                    <a:pt x="615" y="395"/>
                  </a:lnTo>
                  <a:lnTo>
                    <a:pt x="615" y="384"/>
                  </a:lnTo>
                  <a:lnTo>
                    <a:pt x="615" y="370"/>
                  </a:lnTo>
                  <a:lnTo>
                    <a:pt x="615" y="359"/>
                  </a:lnTo>
                  <a:lnTo>
                    <a:pt x="615" y="347"/>
                  </a:lnTo>
                  <a:lnTo>
                    <a:pt x="615" y="336"/>
                  </a:lnTo>
                  <a:lnTo>
                    <a:pt x="603" y="336"/>
                  </a:lnTo>
                  <a:lnTo>
                    <a:pt x="603" y="322"/>
                  </a:lnTo>
                  <a:lnTo>
                    <a:pt x="603" y="311"/>
                  </a:lnTo>
                  <a:lnTo>
                    <a:pt x="592" y="311"/>
                  </a:lnTo>
                  <a:lnTo>
                    <a:pt x="592" y="299"/>
                  </a:lnTo>
                  <a:lnTo>
                    <a:pt x="578" y="299"/>
                  </a:lnTo>
                  <a:lnTo>
                    <a:pt x="578" y="288"/>
                  </a:lnTo>
                  <a:lnTo>
                    <a:pt x="567" y="288"/>
                  </a:lnTo>
                  <a:lnTo>
                    <a:pt x="567" y="274"/>
                  </a:lnTo>
                  <a:lnTo>
                    <a:pt x="555" y="274"/>
                  </a:lnTo>
                  <a:lnTo>
                    <a:pt x="555" y="263"/>
                  </a:lnTo>
                  <a:lnTo>
                    <a:pt x="555" y="251"/>
                  </a:lnTo>
                  <a:lnTo>
                    <a:pt x="555" y="240"/>
                  </a:lnTo>
                  <a:lnTo>
                    <a:pt x="555" y="226"/>
                  </a:lnTo>
                  <a:lnTo>
                    <a:pt x="555" y="215"/>
                  </a:lnTo>
                  <a:lnTo>
                    <a:pt x="544" y="215"/>
                  </a:lnTo>
                  <a:lnTo>
                    <a:pt x="555" y="203"/>
                  </a:lnTo>
                  <a:lnTo>
                    <a:pt x="544" y="203"/>
                  </a:lnTo>
                  <a:lnTo>
                    <a:pt x="544" y="192"/>
                  </a:lnTo>
                  <a:lnTo>
                    <a:pt x="530" y="178"/>
                  </a:lnTo>
                  <a:lnTo>
                    <a:pt x="544" y="178"/>
                  </a:lnTo>
                  <a:lnTo>
                    <a:pt x="544" y="167"/>
                  </a:lnTo>
                  <a:lnTo>
                    <a:pt x="555" y="167"/>
                  </a:lnTo>
                  <a:lnTo>
                    <a:pt x="567" y="155"/>
                  </a:lnTo>
                  <a:lnTo>
                    <a:pt x="555" y="155"/>
                  </a:lnTo>
                  <a:lnTo>
                    <a:pt x="555" y="144"/>
                  </a:lnTo>
                  <a:lnTo>
                    <a:pt x="567" y="144"/>
                  </a:lnTo>
                  <a:lnTo>
                    <a:pt x="567" y="130"/>
                  </a:lnTo>
                  <a:lnTo>
                    <a:pt x="567" y="119"/>
                  </a:lnTo>
                  <a:lnTo>
                    <a:pt x="567" y="107"/>
                  </a:lnTo>
                  <a:lnTo>
                    <a:pt x="578" y="107"/>
                  </a:lnTo>
                  <a:lnTo>
                    <a:pt x="578" y="96"/>
                  </a:lnTo>
                  <a:lnTo>
                    <a:pt x="567" y="96"/>
                  </a:lnTo>
                  <a:lnTo>
                    <a:pt x="567" y="82"/>
                  </a:lnTo>
                  <a:lnTo>
                    <a:pt x="578" y="82"/>
                  </a:lnTo>
                  <a:lnTo>
                    <a:pt x="592" y="82"/>
                  </a:lnTo>
                  <a:lnTo>
                    <a:pt x="592" y="71"/>
                  </a:lnTo>
                  <a:lnTo>
                    <a:pt x="592" y="59"/>
                  </a:lnTo>
                  <a:lnTo>
                    <a:pt x="592" y="48"/>
                  </a:lnTo>
                  <a:lnTo>
                    <a:pt x="592" y="34"/>
                  </a:lnTo>
                  <a:lnTo>
                    <a:pt x="592" y="23"/>
                  </a:lnTo>
                  <a:lnTo>
                    <a:pt x="578" y="23"/>
                  </a:lnTo>
                  <a:lnTo>
                    <a:pt x="592" y="23"/>
                  </a:lnTo>
                  <a:lnTo>
                    <a:pt x="578" y="11"/>
                  </a:lnTo>
                  <a:lnTo>
                    <a:pt x="578" y="0"/>
                  </a:lnTo>
                  <a:lnTo>
                    <a:pt x="302" y="0"/>
                  </a:lnTo>
                  <a:lnTo>
                    <a:pt x="181" y="0"/>
                  </a:lnTo>
                  <a:lnTo>
                    <a:pt x="181" y="11"/>
                  </a:lnTo>
                  <a:lnTo>
                    <a:pt x="192" y="11"/>
                  </a:lnTo>
                  <a:lnTo>
                    <a:pt x="181" y="23"/>
                  </a:lnTo>
                  <a:lnTo>
                    <a:pt x="192" y="23"/>
                  </a:lnTo>
                  <a:lnTo>
                    <a:pt x="192" y="34"/>
                  </a:lnTo>
                  <a:lnTo>
                    <a:pt x="181" y="34"/>
                  </a:lnTo>
                  <a:lnTo>
                    <a:pt x="192" y="34"/>
                  </a:lnTo>
                  <a:lnTo>
                    <a:pt x="181" y="48"/>
                  </a:lnTo>
                  <a:lnTo>
                    <a:pt x="181" y="59"/>
                  </a:lnTo>
                  <a:lnTo>
                    <a:pt x="192" y="59"/>
                  </a:lnTo>
                  <a:lnTo>
                    <a:pt x="181" y="59"/>
                  </a:lnTo>
                  <a:lnTo>
                    <a:pt x="181" y="71"/>
                  </a:lnTo>
                  <a:lnTo>
                    <a:pt x="169" y="71"/>
                  </a:lnTo>
                  <a:lnTo>
                    <a:pt x="169" y="82"/>
                  </a:lnTo>
                  <a:lnTo>
                    <a:pt x="181" y="82"/>
                  </a:lnTo>
                  <a:lnTo>
                    <a:pt x="181" y="96"/>
                  </a:lnTo>
                  <a:lnTo>
                    <a:pt x="181" y="107"/>
                  </a:lnTo>
                  <a:lnTo>
                    <a:pt x="169" y="107"/>
                  </a:lnTo>
                  <a:lnTo>
                    <a:pt x="169" y="119"/>
                  </a:lnTo>
                  <a:lnTo>
                    <a:pt x="169" y="130"/>
                  </a:lnTo>
                  <a:lnTo>
                    <a:pt x="169" y="144"/>
                  </a:lnTo>
                  <a:lnTo>
                    <a:pt x="169" y="155"/>
                  </a:lnTo>
                  <a:lnTo>
                    <a:pt x="169" y="167"/>
                  </a:lnTo>
                  <a:lnTo>
                    <a:pt x="169" y="178"/>
                  </a:lnTo>
                  <a:lnTo>
                    <a:pt x="158" y="178"/>
                  </a:lnTo>
                  <a:lnTo>
                    <a:pt x="144" y="178"/>
                  </a:lnTo>
                  <a:lnTo>
                    <a:pt x="133" y="178"/>
                  </a:lnTo>
                  <a:lnTo>
                    <a:pt x="121" y="178"/>
                  </a:lnTo>
                  <a:lnTo>
                    <a:pt x="121" y="192"/>
                  </a:lnTo>
                  <a:lnTo>
                    <a:pt x="121" y="203"/>
                  </a:lnTo>
                  <a:lnTo>
                    <a:pt x="133" y="215"/>
                  </a:lnTo>
                  <a:lnTo>
                    <a:pt x="144" y="226"/>
                  </a:lnTo>
                  <a:lnTo>
                    <a:pt x="144" y="240"/>
                  </a:lnTo>
                  <a:lnTo>
                    <a:pt x="133" y="240"/>
                  </a:lnTo>
                  <a:lnTo>
                    <a:pt x="144" y="251"/>
                  </a:lnTo>
                  <a:lnTo>
                    <a:pt x="158" y="251"/>
                  </a:lnTo>
                  <a:lnTo>
                    <a:pt x="144" y="251"/>
                  </a:lnTo>
                  <a:lnTo>
                    <a:pt x="144" y="263"/>
                  </a:lnTo>
                  <a:lnTo>
                    <a:pt x="133" y="263"/>
                  </a:lnTo>
                  <a:lnTo>
                    <a:pt x="144" y="274"/>
                  </a:lnTo>
                  <a:lnTo>
                    <a:pt x="133" y="274"/>
                  </a:lnTo>
                  <a:lnTo>
                    <a:pt x="133" y="288"/>
                  </a:lnTo>
                  <a:lnTo>
                    <a:pt x="121" y="288"/>
                  </a:lnTo>
                  <a:lnTo>
                    <a:pt x="121" y="299"/>
                  </a:lnTo>
                  <a:lnTo>
                    <a:pt x="110" y="299"/>
                  </a:lnTo>
                  <a:lnTo>
                    <a:pt x="110" y="311"/>
                  </a:lnTo>
                  <a:lnTo>
                    <a:pt x="110" y="322"/>
                  </a:lnTo>
                  <a:lnTo>
                    <a:pt x="121" y="336"/>
                  </a:lnTo>
                  <a:lnTo>
                    <a:pt x="121" y="347"/>
                  </a:lnTo>
                  <a:lnTo>
                    <a:pt x="121" y="359"/>
                  </a:lnTo>
                  <a:lnTo>
                    <a:pt x="121" y="370"/>
                  </a:lnTo>
                  <a:lnTo>
                    <a:pt x="110" y="370"/>
                  </a:lnTo>
                  <a:lnTo>
                    <a:pt x="110" y="384"/>
                  </a:lnTo>
                  <a:lnTo>
                    <a:pt x="110" y="395"/>
                  </a:lnTo>
                  <a:lnTo>
                    <a:pt x="96" y="395"/>
                  </a:lnTo>
                  <a:lnTo>
                    <a:pt x="96" y="407"/>
                  </a:lnTo>
                  <a:lnTo>
                    <a:pt x="96" y="418"/>
                  </a:lnTo>
                  <a:lnTo>
                    <a:pt x="110" y="418"/>
                  </a:lnTo>
                  <a:lnTo>
                    <a:pt x="110" y="432"/>
                  </a:lnTo>
                  <a:lnTo>
                    <a:pt x="96" y="443"/>
                  </a:lnTo>
                  <a:lnTo>
                    <a:pt x="85" y="443"/>
                  </a:lnTo>
                  <a:lnTo>
                    <a:pt x="73" y="443"/>
                  </a:lnTo>
                  <a:lnTo>
                    <a:pt x="73" y="455"/>
                  </a:lnTo>
                  <a:lnTo>
                    <a:pt x="73" y="466"/>
                  </a:lnTo>
                  <a:lnTo>
                    <a:pt x="85" y="480"/>
                  </a:lnTo>
                  <a:lnTo>
                    <a:pt x="85" y="491"/>
                  </a:lnTo>
                  <a:lnTo>
                    <a:pt x="85" y="503"/>
                  </a:lnTo>
                  <a:lnTo>
                    <a:pt x="85" y="514"/>
                  </a:lnTo>
                  <a:lnTo>
                    <a:pt x="96" y="527"/>
                  </a:lnTo>
                  <a:lnTo>
                    <a:pt x="96" y="539"/>
                  </a:lnTo>
                  <a:lnTo>
                    <a:pt x="85" y="539"/>
                  </a:lnTo>
                  <a:lnTo>
                    <a:pt x="96" y="551"/>
                  </a:lnTo>
                  <a:lnTo>
                    <a:pt x="85" y="551"/>
                  </a:lnTo>
                  <a:lnTo>
                    <a:pt x="96" y="562"/>
                  </a:lnTo>
                  <a:lnTo>
                    <a:pt x="85" y="562"/>
                  </a:lnTo>
                  <a:lnTo>
                    <a:pt x="73" y="562"/>
                  </a:lnTo>
                  <a:lnTo>
                    <a:pt x="73" y="575"/>
                  </a:lnTo>
                  <a:lnTo>
                    <a:pt x="62" y="575"/>
                  </a:lnTo>
                  <a:lnTo>
                    <a:pt x="62" y="562"/>
                  </a:lnTo>
                  <a:lnTo>
                    <a:pt x="48" y="562"/>
                  </a:lnTo>
                  <a:lnTo>
                    <a:pt x="37" y="562"/>
                  </a:lnTo>
                  <a:lnTo>
                    <a:pt x="37" y="575"/>
                  </a:lnTo>
                  <a:lnTo>
                    <a:pt x="37" y="587"/>
                  </a:lnTo>
                  <a:lnTo>
                    <a:pt x="25" y="587"/>
                  </a:lnTo>
                  <a:lnTo>
                    <a:pt x="37" y="599"/>
                  </a:lnTo>
                  <a:lnTo>
                    <a:pt x="37" y="610"/>
                  </a:lnTo>
                  <a:lnTo>
                    <a:pt x="37" y="623"/>
                  </a:lnTo>
                  <a:lnTo>
                    <a:pt x="48" y="623"/>
                  </a:lnTo>
                  <a:lnTo>
                    <a:pt x="62" y="623"/>
                  </a:lnTo>
                  <a:lnTo>
                    <a:pt x="73" y="623"/>
                  </a:lnTo>
                  <a:lnTo>
                    <a:pt x="73" y="635"/>
                  </a:lnTo>
                  <a:lnTo>
                    <a:pt x="73" y="646"/>
                  </a:lnTo>
                  <a:lnTo>
                    <a:pt x="85" y="646"/>
                  </a:lnTo>
                  <a:lnTo>
                    <a:pt x="73" y="646"/>
                  </a:lnTo>
                  <a:lnTo>
                    <a:pt x="85" y="658"/>
                  </a:lnTo>
                  <a:lnTo>
                    <a:pt x="73" y="658"/>
                  </a:lnTo>
                  <a:lnTo>
                    <a:pt x="73" y="671"/>
                  </a:lnTo>
                  <a:lnTo>
                    <a:pt x="73" y="683"/>
                  </a:lnTo>
                  <a:lnTo>
                    <a:pt x="62" y="694"/>
                  </a:lnTo>
                  <a:lnTo>
                    <a:pt x="48" y="694"/>
                  </a:lnTo>
                  <a:lnTo>
                    <a:pt x="48" y="706"/>
                  </a:lnTo>
                  <a:lnTo>
                    <a:pt x="37" y="706"/>
                  </a:lnTo>
                  <a:lnTo>
                    <a:pt x="48" y="719"/>
                  </a:lnTo>
                  <a:lnTo>
                    <a:pt x="37" y="719"/>
                  </a:lnTo>
                  <a:lnTo>
                    <a:pt x="48" y="719"/>
                  </a:lnTo>
                  <a:lnTo>
                    <a:pt x="62" y="719"/>
                  </a:lnTo>
                  <a:lnTo>
                    <a:pt x="62" y="731"/>
                  </a:lnTo>
                  <a:lnTo>
                    <a:pt x="73" y="742"/>
                  </a:lnTo>
                  <a:lnTo>
                    <a:pt x="62" y="742"/>
                  </a:lnTo>
                  <a:lnTo>
                    <a:pt x="62" y="754"/>
                  </a:lnTo>
                  <a:lnTo>
                    <a:pt x="62" y="767"/>
                  </a:lnTo>
                  <a:lnTo>
                    <a:pt x="73" y="767"/>
                  </a:lnTo>
                  <a:lnTo>
                    <a:pt x="73" y="754"/>
                  </a:lnTo>
                  <a:lnTo>
                    <a:pt x="85" y="754"/>
                  </a:lnTo>
                  <a:lnTo>
                    <a:pt x="85" y="767"/>
                  </a:lnTo>
                  <a:lnTo>
                    <a:pt x="96" y="767"/>
                  </a:lnTo>
                  <a:lnTo>
                    <a:pt x="110" y="767"/>
                  </a:lnTo>
                  <a:lnTo>
                    <a:pt x="110" y="779"/>
                  </a:lnTo>
                  <a:lnTo>
                    <a:pt x="121" y="779"/>
                  </a:lnTo>
                  <a:lnTo>
                    <a:pt x="121" y="790"/>
                  </a:lnTo>
                  <a:lnTo>
                    <a:pt x="121" y="802"/>
                  </a:lnTo>
                  <a:lnTo>
                    <a:pt x="121" y="815"/>
                  </a:lnTo>
                  <a:lnTo>
                    <a:pt x="110" y="815"/>
                  </a:lnTo>
                  <a:lnTo>
                    <a:pt x="110" y="827"/>
                  </a:lnTo>
                  <a:lnTo>
                    <a:pt x="96" y="827"/>
                  </a:lnTo>
                  <a:lnTo>
                    <a:pt x="110" y="838"/>
                  </a:lnTo>
                  <a:lnTo>
                    <a:pt x="110" y="850"/>
                  </a:lnTo>
                  <a:lnTo>
                    <a:pt x="121" y="850"/>
                  </a:lnTo>
                  <a:lnTo>
                    <a:pt x="121" y="863"/>
                  </a:lnTo>
                  <a:lnTo>
                    <a:pt x="133" y="863"/>
                  </a:lnTo>
                  <a:lnTo>
                    <a:pt x="133" y="875"/>
                  </a:lnTo>
                  <a:lnTo>
                    <a:pt x="133" y="886"/>
                  </a:lnTo>
                  <a:lnTo>
                    <a:pt x="133" y="898"/>
                  </a:lnTo>
                  <a:lnTo>
                    <a:pt x="121" y="898"/>
                  </a:lnTo>
                  <a:lnTo>
                    <a:pt x="121" y="911"/>
                  </a:lnTo>
                  <a:lnTo>
                    <a:pt x="121" y="923"/>
                  </a:lnTo>
                  <a:lnTo>
                    <a:pt x="110" y="923"/>
                  </a:lnTo>
                  <a:lnTo>
                    <a:pt x="96" y="911"/>
                  </a:lnTo>
                  <a:lnTo>
                    <a:pt x="85" y="911"/>
                  </a:lnTo>
                  <a:lnTo>
                    <a:pt x="85" y="923"/>
                  </a:lnTo>
                  <a:lnTo>
                    <a:pt x="73" y="923"/>
                  </a:lnTo>
                  <a:lnTo>
                    <a:pt x="73" y="934"/>
                  </a:lnTo>
                  <a:lnTo>
                    <a:pt x="62" y="923"/>
                  </a:lnTo>
                  <a:lnTo>
                    <a:pt x="48" y="923"/>
                  </a:lnTo>
                  <a:lnTo>
                    <a:pt x="48" y="934"/>
                  </a:lnTo>
                  <a:lnTo>
                    <a:pt x="37" y="934"/>
                  </a:lnTo>
                  <a:lnTo>
                    <a:pt x="37" y="946"/>
                  </a:lnTo>
                  <a:lnTo>
                    <a:pt x="37" y="959"/>
                  </a:lnTo>
                  <a:lnTo>
                    <a:pt x="25" y="959"/>
                  </a:lnTo>
                  <a:lnTo>
                    <a:pt x="25" y="971"/>
                  </a:lnTo>
                  <a:lnTo>
                    <a:pt x="14" y="982"/>
                  </a:lnTo>
                  <a:lnTo>
                    <a:pt x="14" y="994"/>
                  </a:lnTo>
                  <a:lnTo>
                    <a:pt x="0" y="994"/>
                  </a:lnTo>
                  <a:lnTo>
                    <a:pt x="0" y="1007"/>
                  </a:lnTo>
                  <a:lnTo>
                    <a:pt x="0" y="1019"/>
                  </a:lnTo>
                  <a:close/>
                </a:path>
              </a:pathLst>
            </a:custGeom>
            <a:solidFill>
              <a:srgbClr val="CCEC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" name="Freeform 33"/>
            <p:cNvSpPr>
              <a:spLocks/>
            </p:cNvSpPr>
            <p:nvPr/>
          </p:nvSpPr>
          <p:spPr bwMode="auto">
            <a:xfrm>
              <a:off x="1329" y="2381"/>
              <a:ext cx="393" cy="682"/>
            </a:xfrm>
            <a:custGeom>
              <a:avLst/>
              <a:gdLst>
                <a:gd name="T0" fmla="*/ 18 w 818"/>
                <a:gd name="T1" fmla="*/ 528 h 1378"/>
                <a:gd name="T2" fmla="*/ 12 w 818"/>
                <a:gd name="T3" fmla="*/ 570 h 1378"/>
                <a:gd name="T4" fmla="*/ 7 w 818"/>
                <a:gd name="T5" fmla="*/ 599 h 1378"/>
                <a:gd name="T6" fmla="*/ 12 w 818"/>
                <a:gd name="T7" fmla="*/ 617 h 1378"/>
                <a:gd name="T8" fmla="*/ 35 w 818"/>
                <a:gd name="T9" fmla="*/ 623 h 1378"/>
                <a:gd name="T10" fmla="*/ 46 w 818"/>
                <a:gd name="T11" fmla="*/ 641 h 1378"/>
                <a:gd name="T12" fmla="*/ 81 w 818"/>
                <a:gd name="T13" fmla="*/ 671 h 1378"/>
                <a:gd name="T14" fmla="*/ 104 w 818"/>
                <a:gd name="T15" fmla="*/ 671 h 1378"/>
                <a:gd name="T16" fmla="*/ 127 w 818"/>
                <a:gd name="T17" fmla="*/ 629 h 1378"/>
                <a:gd name="T18" fmla="*/ 156 w 818"/>
                <a:gd name="T19" fmla="*/ 623 h 1378"/>
                <a:gd name="T20" fmla="*/ 173 w 818"/>
                <a:gd name="T21" fmla="*/ 605 h 1378"/>
                <a:gd name="T22" fmla="*/ 191 w 818"/>
                <a:gd name="T23" fmla="*/ 581 h 1378"/>
                <a:gd name="T24" fmla="*/ 208 w 818"/>
                <a:gd name="T25" fmla="*/ 563 h 1378"/>
                <a:gd name="T26" fmla="*/ 215 w 818"/>
                <a:gd name="T27" fmla="*/ 539 h 1378"/>
                <a:gd name="T28" fmla="*/ 244 w 818"/>
                <a:gd name="T29" fmla="*/ 539 h 1378"/>
                <a:gd name="T30" fmla="*/ 249 w 818"/>
                <a:gd name="T31" fmla="*/ 522 h 1378"/>
                <a:gd name="T32" fmla="*/ 267 w 818"/>
                <a:gd name="T33" fmla="*/ 498 h 1378"/>
                <a:gd name="T34" fmla="*/ 284 w 818"/>
                <a:gd name="T35" fmla="*/ 510 h 1378"/>
                <a:gd name="T36" fmla="*/ 301 w 818"/>
                <a:gd name="T37" fmla="*/ 486 h 1378"/>
                <a:gd name="T38" fmla="*/ 324 w 818"/>
                <a:gd name="T39" fmla="*/ 462 h 1378"/>
                <a:gd name="T40" fmla="*/ 354 w 818"/>
                <a:gd name="T41" fmla="*/ 462 h 1378"/>
                <a:gd name="T42" fmla="*/ 388 w 818"/>
                <a:gd name="T43" fmla="*/ 444 h 1378"/>
                <a:gd name="T44" fmla="*/ 393 w 818"/>
                <a:gd name="T45" fmla="*/ 403 h 1378"/>
                <a:gd name="T46" fmla="*/ 359 w 818"/>
                <a:gd name="T47" fmla="*/ 403 h 1378"/>
                <a:gd name="T48" fmla="*/ 342 w 818"/>
                <a:gd name="T49" fmla="*/ 380 h 1378"/>
                <a:gd name="T50" fmla="*/ 313 w 818"/>
                <a:gd name="T51" fmla="*/ 349 h 1378"/>
                <a:gd name="T52" fmla="*/ 290 w 818"/>
                <a:gd name="T53" fmla="*/ 349 h 1378"/>
                <a:gd name="T54" fmla="*/ 301 w 818"/>
                <a:gd name="T55" fmla="*/ 326 h 1378"/>
                <a:gd name="T56" fmla="*/ 295 w 818"/>
                <a:gd name="T57" fmla="*/ 291 h 1378"/>
                <a:gd name="T58" fmla="*/ 290 w 818"/>
                <a:gd name="T59" fmla="*/ 267 h 1378"/>
                <a:gd name="T60" fmla="*/ 295 w 818"/>
                <a:gd name="T61" fmla="*/ 243 h 1378"/>
                <a:gd name="T62" fmla="*/ 295 w 818"/>
                <a:gd name="T63" fmla="*/ 207 h 1378"/>
                <a:gd name="T64" fmla="*/ 295 w 818"/>
                <a:gd name="T65" fmla="*/ 166 h 1378"/>
                <a:gd name="T66" fmla="*/ 278 w 818"/>
                <a:gd name="T67" fmla="*/ 143 h 1378"/>
                <a:gd name="T68" fmla="*/ 267 w 818"/>
                <a:gd name="T69" fmla="*/ 112 h 1378"/>
                <a:gd name="T70" fmla="*/ 261 w 818"/>
                <a:gd name="T71" fmla="*/ 88 h 1378"/>
                <a:gd name="T72" fmla="*/ 272 w 818"/>
                <a:gd name="T73" fmla="*/ 64 h 1378"/>
                <a:gd name="T74" fmla="*/ 278 w 818"/>
                <a:gd name="T75" fmla="*/ 41 h 1378"/>
                <a:gd name="T76" fmla="*/ 278 w 818"/>
                <a:gd name="T77" fmla="*/ 11 h 1378"/>
                <a:gd name="T78" fmla="*/ 92 w 818"/>
                <a:gd name="T79" fmla="*/ 5 h 1378"/>
                <a:gd name="T80" fmla="*/ 87 w 818"/>
                <a:gd name="T81" fmla="*/ 29 h 1378"/>
                <a:gd name="T82" fmla="*/ 87 w 818"/>
                <a:gd name="T83" fmla="*/ 48 h 1378"/>
                <a:gd name="T84" fmla="*/ 81 w 818"/>
                <a:gd name="T85" fmla="*/ 83 h 1378"/>
                <a:gd name="T86" fmla="*/ 58 w 818"/>
                <a:gd name="T87" fmla="*/ 100 h 1378"/>
                <a:gd name="T88" fmla="*/ 69 w 818"/>
                <a:gd name="T89" fmla="*/ 124 h 1378"/>
                <a:gd name="T90" fmla="*/ 58 w 818"/>
                <a:gd name="T91" fmla="*/ 148 h 1378"/>
                <a:gd name="T92" fmla="*/ 58 w 818"/>
                <a:gd name="T93" fmla="*/ 183 h 1378"/>
                <a:gd name="T94" fmla="*/ 53 w 818"/>
                <a:gd name="T95" fmla="*/ 207 h 1378"/>
                <a:gd name="T96" fmla="*/ 41 w 818"/>
                <a:gd name="T97" fmla="*/ 238 h 1378"/>
                <a:gd name="T98" fmla="*/ 46 w 818"/>
                <a:gd name="T99" fmla="*/ 273 h 1378"/>
                <a:gd name="T100" fmla="*/ 30 w 818"/>
                <a:gd name="T101" fmla="*/ 278 h 1378"/>
                <a:gd name="T102" fmla="*/ 18 w 818"/>
                <a:gd name="T103" fmla="*/ 302 h 1378"/>
                <a:gd name="T104" fmla="*/ 41 w 818"/>
                <a:gd name="T105" fmla="*/ 320 h 1378"/>
                <a:gd name="T106" fmla="*/ 23 w 818"/>
                <a:gd name="T107" fmla="*/ 343 h 1378"/>
                <a:gd name="T108" fmla="*/ 30 w 818"/>
                <a:gd name="T109" fmla="*/ 362 h 1378"/>
                <a:gd name="T110" fmla="*/ 41 w 818"/>
                <a:gd name="T111" fmla="*/ 373 h 1378"/>
                <a:gd name="T112" fmla="*/ 58 w 818"/>
                <a:gd name="T113" fmla="*/ 397 h 1378"/>
                <a:gd name="T114" fmla="*/ 58 w 818"/>
                <a:gd name="T115" fmla="*/ 421 h 1378"/>
                <a:gd name="T116" fmla="*/ 58 w 818"/>
                <a:gd name="T117" fmla="*/ 451 h 1378"/>
                <a:gd name="T118" fmla="*/ 35 w 818"/>
                <a:gd name="T119" fmla="*/ 462 h 1378"/>
                <a:gd name="T120" fmla="*/ 12 w 818"/>
                <a:gd name="T121" fmla="*/ 475 h 137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818"/>
                <a:gd name="T184" fmla="*/ 0 h 1378"/>
                <a:gd name="T185" fmla="*/ 818 w 818"/>
                <a:gd name="T186" fmla="*/ 1378 h 137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818" h="1378">
                  <a:moveTo>
                    <a:pt x="0" y="1019"/>
                  </a:moveTo>
                  <a:lnTo>
                    <a:pt x="14" y="1019"/>
                  </a:lnTo>
                  <a:lnTo>
                    <a:pt x="14" y="1030"/>
                  </a:lnTo>
                  <a:lnTo>
                    <a:pt x="14" y="1042"/>
                  </a:lnTo>
                  <a:lnTo>
                    <a:pt x="25" y="1055"/>
                  </a:lnTo>
                  <a:lnTo>
                    <a:pt x="25" y="1067"/>
                  </a:lnTo>
                  <a:lnTo>
                    <a:pt x="37" y="1067"/>
                  </a:lnTo>
                  <a:lnTo>
                    <a:pt x="48" y="1078"/>
                  </a:lnTo>
                  <a:lnTo>
                    <a:pt x="48" y="1103"/>
                  </a:lnTo>
                  <a:lnTo>
                    <a:pt x="37" y="1115"/>
                  </a:lnTo>
                  <a:lnTo>
                    <a:pt x="48" y="1115"/>
                  </a:lnTo>
                  <a:lnTo>
                    <a:pt x="48" y="1138"/>
                  </a:lnTo>
                  <a:lnTo>
                    <a:pt x="37" y="1151"/>
                  </a:lnTo>
                  <a:lnTo>
                    <a:pt x="25" y="1151"/>
                  </a:lnTo>
                  <a:lnTo>
                    <a:pt x="14" y="1151"/>
                  </a:lnTo>
                  <a:lnTo>
                    <a:pt x="14" y="1163"/>
                  </a:lnTo>
                  <a:lnTo>
                    <a:pt x="0" y="1163"/>
                  </a:lnTo>
                  <a:lnTo>
                    <a:pt x="0" y="1174"/>
                  </a:lnTo>
                  <a:lnTo>
                    <a:pt x="0" y="1186"/>
                  </a:lnTo>
                  <a:lnTo>
                    <a:pt x="14" y="1199"/>
                  </a:lnTo>
                  <a:lnTo>
                    <a:pt x="14" y="1211"/>
                  </a:lnTo>
                  <a:lnTo>
                    <a:pt x="14" y="1222"/>
                  </a:lnTo>
                  <a:lnTo>
                    <a:pt x="0" y="1222"/>
                  </a:lnTo>
                  <a:lnTo>
                    <a:pt x="0" y="1234"/>
                  </a:lnTo>
                  <a:lnTo>
                    <a:pt x="0" y="1247"/>
                  </a:lnTo>
                  <a:lnTo>
                    <a:pt x="0" y="1259"/>
                  </a:lnTo>
                  <a:lnTo>
                    <a:pt x="14" y="1259"/>
                  </a:lnTo>
                  <a:lnTo>
                    <a:pt x="25" y="1247"/>
                  </a:lnTo>
                  <a:lnTo>
                    <a:pt x="37" y="1247"/>
                  </a:lnTo>
                  <a:lnTo>
                    <a:pt x="37" y="1259"/>
                  </a:lnTo>
                  <a:lnTo>
                    <a:pt x="48" y="1259"/>
                  </a:lnTo>
                  <a:lnTo>
                    <a:pt x="62" y="1259"/>
                  </a:lnTo>
                  <a:lnTo>
                    <a:pt x="73" y="1259"/>
                  </a:lnTo>
                  <a:lnTo>
                    <a:pt x="73" y="1247"/>
                  </a:lnTo>
                  <a:lnTo>
                    <a:pt x="73" y="1259"/>
                  </a:lnTo>
                  <a:lnTo>
                    <a:pt x="85" y="1259"/>
                  </a:lnTo>
                  <a:lnTo>
                    <a:pt x="73" y="1259"/>
                  </a:lnTo>
                  <a:lnTo>
                    <a:pt x="73" y="1270"/>
                  </a:lnTo>
                  <a:lnTo>
                    <a:pt x="85" y="1270"/>
                  </a:lnTo>
                  <a:lnTo>
                    <a:pt x="85" y="1282"/>
                  </a:lnTo>
                  <a:lnTo>
                    <a:pt x="96" y="1282"/>
                  </a:lnTo>
                  <a:lnTo>
                    <a:pt x="96" y="1295"/>
                  </a:lnTo>
                  <a:lnTo>
                    <a:pt x="110" y="1318"/>
                  </a:lnTo>
                  <a:lnTo>
                    <a:pt x="121" y="1318"/>
                  </a:lnTo>
                  <a:lnTo>
                    <a:pt x="133" y="1318"/>
                  </a:lnTo>
                  <a:lnTo>
                    <a:pt x="144" y="1330"/>
                  </a:lnTo>
                  <a:lnTo>
                    <a:pt x="158" y="1343"/>
                  </a:lnTo>
                  <a:lnTo>
                    <a:pt x="158" y="1355"/>
                  </a:lnTo>
                  <a:lnTo>
                    <a:pt x="169" y="1355"/>
                  </a:lnTo>
                  <a:lnTo>
                    <a:pt x="169" y="1366"/>
                  </a:lnTo>
                  <a:lnTo>
                    <a:pt x="181" y="1366"/>
                  </a:lnTo>
                  <a:lnTo>
                    <a:pt x="181" y="1378"/>
                  </a:lnTo>
                  <a:lnTo>
                    <a:pt x="181" y="1366"/>
                  </a:lnTo>
                  <a:lnTo>
                    <a:pt x="192" y="1366"/>
                  </a:lnTo>
                  <a:lnTo>
                    <a:pt x="206" y="1355"/>
                  </a:lnTo>
                  <a:lnTo>
                    <a:pt x="217" y="1355"/>
                  </a:lnTo>
                  <a:lnTo>
                    <a:pt x="229" y="1343"/>
                  </a:lnTo>
                  <a:lnTo>
                    <a:pt x="229" y="1330"/>
                  </a:lnTo>
                  <a:lnTo>
                    <a:pt x="240" y="1318"/>
                  </a:lnTo>
                  <a:lnTo>
                    <a:pt x="240" y="1307"/>
                  </a:lnTo>
                  <a:lnTo>
                    <a:pt x="240" y="1270"/>
                  </a:lnTo>
                  <a:lnTo>
                    <a:pt x="254" y="1270"/>
                  </a:lnTo>
                  <a:lnTo>
                    <a:pt x="265" y="1270"/>
                  </a:lnTo>
                  <a:lnTo>
                    <a:pt x="265" y="1282"/>
                  </a:lnTo>
                  <a:lnTo>
                    <a:pt x="277" y="1282"/>
                  </a:lnTo>
                  <a:lnTo>
                    <a:pt x="288" y="1282"/>
                  </a:lnTo>
                  <a:lnTo>
                    <a:pt x="288" y="1270"/>
                  </a:lnTo>
                  <a:lnTo>
                    <a:pt x="302" y="1270"/>
                  </a:lnTo>
                  <a:lnTo>
                    <a:pt x="313" y="1270"/>
                  </a:lnTo>
                  <a:lnTo>
                    <a:pt x="325" y="1259"/>
                  </a:lnTo>
                  <a:lnTo>
                    <a:pt x="336" y="1259"/>
                  </a:lnTo>
                  <a:lnTo>
                    <a:pt x="336" y="1247"/>
                  </a:lnTo>
                  <a:lnTo>
                    <a:pt x="336" y="1234"/>
                  </a:lnTo>
                  <a:lnTo>
                    <a:pt x="350" y="1234"/>
                  </a:lnTo>
                  <a:lnTo>
                    <a:pt x="350" y="1222"/>
                  </a:lnTo>
                  <a:lnTo>
                    <a:pt x="361" y="1234"/>
                  </a:lnTo>
                  <a:lnTo>
                    <a:pt x="361" y="1222"/>
                  </a:lnTo>
                  <a:lnTo>
                    <a:pt x="373" y="1222"/>
                  </a:lnTo>
                  <a:lnTo>
                    <a:pt x="373" y="1211"/>
                  </a:lnTo>
                  <a:lnTo>
                    <a:pt x="373" y="1199"/>
                  </a:lnTo>
                  <a:lnTo>
                    <a:pt x="384" y="1199"/>
                  </a:lnTo>
                  <a:lnTo>
                    <a:pt x="384" y="1186"/>
                  </a:lnTo>
                  <a:lnTo>
                    <a:pt x="384" y="1174"/>
                  </a:lnTo>
                  <a:lnTo>
                    <a:pt x="398" y="1174"/>
                  </a:lnTo>
                  <a:lnTo>
                    <a:pt x="409" y="1174"/>
                  </a:lnTo>
                  <a:lnTo>
                    <a:pt x="409" y="1163"/>
                  </a:lnTo>
                  <a:lnTo>
                    <a:pt x="409" y="1151"/>
                  </a:lnTo>
                  <a:lnTo>
                    <a:pt x="421" y="1163"/>
                  </a:lnTo>
                  <a:lnTo>
                    <a:pt x="421" y="1151"/>
                  </a:lnTo>
                  <a:lnTo>
                    <a:pt x="432" y="1151"/>
                  </a:lnTo>
                  <a:lnTo>
                    <a:pt x="432" y="1138"/>
                  </a:lnTo>
                  <a:lnTo>
                    <a:pt x="421" y="1126"/>
                  </a:lnTo>
                  <a:lnTo>
                    <a:pt x="421" y="1115"/>
                  </a:lnTo>
                  <a:lnTo>
                    <a:pt x="432" y="1115"/>
                  </a:lnTo>
                  <a:lnTo>
                    <a:pt x="421" y="1103"/>
                  </a:lnTo>
                  <a:lnTo>
                    <a:pt x="432" y="1103"/>
                  </a:lnTo>
                  <a:lnTo>
                    <a:pt x="448" y="1103"/>
                  </a:lnTo>
                  <a:lnTo>
                    <a:pt x="448" y="1090"/>
                  </a:lnTo>
                  <a:lnTo>
                    <a:pt x="459" y="1090"/>
                  </a:lnTo>
                  <a:lnTo>
                    <a:pt x="471" y="1103"/>
                  </a:lnTo>
                  <a:lnTo>
                    <a:pt x="471" y="1115"/>
                  </a:lnTo>
                  <a:lnTo>
                    <a:pt x="482" y="1103"/>
                  </a:lnTo>
                  <a:lnTo>
                    <a:pt x="496" y="1103"/>
                  </a:lnTo>
                  <a:lnTo>
                    <a:pt x="496" y="1090"/>
                  </a:lnTo>
                  <a:lnTo>
                    <a:pt x="507" y="1090"/>
                  </a:lnTo>
                  <a:lnTo>
                    <a:pt x="507" y="1103"/>
                  </a:lnTo>
                  <a:lnTo>
                    <a:pt x="519" y="1090"/>
                  </a:lnTo>
                  <a:lnTo>
                    <a:pt x="507" y="1090"/>
                  </a:lnTo>
                  <a:lnTo>
                    <a:pt x="507" y="1078"/>
                  </a:lnTo>
                  <a:lnTo>
                    <a:pt x="519" y="1078"/>
                  </a:lnTo>
                  <a:lnTo>
                    <a:pt x="519" y="1067"/>
                  </a:lnTo>
                  <a:lnTo>
                    <a:pt x="519" y="1055"/>
                  </a:lnTo>
                  <a:lnTo>
                    <a:pt x="507" y="1055"/>
                  </a:lnTo>
                  <a:lnTo>
                    <a:pt x="507" y="1042"/>
                  </a:lnTo>
                  <a:lnTo>
                    <a:pt x="519" y="1030"/>
                  </a:lnTo>
                  <a:lnTo>
                    <a:pt x="519" y="1019"/>
                  </a:lnTo>
                  <a:lnTo>
                    <a:pt x="530" y="1019"/>
                  </a:lnTo>
                  <a:lnTo>
                    <a:pt x="544" y="1007"/>
                  </a:lnTo>
                  <a:lnTo>
                    <a:pt x="555" y="1007"/>
                  </a:lnTo>
                  <a:lnTo>
                    <a:pt x="555" y="1019"/>
                  </a:lnTo>
                  <a:lnTo>
                    <a:pt x="555" y="1030"/>
                  </a:lnTo>
                  <a:lnTo>
                    <a:pt x="555" y="1042"/>
                  </a:lnTo>
                  <a:lnTo>
                    <a:pt x="567" y="1042"/>
                  </a:lnTo>
                  <a:lnTo>
                    <a:pt x="578" y="1042"/>
                  </a:lnTo>
                  <a:lnTo>
                    <a:pt x="578" y="1030"/>
                  </a:lnTo>
                  <a:lnTo>
                    <a:pt x="592" y="1030"/>
                  </a:lnTo>
                  <a:lnTo>
                    <a:pt x="603" y="1019"/>
                  </a:lnTo>
                  <a:lnTo>
                    <a:pt x="603" y="1007"/>
                  </a:lnTo>
                  <a:lnTo>
                    <a:pt x="615" y="994"/>
                  </a:lnTo>
                  <a:lnTo>
                    <a:pt x="615" y="1007"/>
                  </a:lnTo>
                  <a:lnTo>
                    <a:pt x="615" y="994"/>
                  </a:lnTo>
                  <a:lnTo>
                    <a:pt x="615" y="982"/>
                  </a:lnTo>
                  <a:lnTo>
                    <a:pt x="626" y="982"/>
                  </a:lnTo>
                  <a:lnTo>
                    <a:pt x="640" y="982"/>
                  </a:lnTo>
                  <a:lnTo>
                    <a:pt x="640" y="971"/>
                  </a:lnTo>
                  <a:lnTo>
                    <a:pt x="651" y="971"/>
                  </a:lnTo>
                  <a:lnTo>
                    <a:pt x="651" y="959"/>
                  </a:lnTo>
                  <a:lnTo>
                    <a:pt x="663" y="946"/>
                  </a:lnTo>
                  <a:lnTo>
                    <a:pt x="663" y="934"/>
                  </a:lnTo>
                  <a:lnTo>
                    <a:pt x="674" y="934"/>
                  </a:lnTo>
                  <a:lnTo>
                    <a:pt x="688" y="934"/>
                  </a:lnTo>
                  <a:lnTo>
                    <a:pt x="699" y="934"/>
                  </a:lnTo>
                  <a:lnTo>
                    <a:pt x="699" y="946"/>
                  </a:lnTo>
                  <a:lnTo>
                    <a:pt x="711" y="946"/>
                  </a:lnTo>
                  <a:lnTo>
                    <a:pt x="711" y="934"/>
                  </a:lnTo>
                  <a:lnTo>
                    <a:pt x="722" y="934"/>
                  </a:lnTo>
                  <a:lnTo>
                    <a:pt x="736" y="934"/>
                  </a:lnTo>
                  <a:lnTo>
                    <a:pt x="747" y="923"/>
                  </a:lnTo>
                  <a:lnTo>
                    <a:pt x="759" y="923"/>
                  </a:lnTo>
                  <a:lnTo>
                    <a:pt x="759" y="911"/>
                  </a:lnTo>
                  <a:lnTo>
                    <a:pt x="770" y="898"/>
                  </a:lnTo>
                  <a:lnTo>
                    <a:pt x="784" y="898"/>
                  </a:lnTo>
                  <a:lnTo>
                    <a:pt x="795" y="898"/>
                  </a:lnTo>
                  <a:lnTo>
                    <a:pt x="807" y="898"/>
                  </a:lnTo>
                  <a:lnTo>
                    <a:pt x="807" y="886"/>
                  </a:lnTo>
                  <a:lnTo>
                    <a:pt x="807" y="875"/>
                  </a:lnTo>
                  <a:lnTo>
                    <a:pt x="807" y="850"/>
                  </a:lnTo>
                  <a:lnTo>
                    <a:pt x="807" y="838"/>
                  </a:lnTo>
                  <a:lnTo>
                    <a:pt x="818" y="838"/>
                  </a:lnTo>
                  <a:lnTo>
                    <a:pt x="818" y="827"/>
                  </a:lnTo>
                  <a:lnTo>
                    <a:pt x="818" y="815"/>
                  </a:lnTo>
                  <a:lnTo>
                    <a:pt x="807" y="815"/>
                  </a:lnTo>
                  <a:lnTo>
                    <a:pt x="795" y="815"/>
                  </a:lnTo>
                  <a:lnTo>
                    <a:pt x="784" y="827"/>
                  </a:lnTo>
                  <a:lnTo>
                    <a:pt x="770" y="827"/>
                  </a:lnTo>
                  <a:lnTo>
                    <a:pt x="770" y="815"/>
                  </a:lnTo>
                  <a:lnTo>
                    <a:pt x="759" y="815"/>
                  </a:lnTo>
                  <a:lnTo>
                    <a:pt x="747" y="815"/>
                  </a:lnTo>
                  <a:lnTo>
                    <a:pt x="747" y="802"/>
                  </a:lnTo>
                  <a:lnTo>
                    <a:pt x="747" y="790"/>
                  </a:lnTo>
                  <a:lnTo>
                    <a:pt x="736" y="790"/>
                  </a:lnTo>
                  <a:lnTo>
                    <a:pt x="722" y="790"/>
                  </a:lnTo>
                  <a:lnTo>
                    <a:pt x="711" y="790"/>
                  </a:lnTo>
                  <a:lnTo>
                    <a:pt x="711" y="779"/>
                  </a:lnTo>
                  <a:lnTo>
                    <a:pt x="711" y="767"/>
                  </a:lnTo>
                  <a:lnTo>
                    <a:pt x="699" y="754"/>
                  </a:lnTo>
                  <a:lnTo>
                    <a:pt x="699" y="742"/>
                  </a:lnTo>
                  <a:lnTo>
                    <a:pt x="699" y="731"/>
                  </a:lnTo>
                  <a:lnTo>
                    <a:pt x="688" y="731"/>
                  </a:lnTo>
                  <a:lnTo>
                    <a:pt x="688" y="719"/>
                  </a:lnTo>
                  <a:lnTo>
                    <a:pt x="663" y="706"/>
                  </a:lnTo>
                  <a:lnTo>
                    <a:pt x="651" y="706"/>
                  </a:lnTo>
                  <a:lnTo>
                    <a:pt x="640" y="694"/>
                  </a:lnTo>
                  <a:lnTo>
                    <a:pt x="640" y="706"/>
                  </a:lnTo>
                  <a:lnTo>
                    <a:pt x="626" y="719"/>
                  </a:lnTo>
                  <a:lnTo>
                    <a:pt x="615" y="719"/>
                  </a:lnTo>
                  <a:lnTo>
                    <a:pt x="603" y="719"/>
                  </a:lnTo>
                  <a:lnTo>
                    <a:pt x="592" y="706"/>
                  </a:lnTo>
                  <a:lnTo>
                    <a:pt x="603" y="706"/>
                  </a:lnTo>
                  <a:lnTo>
                    <a:pt x="592" y="694"/>
                  </a:lnTo>
                  <a:lnTo>
                    <a:pt x="603" y="694"/>
                  </a:lnTo>
                  <a:lnTo>
                    <a:pt x="603" y="683"/>
                  </a:lnTo>
                  <a:lnTo>
                    <a:pt x="615" y="671"/>
                  </a:lnTo>
                  <a:lnTo>
                    <a:pt x="603" y="671"/>
                  </a:lnTo>
                  <a:lnTo>
                    <a:pt x="615" y="658"/>
                  </a:lnTo>
                  <a:lnTo>
                    <a:pt x="626" y="658"/>
                  </a:lnTo>
                  <a:lnTo>
                    <a:pt x="615" y="658"/>
                  </a:lnTo>
                  <a:lnTo>
                    <a:pt x="626" y="635"/>
                  </a:lnTo>
                  <a:lnTo>
                    <a:pt x="640" y="635"/>
                  </a:lnTo>
                  <a:lnTo>
                    <a:pt x="640" y="623"/>
                  </a:lnTo>
                  <a:lnTo>
                    <a:pt x="626" y="610"/>
                  </a:lnTo>
                  <a:lnTo>
                    <a:pt x="615" y="599"/>
                  </a:lnTo>
                  <a:lnTo>
                    <a:pt x="615" y="587"/>
                  </a:lnTo>
                  <a:lnTo>
                    <a:pt x="603" y="587"/>
                  </a:lnTo>
                  <a:lnTo>
                    <a:pt x="603" y="575"/>
                  </a:lnTo>
                  <a:lnTo>
                    <a:pt x="603" y="562"/>
                  </a:lnTo>
                  <a:lnTo>
                    <a:pt x="603" y="551"/>
                  </a:lnTo>
                  <a:lnTo>
                    <a:pt x="615" y="551"/>
                  </a:lnTo>
                  <a:lnTo>
                    <a:pt x="603" y="551"/>
                  </a:lnTo>
                  <a:lnTo>
                    <a:pt x="603" y="539"/>
                  </a:lnTo>
                  <a:lnTo>
                    <a:pt x="592" y="539"/>
                  </a:lnTo>
                  <a:lnTo>
                    <a:pt x="578" y="539"/>
                  </a:lnTo>
                  <a:lnTo>
                    <a:pt x="578" y="527"/>
                  </a:lnTo>
                  <a:lnTo>
                    <a:pt x="578" y="514"/>
                  </a:lnTo>
                  <a:lnTo>
                    <a:pt x="592" y="503"/>
                  </a:lnTo>
                  <a:lnTo>
                    <a:pt x="603" y="503"/>
                  </a:lnTo>
                  <a:lnTo>
                    <a:pt x="615" y="491"/>
                  </a:lnTo>
                  <a:lnTo>
                    <a:pt x="615" y="480"/>
                  </a:lnTo>
                  <a:lnTo>
                    <a:pt x="626" y="480"/>
                  </a:lnTo>
                  <a:lnTo>
                    <a:pt x="626" y="455"/>
                  </a:lnTo>
                  <a:lnTo>
                    <a:pt x="640" y="443"/>
                  </a:lnTo>
                  <a:lnTo>
                    <a:pt x="626" y="443"/>
                  </a:lnTo>
                  <a:lnTo>
                    <a:pt x="615" y="432"/>
                  </a:lnTo>
                  <a:lnTo>
                    <a:pt x="615" y="418"/>
                  </a:lnTo>
                  <a:lnTo>
                    <a:pt x="615" y="407"/>
                  </a:lnTo>
                  <a:lnTo>
                    <a:pt x="615" y="395"/>
                  </a:lnTo>
                  <a:lnTo>
                    <a:pt x="615" y="384"/>
                  </a:lnTo>
                  <a:lnTo>
                    <a:pt x="615" y="370"/>
                  </a:lnTo>
                  <a:lnTo>
                    <a:pt x="615" y="359"/>
                  </a:lnTo>
                  <a:lnTo>
                    <a:pt x="615" y="347"/>
                  </a:lnTo>
                  <a:lnTo>
                    <a:pt x="615" y="336"/>
                  </a:lnTo>
                  <a:lnTo>
                    <a:pt x="603" y="336"/>
                  </a:lnTo>
                  <a:lnTo>
                    <a:pt x="603" y="322"/>
                  </a:lnTo>
                  <a:lnTo>
                    <a:pt x="603" y="311"/>
                  </a:lnTo>
                  <a:lnTo>
                    <a:pt x="592" y="311"/>
                  </a:lnTo>
                  <a:lnTo>
                    <a:pt x="592" y="299"/>
                  </a:lnTo>
                  <a:lnTo>
                    <a:pt x="578" y="299"/>
                  </a:lnTo>
                  <a:lnTo>
                    <a:pt x="578" y="288"/>
                  </a:lnTo>
                  <a:lnTo>
                    <a:pt x="567" y="288"/>
                  </a:lnTo>
                  <a:lnTo>
                    <a:pt x="567" y="274"/>
                  </a:lnTo>
                  <a:lnTo>
                    <a:pt x="555" y="274"/>
                  </a:lnTo>
                  <a:lnTo>
                    <a:pt x="555" y="263"/>
                  </a:lnTo>
                  <a:lnTo>
                    <a:pt x="555" y="251"/>
                  </a:lnTo>
                  <a:lnTo>
                    <a:pt x="555" y="240"/>
                  </a:lnTo>
                  <a:lnTo>
                    <a:pt x="555" y="226"/>
                  </a:lnTo>
                  <a:lnTo>
                    <a:pt x="555" y="215"/>
                  </a:lnTo>
                  <a:lnTo>
                    <a:pt x="544" y="215"/>
                  </a:lnTo>
                  <a:lnTo>
                    <a:pt x="555" y="203"/>
                  </a:lnTo>
                  <a:lnTo>
                    <a:pt x="544" y="203"/>
                  </a:lnTo>
                  <a:lnTo>
                    <a:pt x="544" y="192"/>
                  </a:lnTo>
                  <a:lnTo>
                    <a:pt x="530" y="178"/>
                  </a:lnTo>
                  <a:lnTo>
                    <a:pt x="544" y="178"/>
                  </a:lnTo>
                  <a:lnTo>
                    <a:pt x="544" y="167"/>
                  </a:lnTo>
                  <a:lnTo>
                    <a:pt x="555" y="167"/>
                  </a:lnTo>
                  <a:lnTo>
                    <a:pt x="567" y="155"/>
                  </a:lnTo>
                  <a:lnTo>
                    <a:pt x="555" y="155"/>
                  </a:lnTo>
                  <a:lnTo>
                    <a:pt x="555" y="144"/>
                  </a:lnTo>
                  <a:lnTo>
                    <a:pt x="567" y="144"/>
                  </a:lnTo>
                  <a:lnTo>
                    <a:pt x="567" y="130"/>
                  </a:lnTo>
                  <a:lnTo>
                    <a:pt x="567" y="119"/>
                  </a:lnTo>
                  <a:lnTo>
                    <a:pt x="567" y="107"/>
                  </a:lnTo>
                  <a:lnTo>
                    <a:pt x="578" y="107"/>
                  </a:lnTo>
                  <a:lnTo>
                    <a:pt x="578" y="96"/>
                  </a:lnTo>
                  <a:lnTo>
                    <a:pt x="567" y="96"/>
                  </a:lnTo>
                  <a:lnTo>
                    <a:pt x="567" y="82"/>
                  </a:lnTo>
                  <a:lnTo>
                    <a:pt x="578" y="82"/>
                  </a:lnTo>
                  <a:lnTo>
                    <a:pt x="592" y="82"/>
                  </a:lnTo>
                  <a:lnTo>
                    <a:pt x="592" y="71"/>
                  </a:lnTo>
                  <a:lnTo>
                    <a:pt x="592" y="59"/>
                  </a:lnTo>
                  <a:lnTo>
                    <a:pt x="592" y="48"/>
                  </a:lnTo>
                  <a:lnTo>
                    <a:pt x="592" y="34"/>
                  </a:lnTo>
                  <a:lnTo>
                    <a:pt x="592" y="23"/>
                  </a:lnTo>
                  <a:lnTo>
                    <a:pt x="578" y="23"/>
                  </a:lnTo>
                  <a:lnTo>
                    <a:pt x="592" y="23"/>
                  </a:lnTo>
                  <a:lnTo>
                    <a:pt x="578" y="11"/>
                  </a:lnTo>
                  <a:lnTo>
                    <a:pt x="578" y="0"/>
                  </a:lnTo>
                  <a:lnTo>
                    <a:pt x="302" y="0"/>
                  </a:lnTo>
                  <a:lnTo>
                    <a:pt x="181" y="0"/>
                  </a:lnTo>
                  <a:lnTo>
                    <a:pt x="181" y="11"/>
                  </a:lnTo>
                  <a:lnTo>
                    <a:pt x="192" y="11"/>
                  </a:lnTo>
                  <a:lnTo>
                    <a:pt x="181" y="23"/>
                  </a:lnTo>
                  <a:lnTo>
                    <a:pt x="192" y="23"/>
                  </a:lnTo>
                  <a:lnTo>
                    <a:pt x="192" y="34"/>
                  </a:lnTo>
                  <a:lnTo>
                    <a:pt x="181" y="34"/>
                  </a:lnTo>
                  <a:lnTo>
                    <a:pt x="192" y="34"/>
                  </a:lnTo>
                  <a:lnTo>
                    <a:pt x="181" y="48"/>
                  </a:lnTo>
                  <a:lnTo>
                    <a:pt x="181" y="59"/>
                  </a:lnTo>
                  <a:lnTo>
                    <a:pt x="192" y="59"/>
                  </a:lnTo>
                  <a:lnTo>
                    <a:pt x="181" y="59"/>
                  </a:lnTo>
                  <a:lnTo>
                    <a:pt x="181" y="71"/>
                  </a:lnTo>
                  <a:lnTo>
                    <a:pt x="169" y="71"/>
                  </a:lnTo>
                  <a:lnTo>
                    <a:pt x="169" y="82"/>
                  </a:lnTo>
                  <a:lnTo>
                    <a:pt x="181" y="82"/>
                  </a:lnTo>
                  <a:lnTo>
                    <a:pt x="181" y="96"/>
                  </a:lnTo>
                  <a:lnTo>
                    <a:pt x="181" y="107"/>
                  </a:lnTo>
                  <a:lnTo>
                    <a:pt x="169" y="107"/>
                  </a:lnTo>
                  <a:lnTo>
                    <a:pt x="169" y="119"/>
                  </a:lnTo>
                  <a:lnTo>
                    <a:pt x="169" y="130"/>
                  </a:lnTo>
                  <a:lnTo>
                    <a:pt x="169" y="144"/>
                  </a:lnTo>
                  <a:lnTo>
                    <a:pt x="169" y="155"/>
                  </a:lnTo>
                  <a:lnTo>
                    <a:pt x="169" y="167"/>
                  </a:lnTo>
                  <a:lnTo>
                    <a:pt x="169" y="178"/>
                  </a:lnTo>
                  <a:lnTo>
                    <a:pt x="158" y="178"/>
                  </a:lnTo>
                  <a:lnTo>
                    <a:pt x="144" y="178"/>
                  </a:lnTo>
                  <a:lnTo>
                    <a:pt x="133" y="178"/>
                  </a:lnTo>
                  <a:lnTo>
                    <a:pt x="121" y="178"/>
                  </a:lnTo>
                  <a:lnTo>
                    <a:pt x="121" y="192"/>
                  </a:lnTo>
                  <a:lnTo>
                    <a:pt x="121" y="203"/>
                  </a:lnTo>
                  <a:lnTo>
                    <a:pt x="133" y="215"/>
                  </a:lnTo>
                  <a:lnTo>
                    <a:pt x="144" y="226"/>
                  </a:lnTo>
                  <a:lnTo>
                    <a:pt x="144" y="240"/>
                  </a:lnTo>
                  <a:lnTo>
                    <a:pt x="133" y="240"/>
                  </a:lnTo>
                  <a:lnTo>
                    <a:pt x="144" y="251"/>
                  </a:lnTo>
                  <a:lnTo>
                    <a:pt x="158" y="251"/>
                  </a:lnTo>
                  <a:lnTo>
                    <a:pt x="144" y="251"/>
                  </a:lnTo>
                  <a:lnTo>
                    <a:pt x="144" y="263"/>
                  </a:lnTo>
                  <a:lnTo>
                    <a:pt x="133" y="263"/>
                  </a:lnTo>
                  <a:lnTo>
                    <a:pt x="144" y="274"/>
                  </a:lnTo>
                  <a:lnTo>
                    <a:pt x="133" y="274"/>
                  </a:lnTo>
                  <a:lnTo>
                    <a:pt x="133" y="288"/>
                  </a:lnTo>
                  <a:lnTo>
                    <a:pt x="121" y="288"/>
                  </a:lnTo>
                  <a:lnTo>
                    <a:pt x="121" y="299"/>
                  </a:lnTo>
                  <a:lnTo>
                    <a:pt x="110" y="299"/>
                  </a:lnTo>
                  <a:lnTo>
                    <a:pt x="110" y="311"/>
                  </a:lnTo>
                  <a:lnTo>
                    <a:pt x="110" y="322"/>
                  </a:lnTo>
                  <a:lnTo>
                    <a:pt x="121" y="336"/>
                  </a:lnTo>
                  <a:lnTo>
                    <a:pt x="121" y="347"/>
                  </a:lnTo>
                  <a:lnTo>
                    <a:pt x="121" y="359"/>
                  </a:lnTo>
                  <a:lnTo>
                    <a:pt x="121" y="370"/>
                  </a:lnTo>
                  <a:lnTo>
                    <a:pt x="110" y="370"/>
                  </a:lnTo>
                  <a:lnTo>
                    <a:pt x="110" y="384"/>
                  </a:lnTo>
                  <a:lnTo>
                    <a:pt x="110" y="395"/>
                  </a:lnTo>
                  <a:lnTo>
                    <a:pt x="96" y="395"/>
                  </a:lnTo>
                  <a:lnTo>
                    <a:pt x="96" y="407"/>
                  </a:lnTo>
                  <a:lnTo>
                    <a:pt x="96" y="418"/>
                  </a:lnTo>
                  <a:lnTo>
                    <a:pt x="110" y="418"/>
                  </a:lnTo>
                  <a:lnTo>
                    <a:pt x="110" y="432"/>
                  </a:lnTo>
                  <a:lnTo>
                    <a:pt x="96" y="443"/>
                  </a:lnTo>
                  <a:lnTo>
                    <a:pt x="85" y="443"/>
                  </a:lnTo>
                  <a:lnTo>
                    <a:pt x="73" y="443"/>
                  </a:lnTo>
                  <a:lnTo>
                    <a:pt x="73" y="455"/>
                  </a:lnTo>
                  <a:lnTo>
                    <a:pt x="73" y="466"/>
                  </a:lnTo>
                  <a:lnTo>
                    <a:pt x="85" y="480"/>
                  </a:lnTo>
                  <a:lnTo>
                    <a:pt x="85" y="491"/>
                  </a:lnTo>
                  <a:lnTo>
                    <a:pt x="85" y="503"/>
                  </a:lnTo>
                  <a:lnTo>
                    <a:pt x="85" y="514"/>
                  </a:lnTo>
                  <a:lnTo>
                    <a:pt x="96" y="527"/>
                  </a:lnTo>
                  <a:lnTo>
                    <a:pt x="96" y="539"/>
                  </a:lnTo>
                  <a:lnTo>
                    <a:pt x="85" y="539"/>
                  </a:lnTo>
                  <a:lnTo>
                    <a:pt x="96" y="551"/>
                  </a:lnTo>
                  <a:lnTo>
                    <a:pt x="85" y="551"/>
                  </a:lnTo>
                  <a:lnTo>
                    <a:pt x="96" y="562"/>
                  </a:lnTo>
                  <a:lnTo>
                    <a:pt x="85" y="562"/>
                  </a:lnTo>
                  <a:lnTo>
                    <a:pt x="73" y="562"/>
                  </a:lnTo>
                  <a:lnTo>
                    <a:pt x="73" y="575"/>
                  </a:lnTo>
                  <a:lnTo>
                    <a:pt x="62" y="575"/>
                  </a:lnTo>
                  <a:lnTo>
                    <a:pt x="62" y="562"/>
                  </a:lnTo>
                  <a:lnTo>
                    <a:pt x="48" y="562"/>
                  </a:lnTo>
                  <a:lnTo>
                    <a:pt x="37" y="562"/>
                  </a:lnTo>
                  <a:lnTo>
                    <a:pt x="37" y="575"/>
                  </a:lnTo>
                  <a:lnTo>
                    <a:pt x="37" y="587"/>
                  </a:lnTo>
                  <a:lnTo>
                    <a:pt x="25" y="587"/>
                  </a:lnTo>
                  <a:lnTo>
                    <a:pt x="37" y="599"/>
                  </a:lnTo>
                  <a:lnTo>
                    <a:pt x="37" y="610"/>
                  </a:lnTo>
                  <a:lnTo>
                    <a:pt x="37" y="623"/>
                  </a:lnTo>
                  <a:lnTo>
                    <a:pt x="48" y="623"/>
                  </a:lnTo>
                  <a:lnTo>
                    <a:pt x="62" y="623"/>
                  </a:lnTo>
                  <a:lnTo>
                    <a:pt x="73" y="623"/>
                  </a:lnTo>
                  <a:lnTo>
                    <a:pt x="73" y="635"/>
                  </a:lnTo>
                  <a:lnTo>
                    <a:pt x="73" y="646"/>
                  </a:lnTo>
                  <a:lnTo>
                    <a:pt x="85" y="646"/>
                  </a:lnTo>
                  <a:lnTo>
                    <a:pt x="73" y="646"/>
                  </a:lnTo>
                  <a:lnTo>
                    <a:pt x="85" y="658"/>
                  </a:lnTo>
                  <a:lnTo>
                    <a:pt x="73" y="658"/>
                  </a:lnTo>
                  <a:lnTo>
                    <a:pt x="73" y="671"/>
                  </a:lnTo>
                  <a:lnTo>
                    <a:pt x="73" y="683"/>
                  </a:lnTo>
                  <a:lnTo>
                    <a:pt x="62" y="694"/>
                  </a:lnTo>
                  <a:lnTo>
                    <a:pt x="48" y="694"/>
                  </a:lnTo>
                  <a:lnTo>
                    <a:pt x="48" y="706"/>
                  </a:lnTo>
                  <a:lnTo>
                    <a:pt x="37" y="706"/>
                  </a:lnTo>
                  <a:lnTo>
                    <a:pt x="48" y="719"/>
                  </a:lnTo>
                  <a:lnTo>
                    <a:pt x="37" y="719"/>
                  </a:lnTo>
                  <a:lnTo>
                    <a:pt x="48" y="719"/>
                  </a:lnTo>
                  <a:lnTo>
                    <a:pt x="62" y="719"/>
                  </a:lnTo>
                  <a:lnTo>
                    <a:pt x="62" y="731"/>
                  </a:lnTo>
                  <a:lnTo>
                    <a:pt x="73" y="742"/>
                  </a:lnTo>
                  <a:lnTo>
                    <a:pt x="62" y="742"/>
                  </a:lnTo>
                  <a:lnTo>
                    <a:pt x="62" y="754"/>
                  </a:lnTo>
                  <a:lnTo>
                    <a:pt x="62" y="767"/>
                  </a:lnTo>
                  <a:lnTo>
                    <a:pt x="73" y="767"/>
                  </a:lnTo>
                  <a:lnTo>
                    <a:pt x="73" y="754"/>
                  </a:lnTo>
                  <a:lnTo>
                    <a:pt x="85" y="754"/>
                  </a:lnTo>
                  <a:lnTo>
                    <a:pt x="85" y="767"/>
                  </a:lnTo>
                  <a:lnTo>
                    <a:pt x="96" y="767"/>
                  </a:lnTo>
                  <a:lnTo>
                    <a:pt x="110" y="767"/>
                  </a:lnTo>
                  <a:lnTo>
                    <a:pt x="110" y="779"/>
                  </a:lnTo>
                  <a:lnTo>
                    <a:pt x="121" y="779"/>
                  </a:lnTo>
                  <a:lnTo>
                    <a:pt x="121" y="790"/>
                  </a:lnTo>
                  <a:lnTo>
                    <a:pt x="121" y="802"/>
                  </a:lnTo>
                  <a:lnTo>
                    <a:pt x="121" y="815"/>
                  </a:lnTo>
                  <a:lnTo>
                    <a:pt x="110" y="815"/>
                  </a:lnTo>
                  <a:lnTo>
                    <a:pt x="110" y="827"/>
                  </a:lnTo>
                  <a:lnTo>
                    <a:pt x="96" y="827"/>
                  </a:lnTo>
                  <a:lnTo>
                    <a:pt x="110" y="838"/>
                  </a:lnTo>
                  <a:lnTo>
                    <a:pt x="110" y="850"/>
                  </a:lnTo>
                  <a:lnTo>
                    <a:pt x="121" y="850"/>
                  </a:lnTo>
                  <a:lnTo>
                    <a:pt x="121" y="863"/>
                  </a:lnTo>
                  <a:lnTo>
                    <a:pt x="133" y="863"/>
                  </a:lnTo>
                  <a:lnTo>
                    <a:pt x="133" y="875"/>
                  </a:lnTo>
                  <a:lnTo>
                    <a:pt x="133" y="886"/>
                  </a:lnTo>
                  <a:lnTo>
                    <a:pt x="133" y="898"/>
                  </a:lnTo>
                  <a:lnTo>
                    <a:pt x="121" y="898"/>
                  </a:lnTo>
                  <a:lnTo>
                    <a:pt x="121" y="911"/>
                  </a:lnTo>
                  <a:lnTo>
                    <a:pt x="121" y="923"/>
                  </a:lnTo>
                  <a:lnTo>
                    <a:pt x="110" y="923"/>
                  </a:lnTo>
                  <a:lnTo>
                    <a:pt x="96" y="911"/>
                  </a:lnTo>
                  <a:lnTo>
                    <a:pt x="85" y="911"/>
                  </a:lnTo>
                  <a:lnTo>
                    <a:pt x="85" y="923"/>
                  </a:lnTo>
                  <a:lnTo>
                    <a:pt x="73" y="923"/>
                  </a:lnTo>
                  <a:lnTo>
                    <a:pt x="73" y="934"/>
                  </a:lnTo>
                  <a:lnTo>
                    <a:pt x="62" y="923"/>
                  </a:lnTo>
                  <a:lnTo>
                    <a:pt x="48" y="923"/>
                  </a:lnTo>
                  <a:lnTo>
                    <a:pt x="48" y="934"/>
                  </a:lnTo>
                  <a:lnTo>
                    <a:pt x="37" y="934"/>
                  </a:lnTo>
                  <a:lnTo>
                    <a:pt x="37" y="946"/>
                  </a:lnTo>
                  <a:lnTo>
                    <a:pt x="37" y="959"/>
                  </a:lnTo>
                  <a:lnTo>
                    <a:pt x="25" y="959"/>
                  </a:lnTo>
                  <a:lnTo>
                    <a:pt x="25" y="971"/>
                  </a:lnTo>
                  <a:lnTo>
                    <a:pt x="14" y="982"/>
                  </a:lnTo>
                  <a:lnTo>
                    <a:pt x="14" y="994"/>
                  </a:lnTo>
                  <a:lnTo>
                    <a:pt x="0" y="994"/>
                  </a:lnTo>
                  <a:lnTo>
                    <a:pt x="0" y="1007"/>
                  </a:lnTo>
                  <a:lnTo>
                    <a:pt x="0" y="1019"/>
                  </a:lnTo>
                  <a:close/>
                </a:path>
              </a:pathLst>
            </a:custGeom>
            <a:solidFill>
              <a:srgbClr val="CCECFF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" name="Freeform 34"/>
            <p:cNvSpPr>
              <a:spLocks/>
            </p:cNvSpPr>
            <p:nvPr/>
          </p:nvSpPr>
          <p:spPr bwMode="auto">
            <a:xfrm>
              <a:off x="1883" y="2648"/>
              <a:ext cx="339" cy="320"/>
            </a:xfrm>
            <a:custGeom>
              <a:avLst/>
              <a:gdLst>
                <a:gd name="T0" fmla="*/ 12 w 709"/>
                <a:gd name="T1" fmla="*/ 190 h 647"/>
                <a:gd name="T2" fmla="*/ 23 w 709"/>
                <a:gd name="T3" fmla="*/ 201 h 647"/>
                <a:gd name="T4" fmla="*/ 30 w 709"/>
                <a:gd name="T5" fmla="*/ 214 h 647"/>
                <a:gd name="T6" fmla="*/ 53 w 709"/>
                <a:gd name="T7" fmla="*/ 219 h 647"/>
                <a:gd name="T8" fmla="*/ 69 w 709"/>
                <a:gd name="T9" fmla="*/ 231 h 647"/>
                <a:gd name="T10" fmla="*/ 81 w 709"/>
                <a:gd name="T11" fmla="*/ 231 h 647"/>
                <a:gd name="T12" fmla="*/ 104 w 709"/>
                <a:gd name="T13" fmla="*/ 237 h 647"/>
                <a:gd name="T14" fmla="*/ 121 w 709"/>
                <a:gd name="T15" fmla="*/ 243 h 647"/>
                <a:gd name="T16" fmla="*/ 127 w 709"/>
                <a:gd name="T17" fmla="*/ 261 h 647"/>
                <a:gd name="T18" fmla="*/ 132 w 709"/>
                <a:gd name="T19" fmla="*/ 279 h 647"/>
                <a:gd name="T20" fmla="*/ 138 w 709"/>
                <a:gd name="T21" fmla="*/ 285 h 647"/>
                <a:gd name="T22" fmla="*/ 150 w 709"/>
                <a:gd name="T23" fmla="*/ 296 h 647"/>
                <a:gd name="T24" fmla="*/ 150 w 709"/>
                <a:gd name="T25" fmla="*/ 309 h 647"/>
                <a:gd name="T26" fmla="*/ 155 w 709"/>
                <a:gd name="T27" fmla="*/ 314 h 647"/>
                <a:gd name="T28" fmla="*/ 173 w 709"/>
                <a:gd name="T29" fmla="*/ 303 h 647"/>
                <a:gd name="T30" fmla="*/ 190 w 709"/>
                <a:gd name="T31" fmla="*/ 290 h 647"/>
                <a:gd name="T32" fmla="*/ 207 w 709"/>
                <a:gd name="T33" fmla="*/ 279 h 647"/>
                <a:gd name="T34" fmla="*/ 213 w 709"/>
                <a:gd name="T35" fmla="*/ 255 h 647"/>
                <a:gd name="T36" fmla="*/ 230 w 709"/>
                <a:gd name="T37" fmla="*/ 243 h 647"/>
                <a:gd name="T38" fmla="*/ 316 w 709"/>
                <a:gd name="T39" fmla="*/ 249 h 647"/>
                <a:gd name="T40" fmla="*/ 328 w 709"/>
                <a:gd name="T41" fmla="*/ 243 h 647"/>
                <a:gd name="T42" fmla="*/ 310 w 709"/>
                <a:gd name="T43" fmla="*/ 231 h 647"/>
                <a:gd name="T44" fmla="*/ 259 w 709"/>
                <a:gd name="T45" fmla="*/ 201 h 647"/>
                <a:gd name="T46" fmla="*/ 247 w 709"/>
                <a:gd name="T47" fmla="*/ 190 h 647"/>
                <a:gd name="T48" fmla="*/ 252 w 709"/>
                <a:gd name="T49" fmla="*/ 172 h 647"/>
                <a:gd name="T50" fmla="*/ 259 w 709"/>
                <a:gd name="T51" fmla="*/ 160 h 647"/>
                <a:gd name="T52" fmla="*/ 247 w 709"/>
                <a:gd name="T53" fmla="*/ 148 h 647"/>
                <a:gd name="T54" fmla="*/ 247 w 709"/>
                <a:gd name="T55" fmla="*/ 124 h 647"/>
                <a:gd name="T56" fmla="*/ 241 w 709"/>
                <a:gd name="T57" fmla="*/ 106 h 647"/>
                <a:gd name="T58" fmla="*/ 241 w 709"/>
                <a:gd name="T59" fmla="*/ 95 h 647"/>
                <a:gd name="T60" fmla="*/ 236 w 709"/>
                <a:gd name="T61" fmla="*/ 89 h 647"/>
                <a:gd name="T62" fmla="*/ 230 w 709"/>
                <a:gd name="T63" fmla="*/ 71 h 647"/>
                <a:gd name="T64" fmla="*/ 230 w 709"/>
                <a:gd name="T65" fmla="*/ 59 h 647"/>
                <a:gd name="T66" fmla="*/ 230 w 709"/>
                <a:gd name="T67" fmla="*/ 47 h 647"/>
                <a:gd name="T68" fmla="*/ 219 w 709"/>
                <a:gd name="T69" fmla="*/ 35 h 647"/>
                <a:gd name="T70" fmla="*/ 219 w 709"/>
                <a:gd name="T71" fmla="*/ 11 h 647"/>
                <a:gd name="T72" fmla="*/ 219 w 709"/>
                <a:gd name="T73" fmla="*/ 0 h 647"/>
                <a:gd name="T74" fmla="*/ 201 w 709"/>
                <a:gd name="T75" fmla="*/ 6 h 647"/>
                <a:gd name="T76" fmla="*/ 184 w 709"/>
                <a:gd name="T77" fmla="*/ 11 h 647"/>
                <a:gd name="T78" fmla="*/ 173 w 709"/>
                <a:gd name="T79" fmla="*/ 11 h 647"/>
                <a:gd name="T80" fmla="*/ 167 w 709"/>
                <a:gd name="T81" fmla="*/ 18 h 647"/>
                <a:gd name="T82" fmla="*/ 115 w 709"/>
                <a:gd name="T83" fmla="*/ 30 h 647"/>
                <a:gd name="T84" fmla="*/ 87 w 709"/>
                <a:gd name="T85" fmla="*/ 89 h 647"/>
                <a:gd name="T86" fmla="*/ 87 w 709"/>
                <a:gd name="T87" fmla="*/ 95 h 647"/>
                <a:gd name="T88" fmla="*/ 81 w 709"/>
                <a:gd name="T89" fmla="*/ 100 h 647"/>
                <a:gd name="T90" fmla="*/ 76 w 709"/>
                <a:gd name="T91" fmla="*/ 106 h 647"/>
                <a:gd name="T92" fmla="*/ 58 w 709"/>
                <a:gd name="T93" fmla="*/ 113 h 647"/>
                <a:gd name="T94" fmla="*/ 58 w 709"/>
                <a:gd name="T95" fmla="*/ 137 h 647"/>
                <a:gd name="T96" fmla="*/ 58 w 709"/>
                <a:gd name="T97" fmla="*/ 148 h 647"/>
                <a:gd name="T98" fmla="*/ 46 w 709"/>
                <a:gd name="T99" fmla="*/ 160 h 647"/>
                <a:gd name="T100" fmla="*/ 30 w 709"/>
                <a:gd name="T101" fmla="*/ 172 h 647"/>
                <a:gd name="T102" fmla="*/ 12 w 709"/>
                <a:gd name="T103" fmla="*/ 184 h 64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09"/>
                <a:gd name="T157" fmla="*/ 0 h 647"/>
                <a:gd name="T158" fmla="*/ 709 w 709"/>
                <a:gd name="T159" fmla="*/ 647 h 64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09" h="647">
                  <a:moveTo>
                    <a:pt x="0" y="372"/>
                  </a:moveTo>
                  <a:lnTo>
                    <a:pt x="0" y="384"/>
                  </a:lnTo>
                  <a:lnTo>
                    <a:pt x="14" y="384"/>
                  </a:lnTo>
                  <a:lnTo>
                    <a:pt x="25" y="384"/>
                  </a:lnTo>
                  <a:lnTo>
                    <a:pt x="25" y="395"/>
                  </a:lnTo>
                  <a:lnTo>
                    <a:pt x="37" y="395"/>
                  </a:lnTo>
                  <a:lnTo>
                    <a:pt x="37" y="407"/>
                  </a:lnTo>
                  <a:lnTo>
                    <a:pt x="48" y="407"/>
                  </a:lnTo>
                  <a:lnTo>
                    <a:pt x="62" y="420"/>
                  </a:lnTo>
                  <a:lnTo>
                    <a:pt x="48" y="420"/>
                  </a:lnTo>
                  <a:lnTo>
                    <a:pt x="62" y="420"/>
                  </a:lnTo>
                  <a:lnTo>
                    <a:pt x="62" y="432"/>
                  </a:lnTo>
                  <a:lnTo>
                    <a:pt x="73" y="432"/>
                  </a:lnTo>
                  <a:lnTo>
                    <a:pt x="85" y="432"/>
                  </a:lnTo>
                  <a:lnTo>
                    <a:pt x="96" y="443"/>
                  </a:lnTo>
                  <a:lnTo>
                    <a:pt x="110" y="443"/>
                  </a:lnTo>
                  <a:lnTo>
                    <a:pt x="121" y="443"/>
                  </a:lnTo>
                  <a:lnTo>
                    <a:pt x="133" y="443"/>
                  </a:lnTo>
                  <a:lnTo>
                    <a:pt x="133" y="455"/>
                  </a:lnTo>
                  <a:lnTo>
                    <a:pt x="144" y="468"/>
                  </a:lnTo>
                  <a:lnTo>
                    <a:pt x="158" y="468"/>
                  </a:lnTo>
                  <a:lnTo>
                    <a:pt x="158" y="455"/>
                  </a:lnTo>
                  <a:lnTo>
                    <a:pt x="169" y="455"/>
                  </a:lnTo>
                  <a:lnTo>
                    <a:pt x="169" y="468"/>
                  </a:lnTo>
                  <a:lnTo>
                    <a:pt x="181" y="468"/>
                  </a:lnTo>
                  <a:lnTo>
                    <a:pt x="192" y="468"/>
                  </a:lnTo>
                  <a:lnTo>
                    <a:pt x="206" y="468"/>
                  </a:lnTo>
                  <a:lnTo>
                    <a:pt x="217" y="480"/>
                  </a:lnTo>
                  <a:lnTo>
                    <a:pt x="217" y="491"/>
                  </a:lnTo>
                  <a:lnTo>
                    <a:pt x="229" y="491"/>
                  </a:lnTo>
                  <a:lnTo>
                    <a:pt x="240" y="491"/>
                  </a:lnTo>
                  <a:lnTo>
                    <a:pt x="254" y="491"/>
                  </a:lnTo>
                  <a:lnTo>
                    <a:pt x="254" y="503"/>
                  </a:lnTo>
                  <a:lnTo>
                    <a:pt x="265" y="503"/>
                  </a:lnTo>
                  <a:lnTo>
                    <a:pt x="265" y="516"/>
                  </a:lnTo>
                  <a:lnTo>
                    <a:pt x="265" y="528"/>
                  </a:lnTo>
                  <a:lnTo>
                    <a:pt x="265" y="539"/>
                  </a:lnTo>
                  <a:lnTo>
                    <a:pt x="265" y="551"/>
                  </a:lnTo>
                  <a:lnTo>
                    <a:pt x="277" y="551"/>
                  </a:lnTo>
                  <a:lnTo>
                    <a:pt x="277" y="564"/>
                  </a:lnTo>
                  <a:lnTo>
                    <a:pt x="265" y="564"/>
                  </a:lnTo>
                  <a:lnTo>
                    <a:pt x="277" y="564"/>
                  </a:lnTo>
                  <a:lnTo>
                    <a:pt x="277" y="576"/>
                  </a:lnTo>
                  <a:lnTo>
                    <a:pt x="288" y="576"/>
                  </a:lnTo>
                  <a:lnTo>
                    <a:pt x="288" y="587"/>
                  </a:lnTo>
                  <a:lnTo>
                    <a:pt x="302" y="587"/>
                  </a:lnTo>
                  <a:lnTo>
                    <a:pt x="313" y="587"/>
                  </a:lnTo>
                  <a:lnTo>
                    <a:pt x="313" y="599"/>
                  </a:lnTo>
                  <a:lnTo>
                    <a:pt x="313" y="612"/>
                  </a:lnTo>
                  <a:lnTo>
                    <a:pt x="302" y="612"/>
                  </a:lnTo>
                  <a:lnTo>
                    <a:pt x="302" y="624"/>
                  </a:lnTo>
                  <a:lnTo>
                    <a:pt x="313" y="624"/>
                  </a:lnTo>
                  <a:lnTo>
                    <a:pt x="313" y="635"/>
                  </a:lnTo>
                  <a:lnTo>
                    <a:pt x="313" y="647"/>
                  </a:lnTo>
                  <a:lnTo>
                    <a:pt x="325" y="647"/>
                  </a:lnTo>
                  <a:lnTo>
                    <a:pt x="325" y="635"/>
                  </a:lnTo>
                  <a:lnTo>
                    <a:pt x="336" y="635"/>
                  </a:lnTo>
                  <a:lnTo>
                    <a:pt x="350" y="624"/>
                  </a:lnTo>
                  <a:lnTo>
                    <a:pt x="361" y="624"/>
                  </a:lnTo>
                  <a:lnTo>
                    <a:pt x="361" y="612"/>
                  </a:lnTo>
                  <a:lnTo>
                    <a:pt x="373" y="612"/>
                  </a:lnTo>
                  <a:lnTo>
                    <a:pt x="384" y="599"/>
                  </a:lnTo>
                  <a:lnTo>
                    <a:pt x="398" y="599"/>
                  </a:lnTo>
                  <a:lnTo>
                    <a:pt x="398" y="587"/>
                  </a:lnTo>
                  <a:lnTo>
                    <a:pt x="409" y="587"/>
                  </a:lnTo>
                  <a:lnTo>
                    <a:pt x="409" y="576"/>
                  </a:lnTo>
                  <a:lnTo>
                    <a:pt x="421" y="576"/>
                  </a:lnTo>
                  <a:lnTo>
                    <a:pt x="432" y="564"/>
                  </a:lnTo>
                  <a:lnTo>
                    <a:pt x="446" y="551"/>
                  </a:lnTo>
                  <a:lnTo>
                    <a:pt x="446" y="539"/>
                  </a:lnTo>
                  <a:lnTo>
                    <a:pt x="446" y="528"/>
                  </a:lnTo>
                  <a:lnTo>
                    <a:pt x="446" y="516"/>
                  </a:lnTo>
                  <a:lnTo>
                    <a:pt x="457" y="503"/>
                  </a:lnTo>
                  <a:lnTo>
                    <a:pt x="457" y="491"/>
                  </a:lnTo>
                  <a:lnTo>
                    <a:pt x="469" y="491"/>
                  </a:lnTo>
                  <a:lnTo>
                    <a:pt x="480" y="491"/>
                  </a:lnTo>
                  <a:lnTo>
                    <a:pt x="480" y="503"/>
                  </a:lnTo>
                  <a:lnTo>
                    <a:pt x="494" y="516"/>
                  </a:lnTo>
                  <a:lnTo>
                    <a:pt x="576" y="503"/>
                  </a:lnTo>
                  <a:lnTo>
                    <a:pt x="661" y="503"/>
                  </a:lnTo>
                  <a:lnTo>
                    <a:pt x="697" y="503"/>
                  </a:lnTo>
                  <a:lnTo>
                    <a:pt x="709" y="503"/>
                  </a:lnTo>
                  <a:lnTo>
                    <a:pt x="697" y="491"/>
                  </a:lnTo>
                  <a:lnTo>
                    <a:pt x="686" y="491"/>
                  </a:lnTo>
                  <a:lnTo>
                    <a:pt x="686" y="480"/>
                  </a:lnTo>
                  <a:lnTo>
                    <a:pt x="672" y="480"/>
                  </a:lnTo>
                  <a:lnTo>
                    <a:pt x="661" y="480"/>
                  </a:lnTo>
                  <a:lnTo>
                    <a:pt x="649" y="468"/>
                  </a:lnTo>
                  <a:lnTo>
                    <a:pt x="649" y="455"/>
                  </a:lnTo>
                  <a:lnTo>
                    <a:pt x="638" y="455"/>
                  </a:lnTo>
                  <a:lnTo>
                    <a:pt x="624" y="455"/>
                  </a:lnTo>
                  <a:lnTo>
                    <a:pt x="542" y="407"/>
                  </a:lnTo>
                  <a:lnTo>
                    <a:pt x="528" y="407"/>
                  </a:lnTo>
                  <a:lnTo>
                    <a:pt x="528" y="395"/>
                  </a:lnTo>
                  <a:lnTo>
                    <a:pt x="517" y="395"/>
                  </a:lnTo>
                  <a:lnTo>
                    <a:pt x="517" y="384"/>
                  </a:lnTo>
                  <a:lnTo>
                    <a:pt x="517" y="372"/>
                  </a:lnTo>
                  <a:lnTo>
                    <a:pt x="528" y="372"/>
                  </a:lnTo>
                  <a:lnTo>
                    <a:pt x="528" y="359"/>
                  </a:lnTo>
                  <a:lnTo>
                    <a:pt x="528" y="347"/>
                  </a:lnTo>
                  <a:lnTo>
                    <a:pt x="542" y="347"/>
                  </a:lnTo>
                  <a:lnTo>
                    <a:pt x="542" y="336"/>
                  </a:lnTo>
                  <a:lnTo>
                    <a:pt x="528" y="336"/>
                  </a:lnTo>
                  <a:lnTo>
                    <a:pt x="542" y="324"/>
                  </a:lnTo>
                  <a:lnTo>
                    <a:pt x="528" y="324"/>
                  </a:lnTo>
                  <a:lnTo>
                    <a:pt x="528" y="311"/>
                  </a:lnTo>
                  <a:lnTo>
                    <a:pt x="528" y="299"/>
                  </a:lnTo>
                  <a:lnTo>
                    <a:pt x="517" y="299"/>
                  </a:lnTo>
                  <a:lnTo>
                    <a:pt x="517" y="288"/>
                  </a:lnTo>
                  <a:lnTo>
                    <a:pt x="517" y="276"/>
                  </a:lnTo>
                  <a:lnTo>
                    <a:pt x="517" y="263"/>
                  </a:lnTo>
                  <a:lnTo>
                    <a:pt x="517" y="251"/>
                  </a:lnTo>
                  <a:lnTo>
                    <a:pt x="517" y="240"/>
                  </a:lnTo>
                  <a:lnTo>
                    <a:pt x="505" y="240"/>
                  </a:lnTo>
                  <a:lnTo>
                    <a:pt x="505" y="228"/>
                  </a:lnTo>
                  <a:lnTo>
                    <a:pt x="505" y="215"/>
                  </a:lnTo>
                  <a:lnTo>
                    <a:pt x="505" y="203"/>
                  </a:lnTo>
                  <a:lnTo>
                    <a:pt x="517" y="203"/>
                  </a:lnTo>
                  <a:lnTo>
                    <a:pt x="517" y="192"/>
                  </a:lnTo>
                  <a:lnTo>
                    <a:pt x="505" y="192"/>
                  </a:lnTo>
                  <a:lnTo>
                    <a:pt x="517" y="192"/>
                  </a:lnTo>
                  <a:lnTo>
                    <a:pt x="505" y="192"/>
                  </a:lnTo>
                  <a:lnTo>
                    <a:pt x="505" y="180"/>
                  </a:lnTo>
                  <a:lnTo>
                    <a:pt x="494" y="180"/>
                  </a:lnTo>
                  <a:lnTo>
                    <a:pt x="494" y="167"/>
                  </a:lnTo>
                  <a:lnTo>
                    <a:pt x="480" y="167"/>
                  </a:lnTo>
                  <a:lnTo>
                    <a:pt x="480" y="155"/>
                  </a:lnTo>
                  <a:lnTo>
                    <a:pt x="480" y="144"/>
                  </a:lnTo>
                  <a:lnTo>
                    <a:pt x="494" y="144"/>
                  </a:lnTo>
                  <a:lnTo>
                    <a:pt x="494" y="132"/>
                  </a:lnTo>
                  <a:lnTo>
                    <a:pt x="494" y="119"/>
                  </a:lnTo>
                  <a:lnTo>
                    <a:pt x="480" y="119"/>
                  </a:lnTo>
                  <a:lnTo>
                    <a:pt x="494" y="119"/>
                  </a:lnTo>
                  <a:lnTo>
                    <a:pt x="494" y="107"/>
                  </a:lnTo>
                  <a:lnTo>
                    <a:pt x="480" y="107"/>
                  </a:lnTo>
                  <a:lnTo>
                    <a:pt x="480" y="96"/>
                  </a:lnTo>
                  <a:lnTo>
                    <a:pt x="469" y="96"/>
                  </a:lnTo>
                  <a:lnTo>
                    <a:pt x="469" y="84"/>
                  </a:lnTo>
                  <a:lnTo>
                    <a:pt x="457" y="84"/>
                  </a:lnTo>
                  <a:lnTo>
                    <a:pt x="457" y="71"/>
                  </a:lnTo>
                  <a:lnTo>
                    <a:pt x="446" y="60"/>
                  </a:lnTo>
                  <a:lnTo>
                    <a:pt x="457" y="48"/>
                  </a:lnTo>
                  <a:lnTo>
                    <a:pt x="457" y="36"/>
                  </a:lnTo>
                  <a:lnTo>
                    <a:pt x="457" y="23"/>
                  </a:lnTo>
                  <a:lnTo>
                    <a:pt x="446" y="23"/>
                  </a:lnTo>
                  <a:lnTo>
                    <a:pt x="457" y="23"/>
                  </a:lnTo>
                  <a:lnTo>
                    <a:pt x="457" y="12"/>
                  </a:lnTo>
                  <a:lnTo>
                    <a:pt x="457" y="0"/>
                  </a:lnTo>
                  <a:lnTo>
                    <a:pt x="446" y="0"/>
                  </a:lnTo>
                  <a:lnTo>
                    <a:pt x="446" y="12"/>
                  </a:lnTo>
                  <a:lnTo>
                    <a:pt x="432" y="12"/>
                  </a:lnTo>
                  <a:lnTo>
                    <a:pt x="421" y="12"/>
                  </a:lnTo>
                  <a:lnTo>
                    <a:pt x="409" y="12"/>
                  </a:lnTo>
                  <a:lnTo>
                    <a:pt x="398" y="12"/>
                  </a:lnTo>
                  <a:lnTo>
                    <a:pt x="398" y="23"/>
                  </a:lnTo>
                  <a:lnTo>
                    <a:pt x="384" y="23"/>
                  </a:lnTo>
                  <a:lnTo>
                    <a:pt x="373" y="23"/>
                  </a:lnTo>
                  <a:lnTo>
                    <a:pt x="373" y="12"/>
                  </a:lnTo>
                  <a:lnTo>
                    <a:pt x="361" y="12"/>
                  </a:lnTo>
                  <a:lnTo>
                    <a:pt x="361" y="23"/>
                  </a:lnTo>
                  <a:lnTo>
                    <a:pt x="361" y="12"/>
                  </a:lnTo>
                  <a:lnTo>
                    <a:pt x="350" y="12"/>
                  </a:lnTo>
                  <a:lnTo>
                    <a:pt x="350" y="23"/>
                  </a:lnTo>
                  <a:lnTo>
                    <a:pt x="350" y="36"/>
                  </a:lnTo>
                  <a:lnTo>
                    <a:pt x="336" y="48"/>
                  </a:lnTo>
                  <a:lnTo>
                    <a:pt x="325" y="48"/>
                  </a:lnTo>
                  <a:lnTo>
                    <a:pt x="325" y="60"/>
                  </a:lnTo>
                  <a:lnTo>
                    <a:pt x="240" y="60"/>
                  </a:lnTo>
                  <a:lnTo>
                    <a:pt x="240" y="155"/>
                  </a:lnTo>
                  <a:lnTo>
                    <a:pt x="192" y="155"/>
                  </a:lnTo>
                  <a:lnTo>
                    <a:pt x="181" y="167"/>
                  </a:lnTo>
                  <a:lnTo>
                    <a:pt x="181" y="180"/>
                  </a:lnTo>
                  <a:lnTo>
                    <a:pt x="181" y="167"/>
                  </a:lnTo>
                  <a:lnTo>
                    <a:pt x="181" y="180"/>
                  </a:lnTo>
                  <a:lnTo>
                    <a:pt x="169" y="180"/>
                  </a:lnTo>
                  <a:lnTo>
                    <a:pt x="181" y="192"/>
                  </a:lnTo>
                  <a:lnTo>
                    <a:pt x="169" y="192"/>
                  </a:lnTo>
                  <a:lnTo>
                    <a:pt x="181" y="192"/>
                  </a:lnTo>
                  <a:lnTo>
                    <a:pt x="169" y="192"/>
                  </a:lnTo>
                  <a:lnTo>
                    <a:pt x="169" y="203"/>
                  </a:lnTo>
                  <a:lnTo>
                    <a:pt x="181" y="203"/>
                  </a:lnTo>
                  <a:lnTo>
                    <a:pt x="169" y="203"/>
                  </a:lnTo>
                  <a:lnTo>
                    <a:pt x="169" y="215"/>
                  </a:lnTo>
                  <a:lnTo>
                    <a:pt x="158" y="215"/>
                  </a:lnTo>
                  <a:lnTo>
                    <a:pt x="144" y="215"/>
                  </a:lnTo>
                  <a:lnTo>
                    <a:pt x="133" y="215"/>
                  </a:lnTo>
                  <a:lnTo>
                    <a:pt x="121" y="215"/>
                  </a:lnTo>
                  <a:lnTo>
                    <a:pt x="121" y="228"/>
                  </a:lnTo>
                  <a:lnTo>
                    <a:pt x="121" y="240"/>
                  </a:lnTo>
                  <a:lnTo>
                    <a:pt x="121" y="251"/>
                  </a:lnTo>
                  <a:lnTo>
                    <a:pt x="121" y="263"/>
                  </a:lnTo>
                  <a:lnTo>
                    <a:pt x="121" y="276"/>
                  </a:lnTo>
                  <a:lnTo>
                    <a:pt x="133" y="276"/>
                  </a:lnTo>
                  <a:lnTo>
                    <a:pt x="133" y="288"/>
                  </a:lnTo>
                  <a:lnTo>
                    <a:pt x="133" y="299"/>
                  </a:lnTo>
                  <a:lnTo>
                    <a:pt x="121" y="299"/>
                  </a:lnTo>
                  <a:lnTo>
                    <a:pt x="110" y="299"/>
                  </a:lnTo>
                  <a:lnTo>
                    <a:pt x="96" y="299"/>
                  </a:lnTo>
                  <a:lnTo>
                    <a:pt x="96" y="311"/>
                  </a:lnTo>
                  <a:lnTo>
                    <a:pt x="96" y="324"/>
                  </a:lnTo>
                  <a:lnTo>
                    <a:pt x="85" y="336"/>
                  </a:lnTo>
                  <a:lnTo>
                    <a:pt x="73" y="336"/>
                  </a:lnTo>
                  <a:lnTo>
                    <a:pt x="73" y="347"/>
                  </a:lnTo>
                  <a:lnTo>
                    <a:pt x="62" y="347"/>
                  </a:lnTo>
                  <a:lnTo>
                    <a:pt x="62" y="359"/>
                  </a:lnTo>
                  <a:lnTo>
                    <a:pt x="48" y="359"/>
                  </a:lnTo>
                  <a:lnTo>
                    <a:pt x="37" y="359"/>
                  </a:lnTo>
                  <a:lnTo>
                    <a:pt x="25" y="372"/>
                  </a:lnTo>
                  <a:lnTo>
                    <a:pt x="14" y="372"/>
                  </a:lnTo>
                  <a:lnTo>
                    <a:pt x="0" y="372"/>
                  </a:lnTo>
                  <a:close/>
                </a:path>
              </a:pathLst>
            </a:custGeom>
            <a:solidFill>
              <a:srgbClr val="CCEC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1883" y="2648"/>
              <a:ext cx="339" cy="320"/>
            </a:xfrm>
            <a:custGeom>
              <a:avLst/>
              <a:gdLst>
                <a:gd name="T0" fmla="*/ 12 w 709"/>
                <a:gd name="T1" fmla="*/ 190 h 647"/>
                <a:gd name="T2" fmla="*/ 23 w 709"/>
                <a:gd name="T3" fmla="*/ 201 h 647"/>
                <a:gd name="T4" fmla="*/ 30 w 709"/>
                <a:gd name="T5" fmla="*/ 214 h 647"/>
                <a:gd name="T6" fmla="*/ 53 w 709"/>
                <a:gd name="T7" fmla="*/ 219 h 647"/>
                <a:gd name="T8" fmla="*/ 69 w 709"/>
                <a:gd name="T9" fmla="*/ 231 h 647"/>
                <a:gd name="T10" fmla="*/ 81 w 709"/>
                <a:gd name="T11" fmla="*/ 231 h 647"/>
                <a:gd name="T12" fmla="*/ 104 w 709"/>
                <a:gd name="T13" fmla="*/ 237 h 647"/>
                <a:gd name="T14" fmla="*/ 121 w 709"/>
                <a:gd name="T15" fmla="*/ 243 h 647"/>
                <a:gd name="T16" fmla="*/ 127 w 709"/>
                <a:gd name="T17" fmla="*/ 261 h 647"/>
                <a:gd name="T18" fmla="*/ 132 w 709"/>
                <a:gd name="T19" fmla="*/ 279 h 647"/>
                <a:gd name="T20" fmla="*/ 138 w 709"/>
                <a:gd name="T21" fmla="*/ 285 h 647"/>
                <a:gd name="T22" fmla="*/ 150 w 709"/>
                <a:gd name="T23" fmla="*/ 296 h 647"/>
                <a:gd name="T24" fmla="*/ 150 w 709"/>
                <a:gd name="T25" fmla="*/ 309 h 647"/>
                <a:gd name="T26" fmla="*/ 155 w 709"/>
                <a:gd name="T27" fmla="*/ 314 h 647"/>
                <a:gd name="T28" fmla="*/ 173 w 709"/>
                <a:gd name="T29" fmla="*/ 303 h 647"/>
                <a:gd name="T30" fmla="*/ 190 w 709"/>
                <a:gd name="T31" fmla="*/ 290 h 647"/>
                <a:gd name="T32" fmla="*/ 207 w 709"/>
                <a:gd name="T33" fmla="*/ 279 h 647"/>
                <a:gd name="T34" fmla="*/ 213 w 709"/>
                <a:gd name="T35" fmla="*/ 255 h 647"/>
                <a:gd name="T36" fmla="*/ 230 w 709"/>
                <a:gd name="T37" fmla="*/ 243 h 647"/>
                <a:gd name="T38" fmla="*/ 316 w 709"/>
                <a:gd name="T39" fmla="*/ 249 h 647"/>
                <a:gd name="T40" fmla="*/ 328 w 709"/>
                <a:gd name="T41" fmla="*/ 243 h 647"/>
                <a:gd name="T42" fmla="*/ 310 w 709"/>
                <a:gd name="T43" fmla="*/ 231 h 647"/>
                <a:gd name="T44" fmla="*/ 259 w 709"/>
                <a:gd name="T45" fmla="*/ 201 h 647"/>
                <a:gd name="T46" fmla="*/ 247 w 709"/>
                <a:gd name="T47" fmla="*/ 190 h 647"/>
                <a:gd name="T48" fmla="*/ 252 w 709"/>
                <a:gd name="T49" fmla="*/ 172 h 647"/>
                <a:gd name="T50" fmla="*/ 259 w 709"/>
                <a:gd name="T51" fmla="*/ 160 h 647"/>
                <a:gd name="T52" fmla="*/ 247 w 709"/>
                <a:gd name="T53" fmla="*/ 148 h 647"/>
                <a:gd name="T54" fmla="*/ 247 w 709"/>
                <a:gd name="T55" fmla="*/ 124 h 647"/>
                <a:gd name="T56" fmla="*/ 241 w 709"/>
                <a:gd name="T57" fmla="*/ 106 h 647"/>
                <a:gd name="T58" fmla="*/ 241 w 709"/>
                <a:gd name="T59" fmla="*/ 95 h 647"/>
                <a:gd name="T60" fmla="*/ 236 w 709"/>
                <a:gd name="T61" fmla="*/ 89 h 647"/>
                <a:gd name="T62" fmla="*/ 230 w 709"/>
                <a:gd name="T63" fmla="*/ 71 h 647"/>
                <a:gd name="T64" fmla="*/ 230 w 709"/>
                <a:gd name="T65" fmla="*/ 59 h 647"/>
                <a:gd name="T66" fmla="*/ 230 w 709"/>
                <a:gd name="T67" fmla="*/ 47 h 647"/>
                <a:gd name="T68" fmla="*/ 219 w 709"/>
                <a:gd name="T69" fmla="*/ 35 h 647"/>
                <a:gd name="T70" fmla="*/ 219 w 709"/>
                <a:gd name="T71" fmla="*/ 11 h 647"/>
                <a:gd name="T72" fmla="*/ 219 w 709"/>
                <a:gd name="T73" fmla="*/ 0 h 647"/>
                <a:gd name="T74" fmla="*/ 201 w 709"/>
                <a:gd name="T75" fmla="*/ 6 h 647"/>
                <a:gd name="T76" fmla="*/ 184 w 709"/>
                <a:gd name="T77" fmla="*/ 11 h 647"/>
                <a:gd name="T78" fmla="*/ 173 w 709"/>
                <a:gd name="T79" fmla="*/ 11 h 647"/>
                <a:gd name="T80" fmla="*/ 167 w 709"/>
                <a:gd name="T81" fmla="*/ 18 h 647"/>
                <a:gd name="T82" fmla="*/ 115 w 709"/>
                <a:gd name="T83" fmla="*/ 30 h 647"/>
                <a:gd name="T84" fmla="*/ 87 w 709"/>
                <a:gd name="T85" fmla="*/ 89 h 647"/>
                <a:gd name="T86" fmla="*/ 87 w 709"/>
                <a:gd name="T87" fmla="*/ 95 h 647"/>
                <a:gd name="T88" fmla="*/ 81 w 709"/>
                <a:gd name="T89" fmla="*/ 100 h 647"/>
                <a:gd name="T90" fmla="*/ 76 w 709"/>
                <a:gd name="T91" fmla="*/ 106 h 647"/>
                <a:gd name="T92" fmla="*/ 58 w 709"/>
                <a:gd name="T93" fmla="*/ 113 h 647"/>
                <a:gd name="T94" fmla="*/ 58 w 709"/>
                <a:gd name="T95" fmla="*/ 137 h 647"/>
                <a:gd name="T96" fmla="*/ 58 w 709"/>
                <a:gd name="T97" fmla="*/ 148 h 647"/>
                <a:gd name="T98" fmla="*/ 46 w 709"/>
                <a:gd name="T99" fmla="*/ 160 h 647"/>
                <a:gd name="T100" fmla="*/ 30 w 709"/>
                <a:gd name="T101" fmla="*/ 172 h 647"/>
                <a:gd name="T102" fmla="*/ 12 w 709"/>
                <a:gd name="T103" fmla="*/ 184 h 64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09"/>
                <a:gd name="T157" fmla="*/ 0 h 647"/>
                <a:gd name="T158" fmla="*/ 709 w 709"/>
                <a:gd name="T159" fmla="*/ 647 h 64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09" h="647">
                  <a:moveTo>
                    <a:pt x="0" y="372"/>
                  </a:moveTo>
                  <a:lnTo>
                    <a:pt x="0" y="384"/>
                  </a:lnTo>
                  <a:lnTo>
                    <a:pt x="14" y="384"/>
                  </a:lnTo>
                  <a:lnTo>
                    <a:pt x="25" y="384"/>
                  </a:lnTo>
                  <a:lnTo>
                    <a:pt x="25" y="395"/>
                  </a:lnTo>
                  <a:lnTo>
                    <a:pt x="37" y="395"/>
                  </a:lnTo>
                  <a:lnTo>
                    <a:pt x="37" y="407"/>
                  </a:lnTo>
                  <a:lnTo>
                    <a:pt x="48" y="407"/>
                  </a:lnTo>
                  <a:lnTo>
                    <a:pt x="62" y="420"/>
                  </a:lnTo>
                  <a:lnTo>
                    <a:pt x="48" y="420"/>
                  </a:lnTo>
                  <a:lnTo>
                    <a:pt x="62" y="420"/>
                  </a:lnTo>
                  <a:lnTo>
                    <a:pt x="62" y="432"/>
                  </a:lnTo>
                  <a:lnTo>
                    <a:pt x="73" y="432"/>
                  </a:lnTo>
                  <a:lnTo>
                    <a:pt x="85" y="432"/>
                  </a:lnTo>
                  <a:lnTo>
                    <a:pt x="96" y="443"/>
                  </a:lnTo>
                  <a:lnTo>
                    <a:pt x="110" y="443"/>
                  </a:lnTo>
                  <a:lnTo>
                    <a:pt x="121" y="443"/>
                  </a:lnTo>
                  <a:lnTo>
                    <a:pt x="133" y="443"/>
                  </a:lnTo>
                  <a:lnTo>
                    <a:pt x="133" y="455"/>
                  </a:lnTo>
                  <a:lnTo>
                    <a:pt x="144" y="468"/>
                  </a:lnTo>
                  <a:lnTo>
                    <a:pt x="158" y="468"/>
                  </a:lnTo>
                  <a:lnTo>
                    <a:pt x="158" y="455"/>
                  </a:lnTo>
                  <a:lnTo>
                    <a:pt x="169" y="455"/>
                  </a:lnTo>
                  <a:lnTo>
                    <a:pt x="169" y="468"/>
                  </a:lnTo>
                  <a:lnTo>
                    <a:pt x="181" y="468"/>
                  </a:lnTo>
                  <a:lnTo>
                    <a:pt x="192" y="468"/>
                  </a:lnTo>
                  <a:lnTo>
                    <a:pt x="206" y="468"/>
                  </a:lnTo>
                  <a:lnTo>
                    <a:pt x="217" y="480"/>
                  </a:lnTo>
                  <a:lnTo>
                    <a:pt x="217" y="491"/>
                  </a:lnTo>
                  <a:lnTo>
                    <a:pt x="229" y="491"/>
                  </a:lnTo>
                  <a:lnTo>
                    <a:pt x="240" y="491"/>
                  </a:lnTo>
                  <a:lnTo>
                    <a:pt x="254" y="491"/>
                  </a:lnTo>
                  <a:lnTo>
                    <a:pt x="254" y="503"/>
                  </a:lnTo>
                  <a:lnTo>
                    <a:pt x="265" y="503"/>
                  </a:lnTo>
                  <a:lnTo>
                    <a:pt x="265" y="516"/>
                  </a:lnTo>
                  <a:lnTo>
                    <a:pt x="265" y="528"/>
                  </a:lnTo>
                  <a:lnTo>
                    <a:pt x="265" y="539"/>
                  </a:lnTo>
                  <a:lnTo>
                    <a:pt x="265" y="551"/>
                  </a:lnTo>
                  <a:lnTo>
                    <a:pt x="277" y="551"/>
                  </a:lnTo>
                  <a:lnTo>
                    <a:pt x="277" y="564"/>
                  </a:lnTo>
                  <a:lnTo>
                    <a:pt x="265" y="564"/>
                  </a:lnTo>
                  <a:lnTo>
                    <a:pt x="277" y="564"/>
                  </a:lnTo>
                  <a:lnTo>
                    <a:pt x="277" y="576"/>
                  </a:lnTo>
                  <a:lnTo>
                    <a:pt x="288" y="576"/>
                  </a:lnTo>
                  <a:lnTo>
                    <a:pt x="288" y="587"/>
                  </a:lnTo>
                  <a:lnTo>
                    <a:pt x="302" y="587"/>
                  </a:lnTo>
                  <a:lnTo>
                    <a:pt x="313" y="587"/>
                  </a:lnTo>
                  <a:lnTo>
                    <a:pt x="313" y="599"/>
                  </a:lnTo>
                  <a:lnTo>
                    <a:pt x="313" y="612"/>
                  </a:lnTo>
                  <a:lnTo>
                    <a:pt x="302" y="612"/>
                  </a:lnTo>
                  <a:lnTo>
                    <a:pt x="302" y="624"/>
                  </a:lnTo>
                  <a:lnTo>
                    <a:pt x="313" y="624"/>
                  </a:lnTo>
                  <a:lnTo>
                    <a:pt x="313" y="635"/>
                  </a:lnTo>
                  <a:lnTo>
                    <a:pt x="313" y="647"/>
                  </a:lnTo>
                  <a:lnTo>
                    <a:pt x="325" y="647"/>
                  </a:lnTo>
                  <a:lnTo>
                    <a:pt x="325" y="635"/>
                  </a:lnTo>
                  <a:lnTo>
                    <a:pt x="336" y="635"/>
                  </a:lnTo>
                  <a:lnTo>
                    <a:pt x="350" y="624"/>
                  </a:lnTo>
                  <a:lnTo>
                    <a:pt x="361" y="624"/>
                  </a:lnTo>
                  <a:lnTo>
                    <a:pt x="361" y="612"/>
                  </a:lnTo>
                  <a:lnTo>
                    <a:pt x="373" y="612"/>
                  </a:lnTo>
                  <a:lnTo>
                    <a:pt x="384" y="599"/>
                  </a:lnTo>
                  <a:lnTo>
                    <a:pt x="398" y="599"/>
                  </a:lnTo>
                  <a:lnTo>
                    <a:pt x="398" y="587"/>
                  </a:lnTo>
                  <a:lnTo>
                    <a:pt x="409" y="587"/>
                  </a:lnTo>
                  <a:lnTo>
                    <a:pt x="409" y="576"/>
                  </a:lnTo>
                  <a:lnTo>
                    <a:pt x="421" y="576"/>
                  </a:lnTo>
                  <a:lnTo>
                    <a:pt x="432" y="564"/>
                  </a:lnTo>
                  <a:lnTo>
                    <a:pt x="446" y="551"/>
                  </a:lnTo>
                  <a:lnTo>
                    <a:pt x="446" y="539"/>
                  </a:lnTo>
                  <a:lnTo>
                    <a:pt x="446" y="528"/>
                  </a:lnTo>
                  <a:lnTo>
                    <a:pt x="446" y="516"/>
                  </a:lnTo>
                  <a:lnTo>
                    <a:pt x="457" y="503"/>
                  </a:lnTo>
                  <a:lnTo>
                    <a:pt x="457" y="491"/>
                  </a:lnTo>
                  <a:lnTo>
                    <a:pt x="469" y="491"/>
                  </a:lnTo>
                  <a:lnTo>
                    <a:pt x="480" y="491"/>
                  </a:lnTo>
                  <a:lnTo>
                    <a:pt x="480" y="503"/>
                  </a:lnTo>
                  <a:lnTo>
                    <a:pt x="494" y="516"/>
                  </a:lnTo>
                  <a:lnTo>
                    <a:pt x="576" y="503"/>
                  </a:lnTo>
                  <a:lnTo>
                    <a:pt x="661" y="503"/>
                  </a:lnTo>
                  <a:lnTo>
                    <a:pt x="697" y="503"/>
                  </a:lnTo>
                  <a:lnTo>
                    <a:pt x="709" y="503"/>
                  </a:lnTo>
                  <a:lnTo>
                    <a:pt x="697" y="491"/>
                  </a:lnTo>
                  <a:lnTo>
                    <a:pt x="686" y="491"/>
                  </a:lnTo>
                  <a:lnTo>
                    <a:pt x="686" y="480"/>
                  </a:lnTo>
                  <a:lnTo>
                    <a:pt x="672" y="480"/>
                  </a:lnTo>
                  <a:lnTo>
                    <a:pt x="661" y="480"/>
                  </a:lnTo>
                  <a:lnTo>
                    <a:pt x="649" y="468"/>
                  </a:lnTo>
                  <a:lnTo>
                    <a:pt x="649" y="455"/>
                  </a:lnTo>
                  <a:lnTo>
                    <a:pt x="638" y="455"/>
                  </a:lnTo>
                  <a:lnTo>
                    <a:pt x="624" y="455"/>
                  </a:lnTo>
                  <a:lnTo>
                    <a:pt x="542" y="407"/>
                  </a:lnTo>
                  <a:lnTo>
                    <a:pt x="528" y="407"/>
                  </a:lnTo>
                  <a:lnTo>
                    <a:pt x="528" y="395"/>
                  </a:lnTo>
                  <a:lnTo>
                    <a:pt x="517" y="395"/>
                  </a:lnTo>
                  <a:lnTo>
                    <a:pt x="517" y="384"/>
                  </a:lnTo>
                  <a:lnTo>
                    <a:pt x="517" y="372"/>
                  </a:lnTo>
                  <a:lnTo>
                    <a:pt x="528" y="372"/>
                  </a:lnTo>
                  <a:lnTo>
                    <a:pt x="528" y="359"/>
                  </a:lnTo>
                  <a:lnTo>
                    <a:pt x="528" y="347"/>
                  </a:lnTo>
                  <a:lnTo>
                    <a:pt x="542" y="347"/>
                  </a:lnTo>
                  <a:lnTo>
                    <a:pt x="542" y="336"/>
                  </a:lnTo>
                  <a:lnTo>
                    <a:pt x="528" y="336"/>
                  </a:lnTo>
                  <a:lnTo>
                    <a:pt x="542" y="324"/>
                  </a:lnTo>
                  <a:lnTo>
                    <a:pt x="528" y="324"/>
                  </a:lnTo>
                  <a:lnTo>
                    <a:pt x="528" y="311"/>
                  </a:lnTo>
                  <a:lnTo>
                    <a:pt x="528" y="299"/>
                  </a:lnTo>
                  <a:lnTo>
                    <a:pt x="517" y="299"/>
                  </a:lnTo>
                  <a:lnTo>
                    <a:pt x="517" y="288"/>
                  </a:lnTo>
                  <a:lnTo>
                    <a:pt x="517" y="276"/>
                  </a:lnTo>
                  <a:lnTo>
                    <a:pt x="517" y="263"/>
                  </a:lnTo>
                  <a:lnTo>
                    <a:pt x="517" y="251"/>
                  </a:lnTo>
                  <a:lnTo>
                    <a:pt x="517" y="240"/>
                  </a:lnTo>
                  <a:lnTo>
                    <a:pt x="505" y="240"/>
                  </a:lnTo>
                  <a:lnTo>
                    <a:pt x="505" y="228"/>
                  </a:lnTo>
                  <a:lnTo>
                    <a:pt x="505" y="215"/>
                  </a:lnTo>
                  <a:lnTo>
                    <a:pt x="505" y="203"/>
                  </a:lnTo>
                  <a:lnTo>
                    <a:pt x="517" y="203"/>
                  </a:lnTo>
                  <a:lnTo>
                    <a:pt x="517" y="192"/>
                  </a:lnTo>
                  <a:lnTo>
                    <a:pt x="505" y="192"/>
                  </a:lnTo>
                  <a:lnTo>
                    <a:pt x="517" y="192"/>
                  </a:lnTo>
                  <a:lnTo>
                    <a:pt x="505" y="192"/>
                  </a:lnTo>
                  <a:lnTo>
                    <a:pt x="505" y="180"/>
                  </a:lnTo>
                  <a:lnTo>
                    <a:pt x="494" y="180"/>
                  </a:lnTo>
                  <a:lnTo>
                    <a:pt x="494" y="167"/>
                  </a:lnTo>
                  <a:lnTo>
                    <a:pt x="480" y="167"/>
                  </a:lnTo>
                  <a:lnTo>
                    <a:pt x="480" y="155"/>
                  </a:lnTo>
                  <a:lnTo>
                    <a:pt x="480" y="144"/>
                  </a:lnTo>
                  <a:lnTo>
                    <a:pt x="494" y="144"/>
                  </a:lnTo>
                  <a:lnTo>
                    <a:pt x="494" y="132"/>
                  </a:lnTo>
                  <a:lnTo>
                    <a:pt x="494" y="119"/>
                  </a:lnTo>
                  <a:lnTo>
                    <a:pt x="480" y="119"/>
                  </a:lnTo>
                  <a:lnTo>
                    <a:pt x="494" y="119"/>
                  </a:lnTo>
                  <a:lnTo>
                    <a:pt x="494" y="107"/>
                  </a:lnTo>
                  <a:lnTo>
                    <a:pt x="480" y="107"/>
                  </a:lnTo>
                  <a:lnTo>
                    <a:pt x="480" y="96"/>
                  </a:lnTo>
                  <a:lnTo>
                    <a:pt x="469" y="96"/>
                  </a:lnTo>
                  <a:lnTo>
                    <a:pt x="469" y="84"/>
                  </a:lnTo>
                  <a:lnTo>
                    <a:pt x="457" y="84"/>
                  </a:lnTo>
                  <a:lnTo>
                    <a:pt x="457" y="71"/>
                  </a:lnTo>
                  <a:lnTo>
                    <a:pt x="446" y="60"/>
                  </a:lnTo>
                  <a:lnTo>
                    <a:pt x="457" y="48"/>
                  </a:lnTo>
                  <a:lnTo>
                    <a:pt x="457" y="36"/>
                  </a:lnTo>
                  <a:lnTo>
                    <a:pt x="457" y="23"/>
                  </a:lnTo>
                  <a:lnTo>
                    <a:pt x="446" y="23"/>
                  </a:lnTo>
                  <a:lnTo>
                    <a:pt x="457" y="23"/>
                  </a:lnTo>
                  <a:lnTo>
                    <a:pt x="457" y="12"/>
                  </a:lnTo>
                  <a:lnTo>
                    <a:pt x="457" y="0"/>
                  </a:lnTo>
                  <a:lnTo>
                    <a:pt x="446" y="0"/>
                  </a:lnTo>
                  <a:lnTo>
                    <a:pt x="446" y="12"/>
                  </a:lnTo>
                  <a:lnTo>
                    <a:pt x="432" y="12"/>
                  </a:lnTo>
                  <a:lnTo>
                    <a:pt x="421" y="12"/>
                  </a:lnTo>
                  <a:lnTo>
                    <a:pt x="409" y="12"/>
                  </a:lnTo>
                  <a:lnTo>
                    <a:pt x="398" y="12"/>
                  </a:lnTo>
                  <a:lnTo>
                    <a:pt x="398" y="23"/>
                  </a:lnTo>
                  <a:lnTo>
                    <a:pt x="384" y="23"/>
                  </a:lnTo>
                  <a:lnTo>
                    <a:pt x="373" y="23"/>
                  </a:lnTo>
                  <a:lnTo>
                    <a:pt x="373" y="12"/>
                  </a:lnTo>
                  <a:lnTo>
                    <a:pt x="361" y="12"/>
                  </a:lnTo>
                  <a:lnTo>
                    <a:pt x="361" y="23"/>
                  </a:lnTo>
                  <a:lnTo>
                    <a:pt x="361" y="12"/>
                  </a:lnTo>
                  <a:lnTo>
                    <a:pt x="350" y="12"/>
                  </a:lnTo>
                  <a:lnTo>
                    <a:pt x="350" y="23"/>
                  </a:lnTo>
                  <a:lnTo>
                    <a:pt x="350" y="36"/>
                  </a:lnTo>
                  <a:lnTo>
                    <a:pt x="336" y="48"/>
                  </a:lnTo>
                  <a:lnTo>
                    <a:pt x="325" y="48"/>
                  </a:lnTo>
                  <a:lnTo>
                    <a:pt x="325" y="60"/>
                  </a:lnTo>
                  <a:lnTo>
                    <a:pt x="240" y="60"/>
                  </a:lnTo>
                  <a:lnTo>
                    <a:pt x="240" y="155"/>
                  </a:lnTo>
                  <a:lnTo>
                    <a:pt x="192" y="155"/>
                  </a:lnTo>
                  <a:lnTo>
                    <a:pt x="181" y="167"/>
                  </a:lnTo>
                  <a:lnTo>
                    <a:pt x="181" y="180"/>
                  </a:lnTo>
                  <a:lnTo>
                    <a:pt x="181" y="167"/>
                  </a:lnTo>
                  <a:lnTo>
                    <a:pt x="181" y="180"/>
                  </a:lnTo>
                  <a:lnTo>
                    <a:pt x="169" y="180"/>
                  </a:lnTo>
                  <a:lnTo>
                    <a:pt x="181" y="192"/>
                  </a:lnTo>
                  <a:lnTo>
                    <a:pt x="169" y="192"/>
                  </a:lnTo>
                  <a:lnTo>
                    <a:pt x="181" y="192"/>
                  </a:lnTo>
                  <a:lnTo>
                    <a:pt x="169" y="192"/>
                  </a:lnTo>
                  <a:lnTo>
                    <a:pt x="169" y="203"/>
                  </a:lnTo>
                  <a:lnTo>
                    <a:pt x="181" y="203"/>
                  </a:lnTo>
                  <a:lnTo>
                    <a:pt x="169" y="203"/>
                  </a:lnTo>
                  <a:lnTo>
                    <a:pt x="169" y="215"/>
                  </a:lnTo>
                  <a:lnTo>
                    <a:pt x="158" y="215"/>
                  </a:lnTo>
                  <a:lnTo>
                    <a:pt x="144" y="215"/>
                  </a:lnTo>
                  <a:lnTo>
                    <a:pt x="133" y="215"/>
                  </a:lnTo>
                  <a:lnTo>
                    <a:pt x="121" y="215"/>
                  </a:lnTo>
                  <a:lnTo>
                    <a:pt x="121" y="228"/>
                  </a:lnTo>
                  <a:lnTo>
                    <a:pt x="121" y="240"/>
                  </a:lnTo>
                  <a:lnTo>
                    <a:pt x="121" y="251"/>
                  </a:lnTo>
                  <a:lnTo>
                    <a:pt x="121" y="263"/>
                  </a:lnTo>
                  <a:lnTo>
                    <a:pt x="121" y="276"/>
                  </a:lnTo>
                  <a:lnTo>
                    <a:pt x="133" y="276"/>
                  </a:lnTo>
                  <a:lnTo>
                    <a:pt x="133" y="288"/>
                  </a:lnTo>
                  <a:lnTo>
                    <a:pt x="133" y="299"/>
                  </a:lnTo>
                  <a:lnTo>
                    <a:pt x="121" y="299"/>
                  </a:lnTo>
                  <a:lnTo>
                    <a:pt x="110" y="299"/>
                  </a:lnTo>
                  <a:lnTo>
                    <a:pt x="96" y="299"/>
                  </a:lnTo>
                  <a:lnTo>
                    <a:pt x="96" y="311"/>
                  </a:lnTo>
                  <a:lnTo>
                    <a:pt x="96" y="324"/>
                  </a:lnTo>
                  <a:lnTo>
                    <a:pt x="85" y="336"/>
                  </a:lnTo>
                  <a:lnTo>
                    <a:pt x="73" y="336"/>
                  </a:lnTo>
                  <a:lnTo>
                    <a:pt x="73" y="347"/>
                  </a:lnTo>
                  <a:lnTo>
                    <a:pt x="62" y="347"/>
                  </a:lnTo>
                  <a:lnTo>
                    <a:pt x="62" y="359"/>
                  </a:lnTo>
                  <a:lnTo>
                    <a:pt x="48" y="359"/>
                  </a:lnTo>
                  <a:lnTo>
                    <a:pt x="37" y="359"/>
                  </a:lnTo>
                  <a:lnTo>
                    <a:pt x="25" y="372"/>
                  </a:lnTo>
                  <a:lnTo>
                    <a:pt x="14" y="372"/>
                  </a:lnTo>
                  <a:lnTo>
                    <a:pt x="0" y="372"/>
                  </a:lnTo>
                  <a:close/>
                </a:path>
              </a:pathLst>
            </a:custGeom>
            <a:solidFill>
              <a:srgbClr val="CCECFF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" name="Freeform 36"/>
            <p:cNvSpPr>
              <a:spLocks/>
            </p:cNvSpPr>
            <p:nvPr/>
          </p:nvSpPr>
          <p:spPr bwMode="auto">
            <a:xfrm>
              <a:off x="1912" y="1549"/>
              <a:ext cx="604" cy="357"/>
            </a:xfrm>
            <a:custGeom>
              <a:avLst/>
              <a:gdLst>
                <a:gd name="T0" fmla="*/ 5 w 1259"/>
                <a:gd name="T1" fmla="*/ 6 h 720"/>
                <a:gd name="T2" fmla="*/ 5 w 1259"/>
                <a:gd name="T3" fmla="*/ 17 h 720"/>
                <a:gd name="T4" fmla="*/ 16 w 1259"/>
                <a:gd name="T5" fmla="*/ 30 h 720"/>
                <a:gd name="T6" fmla="*/ 23 w 1259"/>
                <a:gd name="T7" fmla="*/ 41 h 720"/>
                <a:gd name="T8" fmla="*/ 34 w 1259"/>
                <a:gd name="T9" fmla="*/ 54 h 720"/>
                <a:gd name="T10" fmla="*/ 39 w 1259"/>
                <a:gd name="T11" fmla="*/ 59 h 720"/>
                <a:gd name="T12" fmla="*/ 46 w 1259"/>
                <a:gd name="T13" fmla="*/ 77 h 720"/>
                <a:gd name="T14" fmla="*/ 46 w 1259"/>
                <a:gd name="T15" fmla="*/ 89 h 720"/>
                <a:gd name="T16" fmla="*/ 34 w 1259"/>
                <a:gd name="T17" fmla="*/ 101 h 720"/>
                <a:gd name="T18" fmla="*/ 23 w 1259"/>
                <a:gd name="T19" fmla="*/ 101 h 720"/>
                <a:gd name="T20" fmla="*/ 11 w 1259"/>
                <a:gd name="T21" fmla="*/ 101 h 720"/>
                <a:gd name="T22" fmla="*/ 16 w 1259"/>
                <a:gd name="T23" fmla="*/ 125 h 720"/>
                <a:gd name="T24" fmla="*/ 23 w 1259"/>
                <a:gd name="T25" fmla="*/ 143 h 720"/>
                <a:gd name="T26" fmla="*/ 34 w 1259"/>
                <a:gd name="T27" fmla="*/ 160 h 720"/>
                <a:gd name="T28" fmla="*/ 34 w 1259"/>
                <a:gd name="T29" fmla="*/ 173 h 720"/>
                <a:gd name="T30" fmla="*/ 34 w 1259"/>
                <a:gd name="T31" fmla="*/ 184 h 720"/>
                <a:gd name="T32" fmla="*/ 34 w 1259"/>
                <a:gd name="T33" fmla="*/ 208 h 720"/>
                <a:gd name="T34" fmla="*/ 39 w 1259"/>
                <a:gd name="T35" fmla="*/ 220 h 720"/>
                <a:gd name="T36" fmla="*/ 39 w 1259"/>
                <a:gd name="T37" fmla="*/ 243 h 720"/>
                <a:gd name="T38" fmla="*/ 46 w 1259"/>
                <a:gd name="T39" fmla="*/ 262 h 720"/>
                <a:gd name="T40" fmla="*/ 57 w 1259"/>
                <a:gd name="T41" fmla="*/ 279 h 720"/>
                <a:gd name="T42" fmla="*/ 74 w 1259"/>
                <a:gd name="T43" fmla="*/ 297 h 720"/>
                <a:gd name="T44" fmla="*/ 85 w 1259"/>
                <a:gd name="T45" fmla="*/ 303 h 720"/>
                <a:gd name="T46" fmla="*/ 103 w 1259"/>
                <a:gd name="T47" fmla="*/ 297 h 720"/>
                <a:gd name="T48" fmla="*/ 115 w 1259"/>
                <a:gd name="T49" fmla="*/ 286 h 720"/>
                <a:gd name="T50" fmla="*/ 126 w 1259"/>
                <a:gd name="T51" fmla="*/ 286 h 720"/>
                <a:gd name="T52" fmla="*/ 143 w 1259"/>
                <a:gd name="T53" fmla="*/ 286 h 720"/>
                <a:gd name="T54" fmla="*/ 161 w 1259"/>
                <a:gd name="T55" fmla="*/ 279 h 720"/>
                <a:gd name="T56" fmla="*/ 172 w 1259"/>
                <a:gd name="T57" fmla="*/ 273 h 720"/>
                <a:gd name="T58" fmla="*/ 189 w 1259"/>
                <a:gd name="T59" fmla="*/ 279 h 720"/>
                <a:gd name="T60" fmla="*/ 201 w 1259"/>
                <a:gd name="T61" fmla="*/ 291 h 720"/>
                <a:gd name="T62" fmla="*/ 224 w 1259"/>
                <a:gd name="T63" fmla="*/ 297 h 720"/>
                <a:gd name="T64" fmla="*/ 224 w 1259"/>
                <a:gd name="T65" fmla="*/ 315 h 720"/>
                <a:gd name="T66" fmla="*/ 236 w 1259"/>
                <a:gd name="T67" fmla="*/ 326 h 720"/>
                <a:gd name="T68" fmla="*/ 253 w 1259"/>
                <a:gd name="T69" fmla="*/ 333 h 720"/>
                <a:gd name="T70" fmla="*/ 270 w 1259"/>
                <a:gd name="T71" fmla="*/ 345 h 720"/>
                <a:gd name="T72" fmla="*/ 299 w 1259"/>
                <a:gd name="T73" fmla="*/ 350 h 720"/>
                <a:gd name="T74" fmla="*/ 310 w 1259"/>
                <a:gd name="T75" fmla="*/ 350 h 720"/>
                <a:gd name="T76" fmla="*/ 333 w 1259"/>
                <a:gd name="T77" fmla="*/ 350 h 720"/>
                <a:gd name="T78" fmla="*/ 351 w 1259"/>
                <a:gd name="T79" fmla="*/ 350 h 720"/>
                <a:gd name="T80" fmla="*/ 362 w 1259"/>
                <a:gd name="T81" fmla="*/ 345 h 720"/>
                <a:gd name="T82" fmla="*/ 379 w 1259"/>
                <a:gd name="T83" fmla="*/ 350 h 720"/>
                <a:gd name="T84" fmla="*/ 397 w 1259"/>
                <a:gd name="T85" fmla="*/ 357 h 720"/>
                <a:gd name="T86" fmla="*/ 408 w 1259"/>
                <a:gd name="T87" fmla="*/ 357 h 720"/>
                <a:gd name="T88" fmla="*/ 408 w 1259"/>
                <a:gd name="T89" fmla="*/ 291 h 720"/>
                <a:gd name="T90" fmla="*/ 472 w 1259"/>
                <a:gd name="T91" fmla="*/ 291 h 720"/>
                <a:gd name="T92" fmla="*/ 507 w 1259"/>
                <a:gd name="T93" fmla="*/ 279 h 720"/>
                <a:gd name="T94" fmla="*/ 569 w 1259"/>
                <a:gd name="T95" fmla="*/ 243 h 720"/>
                <a:gd name="T96" fmla="*/ 604 w 1259"/>
                <a:gd name="T97" fmla="*/ 214 h 720"/>
                <a:gd name="T98" fmla="*/ 604 w 1259"/>
                <a:gd name="T99" fmla="*/ 184 h 720"/>
                <a:gd name="T100" fmla="*/ 604 w 1259"/>
                <a:gd name="T101" fmla="*/ 149 h 720"/>
                <a:gd name="T102" fmla="*/ 604 w 1259"/>
                <a:gd name="T103" fmla="*/ 119 h 720"/>
                <a:gd name="T104" fmla="*/ 604 w 1259"/>
                <a:gd name="T105" fmla="*/ 89 h 720"/>
                <a:gd name="T106" fmla="*/ 484 w 1259"/>
                <a:gd name="T107" fmla="*/ 83 h 720"/>
                <a:gd name="T108" fmla="*/ 385 w 1259"/>
                <a:gd name="T109" fmla="*/ 48 h 720"/>
                <a:gd name="T110" fmla="*/ 316 w 1259"/>
                <a:gd name="T111" fmla="*/ 0 h 72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259"/>
                <a:gd name="T169" fmla="*/ 0 h 720"/>
                <a:gd name="T170" fmla="*/ 1259 w 1259"/>
                <a:gd name="T171" fmla="*/ 720 h 72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259" h="720">
                  <a:moveTo>
                    <a:pt x="0" y="0"/>
                  </a:moveTo>
                  <a:lnTo>
                    <a:pt x="11" y="0"/>
                  </a:lnTo>
                  <a:lnTo>
                    <a:pt x="23" y="12"/>
                  </a:lnTo>
                  <a:lnTo>
                    <a:pt x="11" y="12"/>
                  </a:lnTo>
                  <a:lnTo>
                    <a:pt x="11" y="23"/>
                  </a:lnTo>
                  <a:lnTo>
                    <a:pt x="23" y="23"/>
                  </a:lnTo>
                  <a:lnTo>
                    <a:pt x="11" y="23"/>
                  </a:lnTo>
                  <a:lnTo>
                    <a:pt x="11" y="35"/>
                  </a:lnTo>
                  <a:lnTo>
                    <a:pt x="23" y="35"/>
                  </a:lnTo>
                  <a:lnTo>
                    <a:pt x="23" y="48"/>
                  </a:lnTo>
                  <a:lnTo>
                    <a:pt x="23" y="60"/>
                  </a:lnTo>
                  <a:lnTo>
                    <a:pt x="34" y="60"/>
                  </a:lnTo>
                  <a:lnTo>
                    <a:pt x="48" y="71"/>
                  </a:lnTo>
                  <a:lnTo>
                    <a:pt x="59" y="71"/>
                  </a:lnTo>
                  <a:lnTo>
                    <a:pt x="59" y="83"/>
                  </a:lnTo>
                  <a:lnTo>
                    <a:pt x="48" y="83"/>
                  </a:lnTo>
                  <a:lnTo>
                    <a:pt x="48" y="96"/>
                  </a:lnTo>
                  <a:lnTo>
                    <a:pt x="48" y="108"/>
                  </a:lnTo>
                  <a:lnTo>
                    <a:pt x="59" y="108"/>
                  </a:lnTo>
                  <a:lnTo>
                    <a:pt x="71" y="108"/>
                  </a:lnTo>
                  <a:lnTo>
                    <a:pt x="71" y="119"/>
                  </a:lnTo>
                  <a:lnTo>
                    <a:pt x="82" y="119"/>
                  </a:lnTo>
                  <a:lnTo>
                    <a:pt x="82" y="108"/>
                  </a:lnTo>
                  <a:lnTo>
                    <a:pt x="82" y="119"/>
                  </a:lnTo>
                  <a:lnTo>
                    <a:pt x="96" y="119"/>
                  </a:lnTo>
                  <a:lnTo>
                    <a:pt x="96" y="131"/>
                  </a:lnTo>
                  <a:lnTo>
                    <a:pt x="96" y="144"/>
                  </a:lnTo>
                  <a:lnTo>
                    <a:pt x="96" y="156"/>
                  </a:lnTo>
                  <a:lnTo>
                    <a:pt x="96" y="167"/>
                  </a:lnTo>
                  <a:lnTo>
                    <a:pt x="107" y="167"/>
                  </a:lnTo>
                  <a:lnTo>
                    <a:pt x="107" y="179"/>
                  </a:lnTo>
                  <a:lnTo>
                    <a:pt x="96" y="179"/>
                  </a:lnTo>
                  <a:lnTo>
                    <a:pt x="82" y="179"/>
                  </a:lnTo>
                  <a:lnTo>
                    <a:pt x="82" y="192"/>
                  </a:lnTo>
                  <a:lnTo>
                    <a:pt x="82" y="204"/>
                  </a:lnTo>
                  <a:lnTo>
                    <a:pt x="71" y="204"/>
                  </a:lnTo>
                  <a:lnTo>
                    <a:pt x="71" y="215"/>
                  </a:lnTo>
                  <a:lnTo>
                    <a:pt x="59" y="215"/>
                  </a:lnTo>
                  <a:lnTo>
                    <a:pt x="59" y="204"/>
                  </a:lnTo>
                  <a:lnTo>
                    <a:pt x="48" y="204"/>
                  </a:lnTo>
                  <a:lnTo>
                    <a:pt x="48" y="215"/>
                  </a:lnTo>
                  <a:lnTo>
                    <a:pt x="48" y="204"/>
                  </a:lnTo>
                  <a:lnTo>
                    <a:pt x="34" y="204"/>
                  </a:lnTo>
                  <a:lnTo>
                    <a:pt x="23" y="204"/>
                  </a:lnTo>
                  <a:lnTo>
                    <a:pt x="23" y="215"/>
                  </a:lnTo>
                  <a:lnTo>
                    <a:pt x="23" y="227"/>
                  </a:lnTo>
                  <a:lnTo>
                    <a:pt x="23" y="240"/>
                  </a:lnTo>
                  <a:lnTo>
                    <a:pt x="34" y="252"/>
                  </a:lnTo>
                  <a:lnTo>
                    <a:pt x="48" y="252"/>
                  </a:lnTo>
                  <a:lnTo>
                    <a:pt x="48" y="263"/>
                  </a:lnTo>
                  <a:lnTo>
                    <a:pt x="48" y="275"/>
                  </a:lnTo>
                  <a:lnTo>
                    <a:pt x="48" y="288"/>
                  </a:lnTo>
                  <a:lnTo>
                    <a:pt x="59" y="288"/>
                  </a:lnTo>
                  <a:lnTo>
                    <a:pt x="59" y="300"/>
                  </a:lnTo>
                  <a:lnTo>
                    <a:pt x="71" y="311"/>
                  </a:lnTo>
                  <a:lnTo>
                    <a:pt x="71" y="323"/>
                  </a:lnTo>
                  <a:lnTo>
                    <a:pt x="71" y="336"/>
                  </a:lnTo>
                  <a:lnTo>
                    <a:pt x="71" y="348"/>
                  </a:lnTo>
                  <a:lnTo>
                    <a:pt x="82" y="348"/>
                  </a:lnTo>
                  <a:lnTo>
                    <a:pt x="71" y="348"/>
                  </a:lnTo>
                  <a:lnTo>
                    <a:pt x="71" y="359"/>
                  </a:lnTo>
                  <a:lnTo>
                    <a:pt x="82" y="359"/>
                  </a:lnTo>
                  <a:lnTo>
                    <a:pt x="71" y="359"/>
                  </a:lnTo>
                  <a:lnTo>
                    <a:pt x="71" y="371"/>
                  </a:lnTo>
                  <a:lnTo>
                    <a:pt x="71" y="384"/>
                  </a:lnTo>
                  <a:lnTo>
                    <a:pt x="71" y="396"/>
                  </a:lnTo>
                  <a:lnTo>
                    <a:pt x="71" y="407"/>
                  </a:lnTo>
                  <a:lnTo>
                    <a:pt x="71" y="419"/>
                  </a:lnTo>
                  <a:lnTo>
                    <a:pt x="71" y="432"/>
                  </a:lnTo>
                  <a:lnTo>
                    <a:pt x="82" y="432"/>
                  </a:lnTo>
                  <a:lnTo>
                    <a:pt x="71" y="444"/>
                  </a:lnTo>
                  <a:lnTo>
                    <a:pt x="82" y="444"/>
                  </a:lnTo>
                  <a:lnTo>
                    <a:pt x="82" y="455"/>
                  </a:lnTo>
                  <a:lnTo>
                    <a:pt x="82" y="467"/>
                  </a:lnTo>
                  <a:lnTo>
                    <a:pt x="82" y="480"/>
                  </a:lnTo>
                  <a:lnTo>
                    <a:pt x="82" y="491"/>
                  </a:lnTo>
                  <a:lnTo>
                    <a:pt x="82" y="503"/>
                  </a:lnTo>
                  <a:lnTo>
                    <a:pt x="82" y="515"/>
                  </a:lnTo>
                  <a:lnTo>
                    <a:pt x="96" y="515"/>
                  </a:lnTo>
                  <a:lnTo>
                    <a:pt x="96" y="528"/>
                  </a:lnTo>
                  <a:lnTo>
                    <a:pt x="107" y="539"/>
                  </a:lnTo>
                  <a:lnTo>
                    <a:pt x="107" y="551"/>
                  </a:lnTo>
                  <a:lnTo>
                    <a:pt x="119" y="551"/>
                  </a:lnTo>
                  <a:lnTo>
                    <a:pt x="119" y="563"/>
                  </a:lnTo>
                  <a:lnTo>
                    <a:pt x="119" y="576"/>
                  </a:lnTo>
                  <a:lnTo>
                    <a:pt x="130" y="576"/>
                  </a:lnTo>
                  <a:lnTo>
                    <a:pt x="144" y="587"/>
                  </a:lnTo>
                  <a:lnTo>
                    <a:pt x="155" y="599"/>
                  </a:lnTo>
                  <a:lnTo>
                    <a:pt x="155" y="587"/>
                  </a:lnTo>
                  <a:lnTo>
                    <a:pt x="167" y="587"/>
                  </a:lnTo>
                  <a:lnTo>
                    <a:pt x="167" y="599"/>
                  </a:lnTo>
                  <a:lnTo>
                    <a:pt x="178" y="611"/>
                  </a:lnTo>
                  <a:lnTo>
                    <a:pt x="192" y="611"/>
                  </a:lnTo>
                  <a:lnTo>
                    <a:pt x="192" y="599"/>
                  </a:lnTo>
                  <a:lnTo>
                    <a:pt x="203" y="599"/>
                  </a:lnTo>
                  <a:lnTo>
                    <a:pt x="215" y="599"/>
                  </a:lnTo>
                  <a:lnTo>
                    <a:pt x="215" y="587"/>
                  </a:lnTo>
                  <a:lnTo>
                    <a:pt x="226" y="587"/>
                  </a:lnTo>
                  <a:lnTo>
                    <a:pt x="240" y="587"/>
                  </a:lnTo>
                  <a:lnTo>
                    <a:pt x="240" y="576"/>
                  </a:lnTo>
                  <a:lnTo>
                    <a:pt x="251" y="576"/>
                  </a:lnTo>
                  <a:lnTo>
                    <a:pt x="251" y="587"/>
                  </a:lnTo>
                  <a:lnTo>
                    <a:pt x="263" y="587"/>
                  </a:lnTo>
                  <a:lnTo>
                    <a:pt x="263" y="576"/>
                  </a:lnTo>
                  <a:lnTo>
                    <a:pt x="274" y="587"/>
                  </a:lnTo>
                  <a:lnTo>
                    <a:pt x="274" y="576"/>
                  </a:lnTo>
                  <a:lnTo>
                    <a:pt x="288" y="576"/>
                  </a:lnTo>
                  <a:lnTo>
                    <a:pt x="299" y="576"/>
                  </a:lnTo>
                  <a:lnTo>
                    <a:pt x="299" y="563"/>
                  </a:lnTo>
                  <a:lnTo>
                    <a:pt x="311" y="563"/>
                  </a:lnTo>
                  <a:lnTo>
                    <a:pt x="322" y="563"/>
                  </a:lnTo>
                  <a:lnTo>
                    <a:pt x="336" y="563"/>
                  </a:lnTo>
                  <a:lnTo>
                    <a:pt x="347" y="563"/>
                  </a:lnTo>
                  <a:lnTo>
                    <a:pt x="359" y="563"/>
                  </a:lnTo>
                  <a:lnTo>
                    <a:pt x="347" y="551"/>
                  </a:lnTo>
                  <a:lnTo>
                    <a:pt x="359" y="551"/>
                  </a:lnTo>
                  <a:lnTo>
                    <a:pt x="370" y="551"/>
                  </a:lnTo>
                  <a:lnTo>
                    <a:pt x="384" y="551"/>
                  </a:lnTo>
                  <a:lnTo>
                    <a:pt x="384" y="563"/>
                  </a:lnTo>
                  <a:lnTo>
                    <a:pt x="395" y="563"/>
                  </a:lnTo>
                  <a:lnTo>
                    <a:pt x="395" y="576"/>
                  </a:lnTo>
                  <a:lnTo>
                    <a:pt x="395" y="587"/>
                  </a:lnTo>
                  <a:lnTo>
                    <a:pt x="407" y="587"/>
                  </a:lnTo>
                  <a:lnTo>
                    <a:pt x="418" y="587"/>
                  </a:lnTo>
                  <a:lnTo>
                    <a:pt x="432" y="587"/>
                  </a:lnTo>
                  <a:lnTo>
                    <a:pt x="443" y="599"/>
                  </a:lnTo>
                  <a:lnTo>
                    <a:pt x="455" y="599"/>
                  </a:lnTo>
                  <a:lnTo>
                    <a:pt x="466" y="599"/>
                  </a:lnTo>
                  <a:lnTo>
                    <a:pt x="466" y="611"/>
                  </a:lnTo>
                  <a:lnTo>
                    <a:pt x="466" y="624"/>
                  </a:lnTo>
                  <a:lnTo>
                    <a:pt x="480" y="624"/>
                  </a:lnTo>
                  <a:lnTo>
                    <a:pt x="466" y="635"/>
                  </a:lnTo>
                  <a:lnTo>
                    <a:pt x="480" y="635"/>
                  </a:lnTo>
                  <a:lnTo>
                    <a:pt x="480" y="647"/>
                  </a:lnTo>
                  <a:lnTo>
                    <a:pt x="480" y="658"/>
                  </a:lnTo>
                  <a:lnTo>
                    <a:pt x="491" y="658"/>
                  </a:lnTo>
                  <a:lnTo>
                    <a:pt x="503" y="672"/>
                  </a:lnTo>
                  <a:lnTo>
                    <a:pt x="514" y="658"/>
                  </a:lnTo>
                  <a:lnTo>
                    <a:pt x="528" y="658"/>
                  </a:lnTo>
                  <a:lnTo>
                    <a:pt x="528" y="672"/>
                  </a:lnTo>
                  <a:lnTo>
                    <a:pt x="539" y="672"/>
                  </a:lnTo>
                  <a:lnTo>
                    <a:pt x="551" y="672"/>
                  </a:lnTo>
                  <a:lnTo>
                    <a:pt x="551" y="683"/>
                  </a:lnTo>
                  <a:lnTo>
                    <a:pt x="562" y="695"/>
                  </a:lnTo>
                  <a:lnTo>
                    <a:pt x="576" y="706"/>
                  </a:lnTo>
                  <a:lnTo>
                    <a:pt x="599" y="706"/>
                  </a:lnTo>
                  <a:lnTo>
                    <a:pt x="610" y="706"/>
                  </a:lnTo>
                  <a:lnTo>
                    <a:pt x="624" y="706"/>
                  </a:lnTo>
                  <a:lnTo>
                    <a:pt x="624" y="720"/>
                  </a:lnTo>
                  <a:lnTo>
                    <a:pt x="635" y="720"/>
                  </a:lnTo>
                  <a:lnTo>
                    <a:pt x="635" y="706"/>
                  </a:lnTo>
                  <a:lnTo>
                    <a:pt x="647" y="706"/>
                  </a:lnTo>
                  <a:lnTo>
                    <a:pt x="658" y="706"/>
                  </a:lnTo>
                  <a:lnTo>
                    <a:pt x="672" y="706"/>
                  </a:lnTo>
                  <a:lnTo>
                    <a:pt x="683" y="706"/>
                  </a:lnTo>
                  <a:lnTo>
                    <a:pt x="695" y="706"/>
                  </a:lnTo>
                  <a:lnTo>
                    <a:pt x="706" y="706"/>
                  </a:lnTo>
                  <a:lnTo>
                    <a:pt x="720" y="706"/>
                  </a:lnTo>
                  <a:lnTo>
                    <a:pt x="731" y="695"/>
                  </a:lnTo>
                  <a:lnTo>
                    <a:pt x="731" y="706"/>
                  </a:lnTo>
                  <a:lnTo>
                    <a:pt x="743" y="706"/>
                  </a:lnTo>
                  <a:lnTo>
                    <a:pt x="743" y="695"/>
                  </a:lnTo>
                  <a:lnTo>
                    <a:pt x="754" y="706"/>
                  </a:lnTo>
                  <a:lnTo>
                    <a:pt x="754" y="695"/>
                  </a:lnTo>
                  <a:lnTo>
                    <a:pt x="768" y="695"/>
                  </a:lnTo>
                  <a:lnTo>
                    <a:pt x="779" y="695"/>
                  </a:lnTo>
                  <a:lnTo>
                    <a:pt x="779" y="706"/>
                  </a:lnTo>
                  <a:lnTo>
                    <a:pt x="791" y="706"/>
                  </a:lnTo>
                  <a:lnTo>
                    <a:pt x="802" y="706"/>
                  </a:lnTo>
                  <a:lnTo>
                    <a:pt x="816" y="706"/>
                  </a:lnTo>
                  <a:lnTo>
                    <a:pt x="827" y="706"/>
                  </a:lnTo>
                  <a:lnTo>
                    <a:pt x="827" y="720"/>
                  </a:lnTo>
                  <a:lnTo>
                    <a:pt x="827" y="706"/>
                  </a:lnTo>
                  <a:lnTo>
                    <a:pt x="839" y="706"/>
                  </a:lnTo>
                  <a:lnTo>
                    <a:pt x="839" y="720"/>
                  </a:lnTo>
                  <a:lnTo>
                    <a:pt x="850" y="720"/>
                  </a:lnTo>
                  <a:lnTo>
                    <a:pt x="850" y="695"/>
                  </a:lnTo>
                  <a:lnTo>
                    <a:pt x="850" y="672"/>
                  </a:lnTo>
                  <a:lnTo>
                    <a:pt x="850" y="611"/>
                  </a:lnTo>
                  <a:lnTo>
                    <a:pt x="850" y="587"/>
                  </a:lnTo>
                  <a:lnTo>
                    <a:pt x="875" y="587"/>
                  </a:lnTo>
                  <a:lnTo>
                    <a:pt x="935" y="587"/>
                  </a:lnTo>
                  <a:lnTo>
                    <a:pt x="960" y="587"/>
                  </a:lnTo>
                  <a:lnTo>
                    <a:pt x="983" y="587"/>
                  </a:lnTo>
                  <a:lnTo>
                    <a:pt x="994" y="587"/>
                  </a:lnTo>
                  <a:lnTo>
                    <a:pt x="1042" y="587"/>
                  </a:lnTo>
                  <a:lnTo>
                    <a:pt x="1056" y="587"/>
                  </a:lnTo>
                  <a:lnTo>
                    <a:pt x="1056" y="563"/>
                  </a:lnTo>
                  <a:lnTo>
                    <a:pt x="1056" y="491"/>
                  </a:lnTo>
                  <a:lnTo>
                    <a:pt x="1127" y="491"/>
                  </a:lnTo>
                  <a:lnTo>
                    <a:pt x="1152" y="491"/>
                  </a:lnTo>
                  <a:lnTo>
                    <a:pt x="1186" y="491"/>
                  </a:lnTo>
                  <a:lnTo>
                    <a:pt x="1259" y="491"/>
                  </a:lnTo>
                  <a:lnTo>
                    <a:pt x="1259" y="455"/>
                  </a:lnTo>
                  <a:lnTo>
                    <a:pt x="1259" y="444"/>
                  </a:lnTo>
                  <a:lnTo>
                    <a:pt x="1259" y="432"/>
                  </a:lnTo>
                  <a:lnTo>
                    <a:pt x="1259" y="407"/>
                  </a:lnTo>
                  <a:lnTo>
                    <a:pt x="1259" y="396"/>
                  </a:lnTo>
                  <a:lnTo>
                    <a:pt x="1259" y="384"/>
                  </a:lnTo>
                  <a:lnTo>
                    <a:pt x="1259" y="371"/>
                  </a:lnTo>
                  <a:lnTo>
                    <a:pt x="1259" y="348"/>
                  </a:lnTo>
                  <a:lnTo>
                    <a:pt x="1259" y="323"/>
                  </a:lnTo>
                  <a:lnTo>
                    <a:pt x="1259" y="311"/>
                  </a:lnTo>
                  <a:lnTo>
                    <a:pt x="1259" y="300"/>
                  </a:lnTo>
                  <a:lnTo>
                    <a:pt x="1259" y="288"/>
                  </a:lnTo>
                  <a:lnTo>
                    <a:pt x="1259" y="275"/>
                  </a:lnTo>
                  <a:lnTo>
                    <a:pt x="1259" y="263"/>
                  </a:lnTo>
                  <a:lnTo>
                    <a:pt x="1259" y="240"/>
                  </a:lnTo>
                  <a:lnTo>
                    <a:pt x="1259" y="227"/>
                  </a:lnTo>
                  <a:lnTo>
                    <a:pt x="1259" y="215"/>
                  </a:lnTo>
                  <a:lnTo>
                    <a:pt x="1259" y="192"/>
                  </a:lnTo>
                  <a:lnTo>
                    <a:pt x="1259" y="179"/>
                  </a:lnTo>
                  <a:lnTo>
                    <a:pt x="1259" y="167"/>
                  </a:lnTo>
                  <a:lnTo>
                    <a:pt x="1056" y="167"/>
                  </a:lnTo>
                  <a:lnTo>
                    <a:pt x="1019" y="167"/>
                  </a:lnTo>
                  <a:lnTo>
                    <a:pt x="1008" y="167"/>
                  </a:lnTo>
                  <a:lnTo>
                    <a:pt x="960" y="167"/>
                  </a:lnTo>
                  <a:lnTo>
                    <a:pt x="875" y="167"/>
                  </a:lnTo>
                  <a:lnTo>
                    <a:pt x="802" y="167"/>
                  </a:lnTo>
                  <a:lnTo>
                    <a:pt x="802" y="96"/>
                  </a:lnTo>
                  <a:lnTo>
                    <a:pt x="754" y="96"/>
                  </a:lnTo>
                  <a:lnTo>
                    <a:pt x="754" y="48"/>
                  </a:lnTo>
                  <a:lnTo>
                    <a:pt x="658" y="48"/>
                  </a:lnTo>
                  <a:lnTo>
                    <a:pt x="658" y="0"/>
                  </a:lnTo>
                  <a:lnTo>
                    <a:pt x="407" y="0"/>
                  </a:lnTo>
                  <a:lnTo>
                    <a:pt x="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EC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" name="Freeform 37"/>
            <p:cNvSpPr>
              <a:spLocks/>
            </p:cNvSpPr>
            <p:nvPr/>
          </p:nvSpPr>
          <p:spPr bwMode="auto">
            <a:xfrm>
              <a:off x="1912" y="1549"/>
              <a:ext cx="604" cy="357"/>
            </a:xfrm>
            <a:custGeom>
              <a:avLst/>
              <a:gdLst>
                <a:gd name="T0" fmla="*/ 5 w 1259"/>
                <a:gd name="T1" fmla="*/ 6 h 720"/>
                <a:gd name="T2" fmla="*/ 5 w 1259"/>
                <a:gd name="T3" fmla="*/ 17 h 720"/>
                <a:gd name="T4" fmla="*/ 16 w 1259"/>
                <a:gd name="T5" fmla="*/ 30 h 720"/>
                <a:gd name="T6" fmla="*/ 23 w 1259"/>
                <a:gd name="T7" fmla="*/ 41 h 720"/>
                <a:gd name="T8" fmla="*/ 34 w 1259"/>
                <a:gd name="T9" fmla="*/ 54 h 720"/>
                <a:gd name="T10" fmla="*/ 39 w 1259"/>
                <a:gd name="T11" fmla="*/ 59 h 720"/>
                <a:gd name="T12" fmla="*/ 46 w 1259"/>
                <a:gd name="T13" fmla="*/ 77 h 720"/>
                <a:gd name="T14" fmla="*/ 46 w 1259"/>
                <a:gd name="T15" fmla="*/ 89 h 720"/>
                <a:gd name="T16" fmla="*/ 34 w 1259"/>
                <a:gd name="T17" fmla="*/ 101 h 720"/>
                <a:gd name="T18" fmla="*/ 23 w 1259"/>
                <a:gd name="T19" fmla="*/ 101 h 720"/>
                <a:gd name="T20" fmla="*/ 11 w 1259"/>
                <a:gd name="T21" fmla="*/ 101 h 720"/>
                <a:gd name="T22" fmla="*/ 16 w 1259"/>
                <a:gd name="T23" fmla="*/ 125 h 720"/>
                <a:gd name="T24" fmla="*/ 23 w 1259"/>
                <a:gd name="T25" fmla="*/ 143 h 720"/>
                <a:gd name="T26" fmla="*/ 34 w 1259"/>
                <a:gd name="T27" fmla="*/ 160 h 720"/>
                <a:gd name="T28" fmla="*/ 34 w 1259"/>
                <a:gd name="T29" fmla="*/ 173 h 720"/>
                <a:gd name="T30" fmla="*/ 34 w 1259"/>
                <a:gd name="T31" fmla="*/ 184 h 720"/>
                <a:gd name="T32" fmla="*/ 34 w 1259"/>
                <a:gd name="T33" fmla="*/ 208 h 720"/>
                <a:gd name="T34" fmla="*/ 39 w 1259"/>
                <a:gd name="T35" fmla="*/ 220 h 720"/>
                <a:gd name="T36" fmla="*/ 39 w 1259"/>
                <a:gd name="T37" fmla="*/ 243 h 720"/>
                <a:gd name="T38" fmla="*/ 46 w 1259"/>
                <a:gd name="T39" fmla="*/ 262 h 720"/>
                <a:gd name="T40" fmla="*/ 57 w 1259"/>
                <a:gd name="T41" fmla="*/ 279 h 720"/>
                <a:gd name="T42" fmla="*/ 74 w 1259"/>
                <a:gd name="T43" fmla="*/ 297 h 720"/>
                <a:gd name="T44" fmla="*/ 85 w 1259"/>
                <a:gd name="T45" fmla="*/ 303 h 720"/>
                <a:gd name="T46" fmla="*/ 103 w 1259"/>
                <a:gd name="T47" fmla="*/ 297 h 720"/>
                <a:gd name="T48" fmla="*/ 115 w 1259"/>
                <a:gd name="T49" fmla="*/ 286 h 720"/>
                <a:gd name="T50" fmla="*/ 126 w 1259"/>
                <a:gd name="T51" fmla="*/ 286 h 720"/>
                <a:gd name="T52" fmla="*/ 143 w 1259"/>
                <a:gd name="T53" fmla="*/ 286 h 720"/>
                <a:gd name="T54" fmla="*/ 161 w 1259"/>
                <a:gd name="T55" fmla="*/ 279 h 720"/>
                <a:gd name="T56" fmla="*/ 172 w 1259"/>
                <a:gd name="T57" fmla="*/ 273 h 720"/>
                <a:gd name="T58" fmla="*/ 189 w 1259"/>
                <a:gd name="T59" fmla="*/ 279 h 720"/>
                <a:gd name="T60" fmla="*/ 201 w 1259"/>
                <a:gd name="T61" fmla="*/ 291 h 720"/>
                <a:gd name="T62" fmla="*/ 224 w 1259"/>
                <a:gd name="T63" fmla="*/ 297 h 720"/>
                <a:gd name="T64" fmla="*/ 224 w 1259"/>
                <a:gd name="T65" fmla="*/ 315 h 720"/>
                <a:gd name="T66" fmla="*/ 236 w 1259"/>
                <a:gd name="T67" fmla="*/ 326 h 720"/>
                <a:gd name="T68" fmla="*/ 253 w 1259"/>
                <a:gd name="T69" fmla="*/ 333 h 720"/>
                <a:gd name="T70" fmla="*/ 270 w 1259"/>
                <a:gd name="T71" fmla="*/ 345 h 720"/>
                <a:gd name="T72" fmla="*/ 299 w 1259"/>
                <a:gd name="T73" fmla="*/ 350 h 720"/>
                <a:gd name="T74" fmla="*/ 310 w 1259"/>
                <a:gd name="T75" fmla="*/ 350 h 720"/>
                <a:gd name="T76" fmla="*/ 333 w 1259"/>
                <a:gd name="T77" fmla="*/ 350 h 720"/>
                <a:gd name="T78" fmla="*/ 351 w 1259"/>
                <a:gd name="T79" fmla="*/ 350 h 720"/>
                <a:gd name="T80" fmla="*/ 362 w 1259"/>
                <a:gd name="T81" fmla="*/ 345 h 720"/>
                <a:gd name="T82" fmla="*/ 379 w 1259"/>
                <a:gd name="T83" fmla="*/ 350 h 720"/>
                <a:gd name="T84" fmla="*/ 397 w 1259"/>
                <a:gd name="T85" fmla="*/ 357 h 720"/>
                <a:gd name="T86" fmla="*/ 408 w 1259"/>
                <a:gd name="T87" fmla="*/ 357 h 720"/>
                <a:gd name="T88" fmla="*/ 408 w 1259"/>
                <a:gd name="T89" fmla="*/ 291 h 720"/>
                <a:gd name="T90" fmla="*/ 472 w 1259"/>
                <a:gd name="T91" fmla="*/ 291 h 720"/>
                <a:gd name="T92" fmla="*/ 507 w 1259"/>
                <a:gd name="T93" fmla="*/ 279 h 720"/>
                <a:gd name="T94" fmla="*/ 569 w 1259"/>
                <a:gd name="T95" fmla="*/ 243 h 720"/>
                <a:gd name="T96" fmla="*/ 604 w 1259"/>
                <a:gd name="T97" fmla="*/ 214 h 720"/>
                <a:gd name="T98" fmla="*/ 604 w 1259"/>
                <a:gd name="T99" fmla="*/ 184 h 720"/>
                <a:gd name="T100" fmla="*/ 604 w 1259"/>
                <a:gd name="T101" fmla="*/ 149 h 720"/>
                <a:gd name="T102" fmla="*/ 604 w 1259"/>
                <a:gd name="T103" fmla="*/ 119 h 720"/>
                <a:gd name="T104" fmla="*/ 604 w 1259"/>
                <a:gd name="T105" fmla="*/ 89 h 720"/>
                <a:gd name="T106" fmla="*/ 484 w 1259"/>
                <a:gd name="T107" fmla="*/ 83 h 720"/>
                <a:gd name="T108" fmla="*/ 385 w 1259"/>
                <a:gd name="T109" fmla="*/ 48 h 720"/>
                <a:gd name="T110" fmla="*/ 316 w 1259"/>
                <a:gd name="T111" fmla="*/ 0 h 72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259"/>
                <a:gd name="T169" fmla="*/ 0 h 720"/>
                <a:gd name="T170" fmla="*/ 1259 w 1259"/>
                <a:gd name="T171" fmla="*/ 720 h 72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259" h="720">
                  <a:moveTo>
                    <a:pt x="0" y="0"/>
                  </a:moveTo>
                  <a:lnTo>
                    <a:pt x="11" y="0"/>
                  </a:lnTo>
                  <a:lnTo>
                    <a:pt x="23" y="12"/>
                  </a:lnTo>
                  <a:lnTo>
                    <a:pt x="11" y="12"/>
                  </a:lnTo>
                  <a:lnTo>
                    <a:pt x="11" y="23"/>
                  </a:lnTo>
                  <a:lnTo>
                    <a:pt x="23" y="23"/>
                  </a:lnTo>
                  <a:lnTo>
                    <a:pt x="11" y="23"/>
                  </a:lnTo>
                  <a:lnTo>
                    <a:pt x="11" y="35"/>
                  </a:lnTo>
                  <a:lnTo>
                    <a:pt x="23" y="35"/>
                  </a:lnTo>
                  <a:lnTo>
                    <a:pt x="23" y="48"/>
                  </a:lnTo>
                  <a:lnTo>
                    <a:pt x="23" y="60"/>
                  </a:lnTo>
                  <a:lnTo>
                    <a:pt x="34" y="60"/>
                  </a:lnTo>
                  <a:lnTo>
                    <a:pt x="48" y="71"/>
                  </a:lnTo>
                  <a:lnTo>
                    <a:pt x="59" y="71"/>
                  </a:lnTo>
                  <a:lnTo>
                    <a:pt x="59" y="83"/>
                  </a:lnTo>
                  <a:lnTo>
                    <a:pt x="48" y="83"/>
                  </a:lnTo>
                  <a:lnTo>
                    <a:pt x="48" y="96"/>
                  </a:lnTo>
                  <a:lnTo>
                    <a:pt x="48" y="108"/>
                  </a:lnTo>
                  <a:lnTo>
                    <a:pt x="59" y="108"/>
                  </a:lnTo>
                  <a:lnTo>
                    <a:pt x="71" y="108"/>
                  </a:lnTo>
                  <a:lnTo>
                    <a:pt x="71" y="119"/>
                  </a:lnTo>
                  <a:lnTo>
                    <a:pt x="82" y="119"/>
                  </a:lnTo>
                  <a:lnTo>
                    <a:pt x="82" y="108"/>
                  </a:lnTo>
                  <a:lnTo>
                    <a:pt x="82" y="119"/>
                  </a:lnTo>
                  <a:lnTo>
                    <a:pt x="96" y="119"/>
                  </a:lnTo>
                  <a:lnTo>
                    <a:pt x="96" y="131"/>
                  </a:lnTo>
                  <a:lnTo>
                    <a:pt x="96" y="144"/>
                  </a:lnTo>
                  <a:lnTo>
                    <a:pt x="96" y="156"/>
                  </a:lnTo>
                  <a:lnTo>
                    <a:pt x="96" y="167"/>
                  </a:lnTo>
                  <a:lnTo>
                    <a:pt x="107" y="167"/>
                  </a:lnTo>
                  <a:lnTo>
                    <a:pt x="107" y="179"/>
                  </a:lnTo>
                  <a:lnTo>
                    <a:pt x="96" y="179"/>
                  </a:lnTo>
                  <a:lnTo>
                    <a:pt x="82" y="179"/>
                  </a:lnTo>
                  <a:lnTo>
                    <a:pt x="82" y="192"/>
                  </a:lnTo>
                  <a:lnTo>
                    <a:pt x="82" y="204"/>
                  </a:lnTo>
                  <a:lnTo>
                    <a:pt x="71" y="204"/>
                  </a:lnTo>
                  <a:lnTo>
                    <a:pt x="71" y="215"/>
                  </a:lnTo>
                  <a:lnTo>
                    <a:pt x="59" y="215"/>
                  </a:lnTo>
                  <a:lnTo>
                    <a:pt x="59" y="204"/>
                  </a:lnTo>
                  <a:lnTo>
                    <a:pt x="48" y="204"/>
                  </a:lnTo>
                  <a:lnTo>
                    <a:pt x="48" y="215"/>
                  </a:lnTo>
                  <a:lnTo>
                    <a:pt x="48" y="204"/>
                  </a:lnTo>
                  <a:lnTo>
                    <a:pt x="34" y="204"/>
                  </a:lnTo>
                  <a:lnTo>
                    <a:pt x="23" y="204"/>
                  </a:lnTo>
                  <a:lnTo>
                    <a:pt x="23" y="215"/>
                  </a:lnTo>
                  <a:lnTo>
                    <a:pt x="23" y="227"/>
                  </a:lnTo>
                  <a:lnTo>
                    <a:pt x="23" y="240"/>
                  </a:lnTo>
                  <a:lnTo>
                    <a:pt x="34" y="252"/>
                  </a:lnTo>
                  <a:lnTo>
                    <a:pt x="48" y="252"/>
                  </a:lnTo>
                  <a:lnTo>
                    <a:pt x="48" y="263"/>
                  </a:lnTo>
                  <a:lnTo>
                    <a:pt x="48" y="275"/>
                  </a:lnTo>
                  <a:lnTo>
                    <a:pt x="48" y="288"/>
                  </a:lnTo>
                  <a:lnTo>
                    <a:pt x="59" y="288"/>
                  </a:lnTo>
                  <a:lnTo>
                    <a:pt x="59" y="300"/>
                  </a:lnTo>
                  <a:lnTo>
                    <a:pt x="71" y="311"/>
                  </a:lnTo>
                  <a:lnTo>
                    <a:pt x="71" y="323"/>
                  </a:lnTo>
                  <a:lnTo>
                    <a:pt x="71" y="336"/>
                  </a:lnTo>
                  <a:lnTo>
                    <a:pt x="71" y="348"/>
                  </a:lnTo>
                  <a:lnTo>
                    <a:pt x="82" y="348"/>
                  </a:lnTo>
                  <a:lnTo>
                    <a:pt x="71" y="348"/>
                  </a:lnTo>
                  <a:lnTo>
                    <a:pt x="71" y="359"/>
                  </a:lnTo>
                  <a:lnTo>
                    <a:pt x="82" y="359"/>
                  </a:lnTo>
                  <a:lnTo>
                    <a:pt x="71" y="359"/>
                  </a:lnTo>
                  <a:lnTo>
                    <a:pt x="71" y="371"/>
                  </a:lnTo>
                  <a:lnTo>
                    <a:pt x="71" y="384"/>
                  </a:lnTo>
                  <a:lnTo>
                    <a:pt x="71" y="396"/>
                  </a:lnTo>
                  <a:lnTo>
                    <a:pt x="71" y="407"/>
                  </a:lnTo>
                  <a:lnTo>
                    <a:pt x="71" y="419"/>
                  </a:lnTo>
                  <a:lnTo>
                    <a:pt x="71" y="432"/>
                  </a:lnTo>
                  <a:lnTo>
                    <a:pt x="82" y="432"/>
                  </a:lnTo>
                  <a:lnTo>
                    <a:pt x="71" y="444"/>
                  </a:lnTo>
                  <a:lnTo>
                    <a:pt x="82" y="444"/>
                  </a:lnTo>
                  <a:lnTo>
                    <a:pt x="82" y="455"/>
                  </a:lnTo>
                  <a:lnTo>
                    <a:pt x="82" y="467"/>
                  </a:lnTo>
                  <a:lnTo>
                    <a:pt x="82" y="480"/>
                  </a:lnTo>
                  <a:lnTo>
                    <a:pt x="82" y="491"/>
                  </a:lnTo>
                  <a:lnTo>
                    <a:pt x="82" y="503"/>
                  </a:lnTo>
                  <a:lnTo>
                    <a:pt x="82" y="515"/>
                  </a:lnTo>
                  <a:lnTo>
                    <a:pt x="96" y="515"/>
                  </a:lnTo>
                  <a:lnTo>
                    <a:pt x="96" y="528"/>
                  </a:lnTo>
                  <a:lnTo>
                    <a:pt x="107" y="539"/>
                  </a:lnTo>
                  <a:lnTo>
                    <a:pt x="107" y="551"/>
                  </a:lnTo>
                  <a:lnTo>
                    <a:pt x="119" y="551"/>
                  </a:lnTo>
                  <a:lnTo>
                    <a:pt x="119" y="563"/>
                  </a:lnTo>
                  <a:lnTo>
                    <a:pt x="119" y="576"/>
                  </a:lnTo>
                  <a:lnTo>
                    <a:pt x="130" y="576"/>
                  </a:lnTo>
                  <a:lnTo>
                    <a:pt x="144" y="587"/>
                  </a:lnTo>
                  <a:lnTo>
                    <a:pt x="155" y="599"/>
                  </a:lnTo>
                  <a:lnTo>
                    <a:pt x="155" y="587"/>
                  </a:lnTo>
                  <a:lnTo>
                    <a:pt x="167" y="587"/>
                  </a:lnTo>
                  <a:lnTo>
                    <a:pt x="167" y="599"/>
                  </a:lnTo>
                  <a:lnTo>
                    <a:pt x="178" y="611"/>
                  </a:lnTo>
                  <a:lnTo>
                    <a:pt x="192" y="611"/>
                  </a:lnTo>
                  <a:lnTo>
                    <a:pt x="192" y="599"/>
                  </a:lnTo>
                  <a:lnTo>
                    <a:pt x="203" y="599"/>
                  </a:lnTo>
                  <a:lnTo>
                    <a:pt x="215" y="599"/>
                  </a:lnTo>
                  <a:lnTo>
                    <a:pt x="215" y="587"/>
                  </a:lnTo>
                  <a:lnTo>
                    <a:pt x="226" y="587"/>
                  </a:lnTo>
                  <a:lnTo>
                    <a:pt x="240" y="587"/>
                  </a:lnTo>
                  <a:lnTo>
                    <a:pt x="240" y="576"/>
                  </a:lnTo>
                  <a:lnTo>
                    <a:pt x="251" y="576"/>
                  </a:lnTo>
                  <a:lnTo>
                    <a:pt x="251" y="587"/>
                  </a:lnTo>
                  <a:lnTo>
                    <a:pt x="263" y="587"/>
                  </a:lnTo>
                  <a:lnTo>
                    <a:pt x="263" y="576"/>
                  </a:lnTo>
                  <a:lnTo>
                    <a:pt x="274" y="587"/>
                  </a:lnTo>
                  <a:lnTo>
                    <a:pt x="274" y="576"/>
                  </a:lnTo>
                  <a:lnTo>
                    <a:pt x="288" y="576"/>
                  </a:lnTo>
                  <a:lnTo>
                    <a:pt x="299" y="576"/>
                  </a:lnTo>
                  <a:lnTo>
                    <a:pt x="299" y="563"/>
                  </a:lnTo>
                  <a:lnTo>
                    <a:pt x="311" y="563"/>
                  </a:lnTo>
                  <a:lnTo>
                    <a:pt x="322" y="563"/>
                  </a:lnTo>
                  <a:lnTo>
                    <a:pt x="336" y="563"/>
                  </a:lnTo>
                  <a:lnTo>
                    <a:pt x="347" y="563"/>
                  </a:lnTo>
                  <a:lnTo>
                    <a:pt x="359" y="563"/>
                  </a:lnTo>
                  <a:lnTo>
                    <a:pt x="347" y="551"/>
                  </a:lnTo>
                  <a:lnTo>
                    <a:pt x="359" y="551"/>
                  </a:lnTo>
                  <a:lnTo>
                    <a:pt x="370" y="551"/>
                  </a:lnTo>
                  <a:lnTo>
                    <a:pt x="384" y="551"/>
                  </a:lnTo>
                  <a:lnTo>
                    <a:pt x="384" y="563"/>
                  </a:lnTo>
                  <a:lnTo>
                    <a:pt x="395" y="563"/>
                  </a:lnTo>
                  <a:lnTo>
                    <a:pt x="395" y="576"/>
                  </a:lnTo>
                  <a:lnTo>
                    <a:pt x="395" y="587"/>
                  </a:lnTo>
                  <a:lnTo>
                    <a:pt x="407" y="587"/>
                  </a:lnTo>
                  <a:lnTo>
                    <a:pt x="418" y="587"/>
                  </a:lnTo>
                  <a:lnTo>
                    <a:pt x="432" y="587"/>
                  </a:lnTo>
                  <a:lnTo>
                    <a:pt x="443" y="599"/>
                  </a:lnTo>
                  <a:lnTo>
                    <a:pt x="455" y="599"/>
                  </a:lnTo>
                  <a:lnTo>
                    <a:pt x="466" y="599"/>
                  </a:lnTo>
                  <a:lnTo>
                    <a:pt x="466" y="611"/>
                  </a:lnTo>
                  <a:lnTo>
                    <a:pt x="466" y="624"/>
                  </a:lnTo>
                  <a:lnTo>
                    <a:pt x="480" y="624"/>
                  </a:lnTo>
                  <a:lnTo>
                    <a:pt x="466" y="635"/>
                  </a:lnTo>
                  <a:lnTo>
                    <a:pt x="480" y="635"/>
                  </a:lnTo>
                  <a:lnTo>
                    <a:pt x="480" y="647"/>
                  </a:lnTo>
                  <a:lnTo>
                    <a:pt x="480" y="658"/>
                  </a:lnTo>
                  <a:lnTo>
                    <a:pt x="491" y="658"/>
                  </a:lnTo>
                  <a:lnTo>
                    <a:pt x="503" y="672"/>
                  </a:lnTo>
                  <a:lnTo>
                    <a:pt x="514" y="658"/>
                  </a:lnTo>
                  <a:lnTo>
                    <a:pt x="528" y="658"/>
                  </a:lnTo>
                  <a:lnTo>
                    <a:pt x="528" y="672"/>
                  </a:lnTo>
                  <a:lnTo>
                    <a:pt x="539" y="672"/>
                  </a:lnTo>
                  <a:lnTo>
                    <a:pt x="551" y="672"/>
                  </a:lnTo>
                  <a:lnTo>
                    <a:pt x="551" y="683"/>
                  </a:lnTo>
                  <a:lnTo>
                    <a:pt x="562" y="695"/>
                  </a:lnTo>
                  <a:lnTo>
                    <a:pt x="576" y="706"/>
                  </a:lnTo>
                  <a:lnTo>
                    <a:pt x="599" y="706"/>
                  </a:lnTo>
                  <a:lnTo>
                    <a:pt x="610" y="706"/>
                  </a:lnTo>
                  <a:lnTo>
                    <a:pt x="624" y="706"/>
                  </a:lnTo>
                  <a:lnTo>
                    <a:pt x="624" y="720"/>
                  </a:lnTo>
                  <a:lnTo>
                    <a:pt x="635" y="720"/>
                  </a:lnTo>
                  <a:lnTo>
                    <a:pt x="635" y="706"/>
                  </a:lnTo>
                  <a:lnTo>
                    <a:pt x="647" y="706"/>
                  </a:lnTo>
                  <a:lnTo>
                    <a:pt x="658" y="706"/>
                  </a:lnTo>
                  <a:lnTo>
                    <a:pt x="672" y="706"/>
                  </a:lnTo>
                  <a:lnTo>
                    <a:pt x="683" y="706"/>
                  </a:lnTo>
                  <a:lnTo>
                    <a:pt x="695" y="706"/>
                  </a:lnTo>
                  <a:lnTo>
                    <a:pt x="706" y="706"/>
                  </a:lnTo>
                  <a:lnTo>
                    <a:pt x="720" y="706"/>
                  </a:lnTo>
                  <a:lnTo>
                    <a:pt x="731" y="695"/>
                  </a:lnTo>
                  <a:lnTo>
                    <a:pt x="731" y="706"/>
                  </a:lnTo>
                  <a:lnTo>
                    <a:pt x="743" y="706"/>
                  </a:lnTo>
                  <a:lnTo>
                    <a:pt x="743" y="695"/>
                  </a:lnTo>
                  <a:lnTo>
                    <a:pt x="754" y="706"/>
                  </a:lnTo>
                  <a:lnTo>
                    <a:pt x="754" y="695"/>
                  </a:lnTo>
                  <a:lnTo>
                    <a:pt x="768" y="695"/>
                  </a:lnTo>
                  <a:lnTo>
                    <a:pt x="779" y="695"/>
                  </a:lnTo>
                  <a:lnTo>
                    <a:pt x="779" y="706"/>
                  </a:lnTo>
                  <a:lnTo>
                    <a:pt x="791" y="706"/>
                  </a:lnTo>
                  <a:lnTo>
                    <a:pt x="802" y="706"/>
                  </a:lnTo>
                  <a:lnTo>
                    <a:pt x="816" y="706"/>
                  </a:lnTo>
                  <a:lnTo>
                    <a:pt x="827" y="706"/>
                  </a:lnTo>
                  <a:lnTo>
                    <a:pt x="827" y="720"/>
                  </a:lnTo>
                  <a:lnTo>
                    <a:pt x="827" y="706"/>
                  </a:lnTo>
                  <a:lnTo>
                    <a:pt x="839" y="706"/>
                  </a:lnTo>
                  <a:lnTo>
                    <a:pt x="839" y="720"/>
                  </a:lnTo>
                  <a:lnTo>
                    <a:pt x="850" y="720"/>
                  </a:lnTo>
                  <a:lnTo>
                    <a:pt x="850" y="695"/>
                  </a:lnTo>
                  <a:lnTo>
                    <a:pt x="850" y="672"/>
                  </a:lnTo>
                  <a:lnTo>
                    <a:pt x="850" y="611"/>
                  </a:lnTo>
                  <a:lnTo>
                    <a:pt x="850" y="587"/>
                  </a:lnTo>
                  <a:lnTo>
                    <a:pt x="875" y="587"/>
                  </a:lnTo>
                  <a:lnTo>
                    <a:pt x="935" y="587"/>
                  </a:lnTo>
                  <a:lnTo>
                    <a:pt x="960" y="587"/>
                  </a:lnTo>
                  <a:lnTo>
                    <a:pt x="983" y="587"/>
                  </a:lnTo>
                  <a:lnTo>
                    <a:pt x="994" y="587"/>
                  </a:lnTo>
                  <a:lnTo>
                    <a:pt x="1042" y="587"/>
                  </a:lnTo>
                  <a:lnTo>
                    <a:pt x="1056" y="587"/>
                  </a:lnTo>
                  <a:lnTo>
                    <a:pt x="1056" y="563"/>
                  </a:lnTo>
                  <a:lnTo>
                    <a:pt x="1056" y="491"/>
                  </a:lnTo>
                  <a:lnTo>
                    <a:pt x="1127" y="491"/>
                  </a:lnTo>
                  <a:lnTo>
                    <a:pt x="1152" y="491"/>
                  </a:lnTo>
                  <a:lnTo>
                    <a:pt x="1186" y="491"/>
                  </a:lnTo>
                  <a:lnTo>
                    <a:pt x="1259" y="491"/>
                  </a:lnTo>
                  <a:lnTo>
                    <a:pt x="1259" y="455"/>
                  </a:lnTo>
                  <a:lnTo>
                    <a:pt x="1259" y="444"/>
                  </a:lnTo>
                  <a:lnTo>
                    <a:pt x="1259" y="432"/>
                  </a:lnTo>
                  <a:lnTo>
                    <a:pt x="1259" y="407"/>
                  </a:lnTo>
                  <a:lnTo>
                    <a:pt x="1259" y="396"/>
                  </a:lnTo>
                  <a:lnTo>
                    <a:pt x="1259" y="384"/>
                  </a:lnTo>
                  <a:lnTo>
                    <a:pt x="1259" y="371"/>
                  </a:lnTo>
                  <a:lnTo>
                    <a:pt x="1259" y="348"/>
                  </a:lnTo>
                  <a:lnTo>
                    <a:pt x="1259" y="323"/>
                  </a:lnTo>
                  <a:lnTo>
                    <a:pt x="1259" y="311"/>
                  </a:lnTo>
                  <a:lnTo>
                    <a:pt x="1259" y="300"/>
                  </a:lnTo>
                  <a:lnTo>
                    <a:pt x="1259" y="288"/>
                  </a:lnTo>
                  <a:lnTo>
                    <a:pt x="1259" y="275"/>
                  </a:lnTo>
                  <a:lnTo>
                    <a:pt x="1259" y="263"/>
                  </a:lnTo>
                  <a:lnTo>
                    <a:pt x="1259" y="240"/>
                  </a:lnTo>
                  <a:lnTo>
                    <a:pt x="1259" y="227"/>
                  </a:lnTo>
                  <a:lnTo>
                    <a:pt x="1259" y="215"/>
                  </a:lnTo>
                  <a:lnTo>
                    <a:pt x="1259" y="192"/>
                  </a:lnTo>
                  <a:lnTo>
                    <a:pt x="1259" y="179"/>
                  </a:lnTo>
                  <a:lnTo>
                    <a:pt x="1259" y="167"/>
                  </a:lnTo>
                  <a:lnTo>
                    <a:pt x="1056" y="167"/>
                  </a:lnTo>
                  <a:lnTo>
                    <a:pt x="1019" y="167"/>
                  </a:lnTo>
                  <a:lnTo>
                    <a:pt x="1008" y="167"/>
                  </a:lnTo>
                  <a:lnTo>
                    <a:pt x="960" y="167"/>
                  </a:lnTo>
                  <a:lnTo>
                    <a:pt x="875" y="167"/>
                  </a:lnTo>
                  <a:lnTo>
                    <a:pt x="802" y="167"/>
                  </a:lnTo>
                  <a:lnTo>
                    <a:pt x="802" y="96"/>
                  </a:lnTo>
                  <a:lnTo>
                    <a:pt x="754" y="96"/>
                  </a:lnTo>
                  <a:lnTo>
                    <a:pt x="754" y="48"/>
                  </a:lnTo>
                  <a:lnTo>
                    <a:pt x="658" y="48"/>
                  </a:lnTo>
                  <a:lnTo>
                    <a:pt x="658" y="0"/>
                  </a:lnTo>
                  <a:lnTo>
                    <a:pt x="407" y="0"/>
                  </a:lnTo>
                  <a:lnTo>
                    <a:pt x="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ECFF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" name="Freeform 38"/>
            <p:cNvSpPr>
              <a:spLocks/>
            </p:cNvSpPr>
            <p:nvPr/>
          </p:nvSpPr>
          <p:spPr bwMode="auto">
            <a:xfrm>
              <a:off x="2937" y="2326"/>
              <a:ext cx="339" cy="303"/>
            </a:xfrm>
            <a:custGeom>
              <a:avLst/>
              <a:gdLst>
                <a:gd name="T0" fmla="*/ 0 w 709"/>
                <a:gd name="T1" fmla="*/ 285 h 613"/>
                <a:gd name="T2" fmla="*/ 0 w 709"/>
                <a:gd name="T3" fmla="*/ 220 h 613"/>
                <a:gd name="T4" fmla="*/ 0 w 709"/>
                <a:gd name="T5" fmla="*/ 190 h 613"/>
                <a:gd name="T6" fmla="*/ 0 w 709"/>
                <a:gd name="T7" fmla="*/ 166 h 613"/>
                <a:gd name="T8" fmla="*/ 6 w 709"/>
                <a:gd name="T9" fmla="*/ 149 h 613"/>
                <a:gd name="T10" fmla="*/ 6 w 709"/>
                <a:gd name="T11" fmla="*/ 113 h 613"/>
                <a:gd name="T12" fmla="*/ 6 w 709"/>
                <a:gd name="T13" fmla="*/ 89 h 613"/>
                <a:gd name="T14" fmla="*/ 6 w 709"/>
                <a:gd name="T15" fmla="*/ 31 h 613"/>
                <a:gd name="T16" fmla="*/ 18 w 709"/>
                <a:gd name="T17" fmla="*/ 24 h 613"/>
                <a:gd name="T18" fmla="*/ 35 w 709"/>
                <a:gd name="T19" fmla="*/ 24 h 613"/>
                <a:gd name="T20" fmla="*/ 46 w 709"/>
                <a:gd name="T21" fmla="*/ 18 h 613"/>
                <a:gd name="T22" fmla="*/ 58 w 709"/>
                <a:gd name="T23" fmla="*/ 18 h 613"/>
                <a:gd name="T24" fmla="*/ 64 w 709"/>
                <a:gd name="T25" fmla="*/ 12 h 613"/>
                <a:gd name="T26" fmla="*/ 81 w 709"/>
                <a:gd name="T27" fmla="*/ 7 h 613"/>
                <a:gd name="T28" fmla="*/ 98 w 709"/>
                <a:gd name="T29" fmla="*/ 7 h 613"/>
                <a:gd name="T30" fmla="*/ 104 w 709"/>
                <a:gd name="T31" fmla="*/ 7 h 613"/>
                <a:gd name="T32" fmla="*/ 115 w 709"/>
                <a:gd name="T33" fmla="*/ 7 h 613"/>
                <a:gd name="T34" fmla="*/ 127 w 709"/>
                <a:gd name="T35" fmla="*/ 7 h 613"/>
                <a:gd name="T36" fmla="*/ 138 w 709"/>
                <a:gd name="T37" fmla="*/ 12 h 613"/>
                <a:gd name="T38" fmla="*/ 150 w 709"/>
                <a:gd name="T39" fmla="*/ 18 h 613"/>
                <a:gd name="T40" fmla="*/ 166 w 709"/>
                <a:gd name="T41" fmla="*/ 24 h 613"/>
                <a:gd name="T42" fmla="*/ 178 w 709"/>
                <a:gd name="T43" fmla="*/ 36 h 613"/>
                <a:gd name="T44" fmla="*/ 224 w 709"/>
                <a:gd name="T45" fmla="*/ 36 h 613"/>
                <a:gd name="T46" fmla="*/ 241 w 709"/>
                <a:gd name="T47" fmla="*/ 36 h 613"/>
                <a:gd name="T48" fmla="*/ 264 w 709"/>
                <a:gd name="T49" fmla="*/ 36 h 613"/>
                <a:gd name="T50" fmla="*/ 298 w 709"/>
                <a:gd name="T51" fmla="*/ 36 h 613"/>
                <a:gd name="T52" fmla="*/ 339 w 709"/>
                <a:gd name="T53" fmla="*/ 66 h 613"/>
                <a:gd name="T54" fmla="*/ 339 w 709"/>
                <a:gd name="T55" fmla="*/ 142 h 613"/>
                <a:gd name="T56" fmla="*/ 333 w 709"/>
                <a:gd name="T57" fmla="*/ 214 h 613"/>
                <a:gd name="T58" fmla="*/ 333 w 709"/>
                <a:gd name="T59" fmla="*/ 268 h 613"/>
                <a:gd name="T60" fmla="*/ 333 w 709"/>
                <a:gd name="T61" fmla="*/ 297 h 613"/>
                <a:gd name="T62" fmla="*/ 316 w 709"/>
                <a:gd name="T63" fmla="*/ 303 h 613"/>
                <a:gd name="T64" fmla="*/ 270 w 709"/>
                <a:gd name="T65" fmla="*/ 303 h 613"/>
                <a:gd name="T66" fmla="*/ 247 w 709"/>
                <a:gd name="T67" fmla="*/ 303 h 613"/>
                <a:gd name="T68" fmla="*/ 212 w 709"/>
                <a:gd name="T69" fmla="*/ 303 h 613"/>
                <a:gd name="T70" fmla="*/ 189 w 709"/>
                <a:gd name="T71" fmla="*/ 303 h 613"/>
                <a:gd name="T72" fmla="*/ 161 w 709"/>
                <a:gd name="T73" fmla="*/ 303 h 613"/>
                <a:gd name="T74" fmla="*/ 138 w 709"/>
                <a:gd name="T75" fmla="*/ 303 h 613"/>
                <a:gd name="T76" fmla="*/ 87 w 709"/>
                <a:gd name="T77" fmla="*/ 303 h 613"/>
                <a:gd name="T78" fmla="*/ 69 w 709"/>
                <a:gd name="T79" fmla="*/ 303 h 613"/>
                <a:gd name="T80" fmla="*/ 52 w 709"/>
                <a:gd name="T81" fmla="*/ 303 h 613"/>
                <a:gd name="T82" fmla="*/ 23 w 709"/>
                <a:gd name="T83" fmla="*/ 303 h 61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709"/>
                <a:gd name="T127" fmla="*/ 0 h 613"/>
                <a:gd name="T128" fmla="*/ 709 w 709"/>
                <a:gd name="T129" fmla="*/ 613 h 61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709" h="613">
                  <a:moveTo>
                    <a:pt x="0" y="613"/>
                  </a:moveTo>
                  <a:lnTo>
                    <a:pt x="0" y="601"/>
                  </a:lnTo>
                  <a:lnTo>
                    <a:pt x="0" y="576"/>
                  </a:lnTo>
                  <a:lnTo>
                    <a:pt x="0" y="553"/>
                  </a:lnTo>
                  <a:lnTo>
                    <a:pt x="0" y="517"/>
                  </a:lnTo>
                  <a:lnTo>
                    <a:pt x="0" y="446"/>
                  </a:lnTo>
                  <a:lnTo>
                    <a:pt x="0" y="432"/>
                  </a:lnTo>
                  <a:lnTo>
                    <a:pt x="0" y="421"/>
                  </a:lnTo>
                  <a:lnTo>
                    <a:pt x="0" y="384"/>
                  </a:lnTo>
                  <a:lnTo>
                    <a:pt x="0" y="373"/>
                  </a:lnTo>
                  <a:lnTo>
                    <a:pt x="0" y="350"/>
                  </a:lnTo>
                  <a:lnTo>
                    <a:pt x="0" y="336"/>
                  </a:lnTo>
                  <a:lnTo>
                    <a:pt x="0" y="325"/>
                  </a:lnTo>
                  <a:lnTo>
                    <a:pt x="0" y="302"/>
                  </a:lnTo>
                  <a:lnTo>
                    <a:pt x="12" y="302"/>
                  </a:lnTo>
                  <a:lnTo>
                    <a:pt x="12" y="288"/>
                  </a:lnTo>
                  <a:lnTo>
                    <a:pt x="12" y="277"/>
                  </a:lnTo>
                  <a:lnTo>
                    <a:pt x="12" y="229"/>
                  </a:lnTo>
                  <a:lnTo>
                    <a:pt x="12" y="206"/>
                  </a:lnTo>
                  <a:lnTo>
                    <a:pt x="12" y="192"/>
                  </a:lnTo>
                  <a:lnTo>
                    <a:pt x="12" y="181"/>
                  </a:lnTo>
                  <a:lnTo>
                    <a:pt x="12" y="169"/>
                  </a:lnTo>
                  <a:lnTo>
                    <a:pt x="12" y="144"/>
                  </a:lnTo>
                  <a:lnTo>
                    <a:pt x="12" y="62"/>
                  </a:lnTo>
                  <a:lnTo>
                    <a:pt x="12" y="48"/>
                  </a:lnTo>
                  <a:lnTo>
                    <a:pt x="25" y="48"/>
                  </a:lnTo>
                  <a:lnTo>
                    <a:pt x="37" y="48"/>
                  </a:lnTo>
                  <a:lnTo>
                    <a:pt x="48" y="48"/>
                  </a:lnTo>
                  <a:lnTo>
                    <a:pt x="60" y="48"/>
                  </a:lnTo>
                  <a:lnTo>
                    <a:pt x="73" y="48"/>
                  </a:lnTo>
                  <a:lnTo>
                    <a:pt x="73" y="37"/>
                  </a:lnTo>
                  <a:lnTo>
                    <a:pt x="85" y="37"/>
                  </a:lnTo>
                  <a:lnTo>
                    <a:pt x="96" y="37"/>
                  </a:lnTo>
                  <a:lnTo>
                    <a:pt x="96" y="48"/>
                  </a:lnTo>
                  <a:lnTo>
                    <a:pt x="108" y="48"/>
                  </a:lnTo>
                  <a:lnTo>
                    <a:pt x="121" y="37"/>
                  </a:lnTo>
                  <a:lnTo>
                    <a:pt x="121" y="48"/>
                  </a:lnTo>
                  <a:lnTo>
                    <a:pt x="133" y="37"/>
                  </a:lnTo>
                  <a:lnTo>
                    <a:pt x="133" y="25"/>
                  </a:lnTo>
                  <a:lnTo>
                    <a:pt x="144" y="14"/>
                  </a:lnTo>
                  <a:lnTo>
                    <a:pt x="156" y="14"/>
                  </a:lnTo>
                  <a:lnTo>
                    <a:pt x="169" y="14"/>
                  </a:lnTo>
                  <a:lnTo>
                    <a:pt x="181" y="14"/>
                  </a:lnTo>
                  <a:lnTo>
                    <a:pt x="192" y="14"/>
                  </a:lnTo>
                  <a:lnTo>
                    <a:pt x="204" y="14"/>
                  </a:lnTo>
                  <a:lnTo>
                    <a:pt x="204" y="25"/>
                  </a:lnTo>
                  <a:lnTo>
                    <a:pt x="217" y="25"/>
                  </a:lnTo>
                  <a:lnTo>
                    <a:pt x="217" y="14"/>
                  </a:lnTo>
                  <a:lnTo>
                    <a:pt x="229" y="14"/>
                  </a:lnTo>
                  <a:lnTo>
                    <a:pt x="240" y="0"/>
                  </a:lnTo>
                  <a:lnTo>
                    <a:pt x="240" y="14"/>
                  </a:lnTo>
                  <a:lnTo>
                    <a:pt x="252" y="0"/>
                  </a:lnTo>
                  <a:lnTo>
                    <a:pt x="252" y="14"/>
                  </a:lnTo>
                  <a:lnTo>
                    <a:pt x="265" y="14"/>
                  </a:lnTo>
                  <a:lnTo>
                    <a:pt x="277" y="14"/>
                  </a:lnTo>
                  <a:lnTo>
                    <a:pt x="277" y="25"/>
                  </a:lnTo>
                  <a:lnTo>
                    <a:pt x="288" y="25"/>
                  </a:lnTo>
                  <a:lnTo>
                    <a:pt x="300" y="25"/>
                  </a:lnTo>
                  <a:lnTo>
                    <a:pt x="300" y="37"/>
                  </a:lnTo>
                  <a:lnTo>
                    <a:pt x="313" y="37"/>
                  </a:lnTo>
                  <a:lnTo>
                    <a:pt x="325" y="48"/>
                  </a:lnTo>
                  <a:lnTo>
                    <a:pt x="336" y="48"/>
                  </a:lnTo>
                  <a:lnTo>
                    <a:pt x="348" y="48"/>
                  </a:lnTo>
                  <a:lnTo>
                    <a:pt x="361" y="62"/>
                  </a:lnTo>
                  <a:lnTo>
                    <a:pt x="361" y="73"/>
                  </a:lnTo>
                  <a:lnTo>
                    <a:pt x="373" y="73"/>
                  </a:lnTo>
                  <a:lnTo>
                    <a:pt x="421" y="73"/>
                  </a:lnTo>
                  <a:lnTo>
                    <a:pt x="432" y="73"/>
                  </a:lnTo>
                  <a:lnTo>
                    <a:pt x="469" y="73"/>
                  </a:lnTo>
                  <a:lnTo>
                    <a:pt x="480" y="73"/>
                  </a:lnTo>
                  <a:lnTo>
                    <a:pt x="492" y="73"/>
                  </a:lnTo>
                  <a:lnTo>
                    <a:pt x="505" y="73"/>
                  </a:lnTo>
                  <a:lnTo>
                    <a:pt x="517" y="73"/>
                  </a:lnTo>
                  <a:lnTo>
                    <a:pt x="540" y="73"/>
                  </a:lnTo>
                  <a:lnTo>
                    <a:pt x="553" y="73"/>
                  </a:lnTo>
                  <a:lnTo>
                    <a:pt x="601" y="73"/>
                  </a:lnTo>
                  <a:lnTo>
                    <a:pt x="613" y="73"/>
                  </a:lnTo>
                  <a:lnTo>
                    <a:pt x="624" y="73"/>
                  </a:lnTo>
                  <a:lnTo>
                    <a:pt x="697" y="73"/>
                  </a:lnTo>
                  <a:lnTo>
                    <a:pt x="709" y="73"/>
                  </a:lnTo>
                  <a:lnTo>
                    <a:pt x="709" y="133"/>
                  </a:lnTo>
                  <a:lnTo>
                    <a:pt x="709" y="229"/>
                  </a:lnTo>
                  <a:lnTo>
                    <a:pt x="709" y="265"/>
                  </a:lnTo>
                  <a:lnTo>
                    <a:pt x="709" y="288"/>
                  </a:lnTo>
                  <a:lnTo>
                    <a:pt x="709" y="302"/>
                  </a:lnTo>
                  <a:lnTo>
                    <a:pt x="697" y="302"/>
                  </a:lnTo>
                  <a:lnTo>
                    <a:pt x="697" y="432"/>
                  </a:lnTo>
                  <a:lnTo>
                    <a:pt x="697" y="457"/>
                  </a:lnTo>
                  <a:lnTo>
                    <a:pt x="697" y="494"/>
                  </a:lnTo>
                  <a:lnTo>
                    <a:pt x="697" y="542"/>
                  </a:lnTo>
                  <a:lnTo>
                    <a:pt x="697" y="553"/>
                  </a:lnTo>
                  <a:lnTo>
                    <a:pt x="697" y="576"/>
                  </a:lnTo>
                  <a:lnTo>
                    <a:pt x="697" y="601"/>
                  </a:lnTo>
                  <a:lnTo>
                    <a:pt x="697" y="613"/>
                  </a:lnTo>
                  <a:lnTo>
                    <a:pt x="684" y="613"/>
                  </a:lnTo>
                  <a:lnTo>
                    <a:pt x="661" y="613"/>
                  </a:lnTo>
                  <a:lnTo>
                    <a:pt x="649" y="613"/>
                  </a:lnTo>
                  <a:lnTo>
                    <a:pt x="624" y="613"/>
                  </a:lnTo>
                  <a:lnTo>
                    <a:pt x="565" y="613"/>
                  </a:lnTo>
                  <a:lnTo>
                    <a:pt x="553" y="613"/>
                  </a:lnTo>
                  <a:lnTo>
                    <a:pt x="528" y="613"/>
                  </a:lnTo>
                  <a:lnTo>
                    <a:pt x="517" y="613"/>
                  </a:lnTo>
                  <a:lnTo>
                    <a:pt x="492" y="613"/>
                  </a:lnTo>
                  <a:lnTo>
                    <a:pt x="469" y="613"/>
                  </a:lnTo>
                  <a:lnTo>
                    <a:pt x="444" y="613"/>
                  </a:lnTo>
                  <a:lnTo>
                    <a:pt x="432" y="613"/>
                  </a:lnTo>
                  <a:lnTo>
                    <a:pt x="409" y="613"/>
                  </a:lnTo>
                  <a:lnTo>
                    <a:pt x="396" y="613"/>
                  </a:lnTo>
                  <a:lnTo>
                    <a:pt x="373" y="613"/>
                  </a:lnTo>
                  <a:lnTo>
                    <a:pt x="348" y="613"/>
                  </a:lnTo>
                  <a:lnTo>
                    <a:pt x="336" y="613"/>
                  </a:lnTo>
                  <a:lnTo>
                    <a:pt x="325" y="613"/>
                  </a:lnTo>
                  <a:lnTo>
                    <a:pt x="313" y="613"/>
                  </a:lnTo>
                  <a:lnTo>
                    <a:pt x="288" y="613"/>
                  </a:lnTo>
                  <a:lnTo>
                    <a:pt x="229" y="613"/>
                  </a:lnTo>
                  <a:lnTo>
                    <a:pt x="217" y="613"/>
                  </a:lnTo>
                  <a:lnTo>
                    <a:pt x="181" y="613"/>
                  </a:lnTo>
                  <a:lnTo>
                    <a:pt x="169" y="613"/>
                  </a:lnTo>
                  <a:lnTo>
                    <a:pt x="156" y="613"/>
                  </a:lnTo>
                  <a:lnTo>
                    <a:pt x="144" y="613"/>
                  </a:lnTo>
                  <a:lnTo>
                    <a:pt x="133" y="613"/>
                  </a:lnTo>
                  <a:lnTo>
                    <a:pt x="121" y="613"/>
                  </a:lnTo>
                  <a:lnTo>
                    <a:pt x="108" y="613"/>
                  </a:lnTo>
                  <a:lnTo>
                    <a:pt x="96" y="613"/>
                  </a:lnTo>
                  <a:lnTo>
                    <a:pt x="85" y="613"/>
                  </a:lnTo>
                  <a:lnTo>
                    <a:pt x="48" y="613"/>
                  </a:lnTo>
                  <a:lnTo>
                    <a:pt x="25" y="613"/>
                  </a:lnTo>
                  <a:lnTo>
                    <a:pt x="0" y="613"/>
                  </a:lnTo>
                  <a:close/>
                </a:path>
              </a:pathLst>
            </a:custGeom>
            <a:solidFill>
              <a:srgbClr val="CCEC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" name="Freeform 39"/>
            <p:cNvSpPr>
              <a:spLocks/>
            </p:cNvSpPr>
            <p:nvPr/>
          </p:nvSpPr>
          <p:spPr bwMode="auto">
            <a:xfrm>
              <a:off x="2937" y="2326"/>
              <a:ext cx="339" cy="303"/>
            </a:xfrm>
            <a:custGeom>
              <a:avLst/>
              <a:gdLst>
                <a:gd name="T0" fmla="*/ 0 w 709"/>
                <a:gd name="T1" fmla="*/ 285 h 613"/>
                <a:gd name="T2" fmla="*/ 0 w 709"/>
                <a:gd name="T3" fmla="*/ 220 h 613"/>
                <a:gd name="T4" fmla="*/ 0 w 709"/>
                <a:gd name="T5" fmla="*/ 190 h 613"/>
                <a:gd name="T6" fmla="*/ 0 w 709"/>
                <a:gd name="T7" fmla="*/ 166 h 613"/>
                <a:gd name="T8" fmla="*/ 6 w 709"/>
                <a:gd name="T9" fmla="*/ 149 h 613"/>
                <a:gd name="T10" fmla="*/ 6 w 709"/>
                <a:gd name="T11" fmla="*/ 113 h 613"/>
                <a:gd name="T12" fmla="*/ 6 w 709"/>
                <a:gd name="T13" fmla="*/ 89 h 613"/>
                <a:gd name="T14" fmla="*/ 6 w 709"/>
                <a:gd name="T15" fmla="*/ 31 h 613"/>
                <a:gd name="T16" fmla="*/ 18 w 709"/>
                <a:gd name="T17" fmla="*/ 24 h 613"/>
                <a:gd name="T18" fmla="*/ 35 w 709"/>
                <a:gd name="T19" fmla="*/ 24 h 613"/>
                <a:gd name="T20" fmla="*/ 46 w 709"/>
                <a:gd name="T21" fmla="*/ 18 h 613"/>
                <a:gd name="T22" fmla="*/ 58 w 709"/>
                <a:gd name="T23" fmla="*/ 18 h 613"/>
                <a:gd name="T24" fmla="*/ 64 w 709"/>
                <a:gd name="T25" fmla="*/ 12 h 613"/>
                <a:gd name="T26" fmla="*/ 81 w 709"/>
                <a:gd name="T27" fmla="*/ 7 h 613"/>
                <a:gd name="T28" fmla="*/ 98 w 709"/>
                <a:gd name="T29" fmla="*/ 7 h 613"/>
                <a:gd name="T30" fmla="*/ 104 w 709"/>
                <a:gd name="T31" fmla="*/ 7 h 613"/>
                <a:gd name="T32" fmla="*/ 115 w 709"/>
                <a:gd name="T33" fmla="*/ 7 h 613"/>
                <a:gd name="T34" fmla="*/ 127 w 709"/>
                <a:gd name="T35" fmla="*/ 7 h 613"/>
                <a:gd name="T36" fmla="*/ 138 w 709"/>
                <a:gd name="T37" fmla="*/ 12 h 613"/>
                <a:gd name="T38" fmla="*/ 150 w 709"/>
                <a:gd name="T39" fmla="*/ 18 h 613"/>
                <a:gd name="T40" fmla="*/ 166 w 709"/>
                <a:gd name="T41" fmla="*/ 24 h 613"/>
                <a:gd name="T42" fmla="*/ 178 w 709"/>
                <a:gd name="T43" fmla="*/ 36 h 613"/>
                <a:gd name="T44" fmla="*/ 224 w 709"/>
                <a:gd name="T45" fmla="*/ 36 h 613"/>
                <a:gd name="T46" fmla="*/ 241 w 709"/>
                <a:gd name="T47" fmla="*/ 36 h 613"/>
                <a:gd name="T48" fmla="*/ 264 w 709"/>
                <a:gd name="T49" fmla="*/ 36 h 613"/>
                <a:gd name="T50" fmla="*/ 298 w 709"/>
                <a:gd name="T51" fmla="*/ 36 h 613"/>
                <a:gd name="T52" fmla="*/ 339 w 709"/>
                <a:gd name="T53" fmla="*/ 66 h 613"/>
                <a:gd name="T54" fmla="*/ 339 w 709"/>
                <a:gd name="T55" fmla="*/ 142 h 613"/>
                <a:gd name="T56" fmla="*/ 333 w 709"/>
                <a:gd name="T57" fmla="*/ 214 h 613"/>
                <a:gd name="T58" fmla="*/ 333 w 709"/>
                <a:gd name="T59" fmla="*/ 268 h 613"/>
                <a:gd name="T60" fmla="*/ 333 w 709"/>
                <a:gd name="T61" fmla="*/ 297 h 613"/>
                <a:gd name="T62" fmla="*/ 316 w 709"/>
                <a:gd name="T63" fmla="*/ 303 h 613"/>
                <a:gd name="T64" fmla="*/ 270 w 709"/>
                <a:gd name="T65" fmla="*/ 303 h 613"/>
                <a:gd name="T66" fmla="*/ 247 w 709"/>
                <a:gd name="T67" fmla="*/ 303 h 613"/>
                <a:gd name="T68" fmla="*/ 212 w 709"/>
                <a:gd name="T69" fmla="*/ 303 h 613"/>
                <a:gd name="T70" fmla="*/ 189 w 709"/>
                <a:gd name="T71" fmla="*/ 303 h 613"/>
                <a:gd name="T72" fmla="*/ 161 w 709"/>
                <a:gd name="T73" fmla="*/ 303 h 613"/>
                <a:gd name="T74" fmla="*/ 138 w 709"/>
                <a:gd name="T75" fmla="*/ 303 h 613"/>
                <a:gd name="T76" fmla="*/ 87 w 709"/>
                <a:gd name="T77" fmla="*/ 303 h 613"/>
                <a:gd name="T78" fmla="*/ 69 w 709"/>
                <a:gd name="T79" fmla="*/ 303 h 613"/>
                <a:gd name="T80" fmla="*/ 52 w 709"/>
                <a:gd name="T81" fmla="*/ 303 h 613"/>
                <a:gd name="T82" fmla="*/ 23 w 709"/>
                <a:gd name="T83" fmla="*/ 303 h 61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709"/>
                <a:gd name="T127" fmla="*/ 0 h 613"/>
                <a:gd name="T128" fmla="*/ 709 w 709"/>
                <a:gd name="T129" fmla="*/ 613 h 61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709" h="613">
                  <a:moveTo>
                    <a:pt x="0" y="613"/>
                  </a:moveTo>
                  <a:lnTo>
                    <a:pt x="0" y="601"/>
                  </a:lnTo>
                  <a:lnTo>
                    <a:pt x="0" y="576"/>
                  </a:lnTo>
                  <a:lnTo>
                    <a:pt x="0" y="553"/>
                  </a:lnTo>
                  <a:lnTo>
                    <a:pt x="0" y="517"/>
                  </a:lnTo>
                  <a:lnTo>
                    <a:pt x="0" y="446"/>
                  </a:lnTo>
                  <a:lnTo>
                    <a:pt x="0" y="432"/>
                  </a:lnTo>
                  <a:lnTo>
                    <a:pt x="0" y="421"/>
                  </a:lnTo>
                  <a:lnTo>
                    <a:pt x="0" y="384"/>
                  </a:lnTo>
                  <a:lnTo>
                    <a:pt x="0" y="373"/>
                  </a:lnTo>
                  <a:lnTo>
                    <a:pt x="0" y="350"/>
                  </a:lnTo>
                  <a:lnTo>
                    <a:pt x="0" y="336"/>
                  </a:lnTo>
                  <a:lnTo>
                    <a:pt x="0" y="325"/>
                  </a:lnTo>
                  <a:lnTo>
                    <a:pt x="0" y="302"/>
                  </a:lnTo>
                  <a:lnTo>
                    <a:pt x="12" y="302"/>
                  </a:lnTo>
                  <a:lnTo>
                    <a:pt x="12" y="288"/>
                  </a:lnTo>
                  <a:lnTo>
                    <a:pt x="12" y="277"/>
                  </a:lnTo>
                  <a:lnTo>
                    <a:pt x="12" y="229"/>
                  </a:lnTo>
                  <a:lnTo>
                    <a:pt x="12" y="206"/>
                  </a:lnTo>
                  <a:lnTo>
                    <a:pt x="12" y="192"/>
                  </a:lnTo>
                  <a:lnTo>
                    <a:pt x="12" y="181"/>
                  </a:lnTo>
                  <a:lnTo>
                    <a:pt x="12" y="169"/>
                  </a:lnTo>
                  <a:lnTo>
                    <a:pt x="12" y="144"/>
                  </a:lnTo>
                  <a:lnTo>
                    <a:pt x="12" y="62"/>
                  </a:lnTo>
                  <a:lnTo>
                    <a:pt x="12" y="48"/>
                  </a:lnTo>
                  <a:lnTo>
                    <a:pt x="25" y="48"/>
                  </a:lnTo>
                  <a:lnTo>
                    <a:pt x="37" y="48"/>
                  </a:lnTo>
                  <a:lnTo>
                    <a:pt x="48" y="48"/>
                  </a:lnTo>
                  <a:lnTo>
                    <a:pt x="60" y="48"/>
                  </a:lnTo>
                  <a:lnTo>
                    <a:pt x="73" y="48"/>
                  </a:lnTo>
                  <a:lnTo>
                    <a:pt x="73" y="37"/>
                  </a:lnTo>
                  <a:lnTo>
                    <a:pt x="85" y="37"/>
                  </a:lnTo>
                  <a:lnTo>
                    <a:pt x="96" y="37"/>
                  </a:lnTo>
                  <a:lnTo>
                    <a:pt x="96" y="48"/>
                  </a:lnTo>
                  <a:lnTo>
                    <a:pt x="108" y="48"/>
                  </a:lnTo>
                  <a:lnTo>
                    <a:pt x="121" y="37"/>
                  </a:lnTo>
                  <a:lnTo>
                    <a:pt x="121" y="48"/>
                  </a:lnTo>
                  <a:lnTo>
                    <a:pt x="133" y="37"/>
                  </a:lnTo>
                  <a:lnTo>
                    <a:pt x="133" y="25"/>
                  </a:lnTo>
                  <a:lnTo>
                    <a:pt x="144" y="14"/>
                  </a:lnTo>
                  <a:lnTo>
                    <a:pt x="156" y="14"/>
                  </a:lnTo>
                  <a:lnTo>
                    <a:pt x="169" y="14"/>
                  </a:lnTo>
                  <a:lnTo>
                    <a:pt x="181" y="14"/>
                  </a:lnTo>
                  <a:lnTo>
                    <a:pt x="192" y="14"/>
                  </a:lnTo>
                  <a:lnTo>
                    <a:pt x="204" y="14"/>
                  </a:lnTo>
                  <a:lnTo>
                    <a:pt x="204" y="25"/>
                  </a:lnTo>
                  <a:lnTo>
                    <a:pt x="217" y="25"/>
                  </a:lnTo>
                  <a:lnTo>
                    <a:pt x="217" y="14"/>
                  </a:lnTo>
                  <a:lnTo>
                    <a:pt x="229" y="14"/>
                  </a:lnTo>
                  <a:lnTo>
                    <a:pt x="240" y="0"/>
                  </a:lnTo>
                  <a:lnTo>
                    <a:pt x="240" y="14"/>
                  </a:lnTo>
                  <a:lnTo>
                    <a:pt x="252" y="0"/>
                  </a:lnTo>
                  <a:lnTo>
                    <a:pt x="252" y="14"/>
                  </a:lnTo>
                  <a:lnTo>
                    <a:pt x="265" y="14"/>
                  </a:lnTo>
                  <a:lnTo>
                    <a:pt x="277" y="14"/>
                  </a:lnTo>
                  <a:lnTo>
                    <a:pt x="277" y="25"/>
                  </a:lnTo>
                  <a:lnTo>
                    <a:pt x="288" y="25"/>
                  </a:lnTo>
                  <a:lnTo>
                    <a:pt x="300" y="25"/>
                  </a:lnTo>
                  <a:lnTo>
                    <a:pt x="300" y="37"/>
                  </a:lnTo>
                  <a:lnTo>
                    <a:pt x="313" y="37"/>
                  </a:lnTo>
                  <a:lnTo>
                    <a:pt x="325" y="48"/>
                  </a:lnTo>
                  <a:lnTo>
                    <a:pt x="336" y="48"/>
                  </a:lnTo>
                  <a:lnTo>
                    <a:pt x="348" y="48"/>
                  </a:lnTo>
                  <a:lnTo>
                    <a:pt x="361" y="62"/>
                  </a:lnTo>
                  <a:lnTo>
                    <a:pt x="361" y="73"/>
                  </a:lnTo>
                  <a:lnTo>
                    <a:pt x="373" y="73"/>
                  </a:lnTo>
                  <a:lnTo>
                    <a:pt x="421" y="73"/>
                  </a:lnTo>
                  <a:lnTo>
                    <a:pt x="432" y="73"/>
                  </a:lnTo>
                  <a:lnTo>
                    <a:pt x="469" y="73"/>
                  </a:lnTo>
                  <a:lnTo>
                    <a:pt x="480" y="73"/>
                  </a:lnTo>
                  <a:lnTo>
                    <a:pt x="492" y="73"/>
                  </a:lnTo>
                  <a:lnTo>
                    <a:pt x="505" y="73"/>
                  </a:lnTo>
                  <a:lnTo>
                    <a:pt x="517" y="73"/>
                  </a:lnTo>
                  <a:lnTo>
                    <a:pt x="540" y="73"/>
                  </a:lnTo>
                  <a:lnTo>
                    <a:pt x="553" y="73"/>
                  </a:lnTo>
                  <a:lnTo>
                    <a:pt x="601" y="73"/>
                  </a:lnTo>
                  <a:lnTo>
                    <a:pt x="613" y="73"/>
                  </a:lnTo>
                  <a:lnTo>
                    <a:pt x="624" y="73"/>
                  </a:lnTo>
                  <a:lnTo>
                    <a:pt x="697" y="73"/>
                  </a:lnTo>
                  <a:lnTo>
                    <a:pt x="709" y="73"/>
                  </a:lnTo>
                  <a:lnTo>
                    <a:pt x="709" y="133"/>
                  </a:lnTo>
                  <a:lnTo>
                    <a:pt x="709" y="229"/>
                  </a:lnTo>
                  <a:lnTo>
                    <a:pt x="709" y="265"/>
                  </a:lnTo>
                  <a:lnTo>
                    <a:pt x="709" y="288"/>
                  </a:lnTo>
                  <a:lnTo>
                    <a:pt x="709" y="302"/>
                  </a:lnTo>
                  <a:lnTo>
                    <a:pt x="697" y="302"/>
                  </a:lnTo>
                  <a:lnTo>
                    <a:pt x="697" y="432"/>
                  </a:lnTo>
                  <a:lnTo>
                    <a:pt x="697" y="457"/>
                  </a:lnTo>
                  <a:lnTo>
                    <a:pt x="697" y="494"/>
                  </a:lnTo>
                  <a:lnTo>
                    <a:pt x="697" y="542"/>
                  </a:lnTo>
                  <a:lnTo>
                    <a:pt x="697" y="553"/>
                  </a:lnTo>
                  <a:lnTo>
                    <a:pt x="697" y="576"/>
                  </a:lnTo>
                  <a:lnTo>
                    <a:pt x="697" y="601"/>
                  </a:lnTo>
                  <a:lnTo>
                    <a:pt x="697" y="613"/>
                  </a:lnTo>
                  <a:lnTo>
                    <a:pt x="684" y="613"/>
                  </a:lnTo>
                  <a:lnTo>
                    <a:pt x="661" y="613"/>
                  </a:lnTo>
                  <a:lnTo>
                    <a:pt x="649" y="613"/>
                  </a:lnTo>
                  <a:lnTo>
                    <a:pt x="624" y="613"/>
                  </a:lnTo>
                  <a:lnTo>
                    <a:pt x="565" y="613"/>
                  </a:lnTo>
                  <a:lnTo>
                    <a:pt x="553" y="613"/>
                  </a:lnTo>
                  <a:lnTo>
                    <a:pt x="528" y="613"/>
                  </a:lnTo>
                  <a:lnTo>
                    <a:pt x="517" y="613"/>
                  </a:lnTo>
                  <a:lnTo>
                    <a:pt x="492" y="613"/>
                  </a:lnTo>
                  <a:lnTo>
                    <a:pt x="469" y="613"/>
                  </a:lnTo>
                  <a:lnTo>
                    <a:pt x="444" y="613"/>
                  </a:lnTo>
                  <a:lnTo>
                    <a:pt x="432" y="613"/>
                  </a:lnTo>
                  <a:lnTo>
                    <a:pt x="409" y="613"/>
                  </a:lnTo>
                  <a:lnTo>
                    <a:pt x="396" y="613"/>
                  </a:lnTo>
                  <a:lnTo>
                    <a:pt x="373" y="613"/>
                  </a:lnTo>
                  <a:lnTo>
                    <a:pt x="348" y="613"/>
                  </a:lnTo>
                  <a:lnTo>
                    <a:pt x="336" y="613"/>
                  </a:lnTo>
                  <a:lnTo>
                    <a:pt x="325" y="613"/>
                  </a:lnTo>
                  <a:lnTo>
                    <a:pt x="313" y="613"/>
                  </a:lnTo>
                  <a:lnTo>
                    <a:pt x="288" y="613"/>
                  </a:lnTo>
                  <a:lnTo>
                    <a:pt x="229" y="613"/>
                  </a:lnTo>
                  <a:lnTo>
                    <a:pt x="217" y="613"/>
                  </a:lnTo>
                  <a:lnTo>
                    <a:pt x="181" y="613"/>
                  </a:lnTo>
                  <a:lnTo>
                    <a:pt x="169" y="613"/>
                  </a:lnTo>
                  <a:lnTo>
                    <a:pt x="156" y="613"/>
                  </a:lnTo>
                  <a:lnTo>
                    <a:pt x="144" y="613"/>
                  </a:lnTo>
                  <a:lnTo>
                    <a:pt x="133" y="613"/>
                  </a:lnTo>
                  <a:lnTo>
                    <a:pt x="121" y="613"/>
                  </a:lnTo>
                  <a:lnTo>
                    <a:pt x="108" y="613"/>
                  </a:lnTo>
                  <a:lnTo>
                    <a:pt x="96" y="613"/>
                  </a:lnTo>
                  <a:lnTo>
                    <a:pt x="85" y="613"/>
                  </a:lnTo>
                  <a:lnTo>
                    <a:pt x="48" y="613"/>
                  </a:lnTo>
                  <a:lnTo>
                    <a:pt x="25" y="613"/>
                  </a:lnTo>
                  <a:lnTo>
                    <a:pt x="0" y="613"/>
                  </a:lnTo>
                  <a:close/>
                </a:path>
              </a:pathLst>
            </a:custGeom>
            <a:solidFill>
              <a:srgbClr val="CCECFF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" name="Freeform 40"/>
            <p:cNvSpPr>
              <a:spLocks/>
            </p:cNvSpPr>
            <p:nvPr/>
          </p:nvSpPr>
          <p:spPr bwMode="auto">
            <a:xfrm>
              <a:off x="2372" y="2310"/>
              <a:ext cx="277" cy="539"/>
            </a:xfrm>
            <a:custGeom>
              <a:avLst/>
              <a:gdLst>
                <a:gd name="T0" fmla="*/ 0 w 577"/>
                <a:gd name="T1" fmla="*/ 296 h 1090"/>
                <a:gd name="T2" fmla="*/ 0 w 577"/>
                <a:gd name="T3" fmla="*/ 367 h 1090"/>
                <a:gd name="T4" fmla="*/ 46 w 577"/>
                <a:gd name="T5" fmla="*/ 539 h 1090"/>
                <a:gd name="T6" fmla="*/ 57 w 577"/>
                <a:gd name="T7" fmla="*/ 533 h 1090"/>
                <a:gd name="T8" fmla="*/ 62 w 577"/>
                <a:gd name="T9" fmla="*/ 515 h 1090"/>
                <a:gd name="T10" fmla="*/ 80 w 577"/>
                <a:gd name="T11" fmla="*/ 504 h 1090"/>
                <a:gd name="T12" fmla="*/ 85 w 577"/>
                <a:gd name="T13" fmla="*/ 498 h 1090"/>
                <a:gd name="T14" fmla="*/ 97 w 577"/>
                <a:gd name="T15" fmla="*/ 486 h 1090"/>
                <a:gd name="T16" fmla="*/ 120 w 577"/>
                <a:gd name="T17" fmla="*/ 474 h 1090"/>
                <a:gd name="T18" fmla="*/ 120 w 577"/>
                <a:gd name="T19" fmla="*/ 444 h 1090"/>
                <a:gd name="T20" fmla="*/ 138 w 577"/>
                <a:gd name="T21" fmla="*/ 444 h 1090"/>
                <a:gd name="T22" fmla="*/ 138 w 577"/>
                <a:gd name="T23" fmla="*/ 427 h 1090"/>
                <a:gd name="T24" fmla="*/ 149 w 577"/>
                <a:gd name="T25" fmla="*/ 391 h 1090"/>
                <a:gd name="T26" fmla="*/ 161 w 577"/>
                <a:gd name="T27" fmla="*/ 379 h 1090"/>
                <a:gd name="T28" fmla="*/ 237 w 577"/>
                <a:gd name="T29" fmla="*/ 338 h 1090"/>
                <a:gd name="T30" fmla="*/ 277 w 577"/>
                <a:gd name="T31" fmla="*/ 325 h 1090"/>
                <a:gd name="T32" fmla="*/ 271 w 577"/>
                <a:gd name="T33" fmla="*/ 314 h 1090"/>
                <a:gd name="T34" fmla="*/ 271 w 577"/>
                <a:gd name="T35" fmla="*/ 302 h 1090"/>
                <a:gd name="T36" fmla="*/ 260 w 577"/>
                <a:gd name="T37" fmla="*/ 302 h 1090"/>
                <a:gd name="T38" fmla="*/ 254 w 577"/>
                <a:gd name="T39" fmla="*/ 296 h 1090"/>
                <a:gd name="T40" fmla="*/ 248 w 577"/>
                <a:gd name="T41" fmla="*/ 285 h 1090"/>
                <a:gd name="T42" fmla="*/ 254 w 577"/>
                <a:gd name="T43" fmla="*/ 267 h 1090"/>
                <a:gd name="T44" fmla="*/ 265 w 577"/>
                <a:gd name="T45" fmla="*/ 249 h 1090"/>
                <a:gd name="T46" fmla="*/ 271 w 577"/>
                <a:gd name="T47" fmla="*/ 230 h 1090"/>
                <a:gd name="T48" fmla="*/ 277 w 577"/>
                <a:gd name="T49" fmla="*/ 214 h 1090"/>
                <a:gd name="T50" fmla="*/ 260 w 577"/>
                <a:gd name="T51" fmla="*/ 201 h 1090"/>
                <a:gd name="T52" fmla="*/ 248 w 577"/>
                <a:gd name="T53" fmla="*/ 190 h 1090"/>
                <a:gd name="T54" fmla="*/ 231 w 577"/>
                <a:gd name="T55" fmla="*/ 195 h 1090"/>
                <a:gd name="T56" fmla="*/ 208 w 577"/>
                <a:gd name="T57" fmla="*/ 201 h 1090"/>
                <a:gd name="T58" fmla="*/ 202 w 577"/>
                <a:gd name="T59" fmla="*/ 178 h 1090"/>
                <a:gd name="T60" fmla="*/ 195 w 577"/>
                <a:gd name="T61" fmla="*/ 166 h 1090"/>
                <a:gd name="T62" fmla="*/ 184 w 577"/>
                <a:gd name="T63" fmla="*/ 148 h 1090"/>
                <a:gd name="T64" fmla="*/ 172 w 577"/>
                <a:gd name="T65" fmla="*/ 130 h 1090"/>
                <a:gd name="T66" fmla="*/ 172 w 577"/>
                <a:gd name="T67" fmla="*/ 112 h 1090"/>
                <a:gd name="T68" fmla="*/ 172 w 577"/>
                <a:gd name="T69" fmla="*/ 88 h 1090"/>
                <a:gd name="T70" fmla="*/ 161 w 577"/>
                <a:gd name="T71" fmla="*/ 88 h 1090"/>
                <a:gd name="T72" fmla="*/ 144 w 577"/>
                <a:gd name="T73" fmla="*/ 83 h 1090"/>
                <a:gd name="T74" fmla="*/ 144 w 577"/>
                <a:gd name="T75" fmla="*/ 64 h 1090"/>
                <a:gd name="T76" fmla="*/ 126 w 577"/>
                <a:gd name="T77" fmla="*/ 59 h 1090"/>
                <a:gd name="T78" fmla="*/ 126 w 577"/>
                <a:gd name="T79" fmla="*/ 47 h 1090"/>
                <a:gd name="T80" fmla="*/ 120 w 577"/>
                <a:gd name="T81" fmla="*/ 35 h 1090"/>
                <a:gd name="T82" fmla="*/ 120 w 577"/>
                <a:gd name="T83" fmla="*/ 24 h 1090"/>
                <a:gd name="T84" fmla="*/ 108 w 577"/>
                <a:gd name="T85" fmla="*/ 11 h 1090"/>
                <a:gd name="T86" fmla="*/ 97 w 577"/>
                <a:gd name="T87" fmla="*/ 11 h 1090"/>
                <a:gd name="T88" fmla="*/ 85 w 577"/>
                <a:gd name="T89" fmla="*/ 5 h 1090"/>
                <a:gd name="T90" fmla="*/ 69 w 577"/>
                <a:gd name="T91" fmla="*/ 5 h 1090"/>
                <a:gd name="T92" fmla="*/ 62 w 577"/>
                <a:gd name="T93" fmla="*/ 24 h 1090"/>
                <a:gd name="T94" fmla="*/ 57 w 577"/>
                <a:gd name="T95" fmla="*/ 112 h 109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77"/>
                <a:gd name="T145" fmla="*/ 0 h 1090"/>
                <a:gd name="T146" fmla="*/ 577 w 577"/>
                <a:gd name="T147" fmla="*/ 1090 h 109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77" h="1090">
                  <a:moveTo>
                    <a:pt x="0" y="251"/>
                  </a:moveTo>
                  <a:lnTo>
                    <a:pt x="0" y="347"/>
                  </a:lnTo>
                  <a:lnTo>
                    <a:pt x="0" y="587"/>
                  </a:lnTo>
                  <a:lnTo>
                    <a:pt x="0" y="599"/>
                  </a:lnTo>
                  <a:lnTo>
                    <a:pt x="0" y="624"/>
                  </a:lnTo>
                  <a:lnTo>
                    <a:pt x="0" y="683"/>
                  </a:lnTo>
                  <a:lnTo>
                    <a:pt x="0" y="706"/>
                  </a:lnTo>
                  <a:lnTo>
                    <a:pt x="0" y="743"/>
                  </a:lnTo>
                  <a:lnTo>
                    <a:pt x="0" y="754"/>
                  </a:lnTo>
                  <a:lnTo>
                    <a:pt x="0" y="838"/>
                  </a:lnTo>
                  <a:lnTo>
                    <a:pt x="96" y="838"/>
                  </a:lnTo>
                  <a:lnTo>
                    <a:pt x="96" y="1090"/>
                  </a:lnTo>
                  <a:lnTo>
                    <a:pt x="107" y="1090"/>
                  </a:lnTo>
                  <a:lnTo>
                    <a:pt x="107" y="1078"/>
                  </a:lnTo>
                  <a:lnTo>
                    <a:pt x="107" y="1067"/>
                  </a:lnTo>
                  <a:lnTo>
                    <a:pt x="119" y="1078"/>
                  </a:lnTo>
                  <a:lnTo>
                    <a:pt x="119" y="1067"/>
                  </a:lnTo>
                  <a:lnTo>
                    <a:pt x="119" y="1055"/>
                  </a:lnTo>
                  <a:lnTo>
                    <a:pt x="130" y="1055"/>
                  </a:lnTo>
                  <a:lnTo>
                    <a:pt x="130" y="1042"/>
                  </a:lnTo>
                  <a:lnTo>
                    <a:pt x="144" y="1030"/>
                  </a:lnTo>
                  <a:lnTo>
                    <a:pt x="144" y="1019"/>
                  </a:lnTo>
                  <a:lnTo>
                    <a:pt x="155" y="1019"/>
                  </a:lnTo>
                  <a:lnTo>
                    <a:pt x="167" y="1019"/>
                  </a:lnTo>
                  <a:lnTo>
                    <a:pt x="167" y="1007"/>
                  </a:lnTo>
                  <a:lnTo>
                    <a:pt x="167" y="1019"/>
                  </a:lnTo>
                  <a:lnTo>
                    <a:pt x="178" y="1019"/>
                  </a:lnTo>
                  <a:lnTo>
                    <a:pt x="178" y="1007"/>
                  </a:lnTo>
                  <a:lnTo>
                    <a:pt x="192" y="1007"/>
                  </a:lnTo>
                  <a:lnTo>
                    <a:pt x="192" y="994"/>
                  </a:lnTo>
                  <a:lnTo>
                    <a:pt x="203" y="994"/>
                  </a:lnTo>
                  <a:lnTo>
                    <a:pt x="203" y="982"/>
                  </a:lnTo>
                  <a:lnTo>
                    <a:pt x="215" y="982"/>
                  </a:lnTo>
                  <a:lnTo>
                    <a:pt x="226" y="971"/>
                  </a:lnTo>
                  <a:lnTo>
                    <a:pt x="240" y="959"/>
                  </a:lnTo>
                  <a:lnTo>
                    <a:pt x="251" y="959"/>
                  </a:lnTo>
                  <a:lnTo>
                    <a:pt x="251" y="946"/>
                  </a:lnTo>
                  <a:lnTo>
                    <a:pt x="251" y="934"/>
                  </a:lnTo>
                  <a:lnTo>
                    <a:pt x="251" y="923"/>
                  </a:lnTo>
                  <a:lnTo>
                    <a:pt x="251" y="898"/>
                  </a:lnTo>
                  <a:lnTo>
                    <a:pt x="263" y="898"/>
                  </a:lnTo>
                  <a:lnTo>
                    <a:pt x="274" y="911"/>
                  </a:lnTo>
                  <a:lnTo>
                    <a:pt x="288" y="911"/>
                  </a:lnTo>
                  <a:lnTo>
                    <a:pt x="288" y="898"/>
                  </a:lnTo>
                  <a:lnTo>
                    <a:pt x="288" y="886"/>
                  </a:lnTo>
                  <a:lnTo>
                    <a:pt x="288" y="875"/>
                  </a:lnTo>
                  <a:lnTo>
                    <a:pt x="274" y="875"/>
                  </a:lnTo>
                  <a:lnTo>
                    <a:pt x="288" y="863"/>
                  </a:lnTo>
                  <a:lnTo>
                    <a:pt x="288" y="838"/>
                  </a:lnTo>
                  <a:lnTo>
                    <a:pt x="288" y="827"/>
                  </a:lnTo>
                  <a:lnTo>
                    <a:pt x="299" y="802"/>
                  </a:lnTo>
                  <a:lnTo>
                    <a:pt x="311" y="790"/>
                  </a:lnTo>
                  <a:lnTo>
                    <a:pt x="311" y="779"/>
                  </a:lnTo>
                  <a:lnTo>
                    <a:pt x="322" y="779"/>
                  </a:lnTo>
                  <a:lnTo>
                    <a:pt x="322" y="767"/>
                  </a:lnTo>
                  <a:lnTo>
                    <a:pt x="336" y="767"/>
                  </a:lnTo>
                  <a:lnTo>
                    <a:pt x="347" y="754"/>
                  </a:lnTo>
                  <a:lnTo>
                    <a:pt x="347" y="743"/>
                  </a:lnTo>
                  <a:lnTo>
                    <a:pt x="347" y="683"/>
                  </a:lnTo>
                  <a:lnTo>
                    <a:pt x="493" y="683"/>
                  </a:lnTo>
                  <a:lnTo>
                    <a:pt x="564" y="683"/>
                  </a:lnTo>
                  <a:lnTo>
                    <a:pt x="577" y="671"/>
                  </a:lnTo>
                  <a:lnTo>
                    <a:pt x="564" y="671"/>
                  </a:lnTo>
                  <a:lnTo>
                    <a:pt x="577" y="658"/>
                  </a:lnTo>
                  <a:lnTo>
                    <a:pt x="564" y="647"/>
                  </a:lnTo>
                  <a:lnTo>
                    <a:pt x="577" y="647"/>
                  </a:lnTo>
                  <a:lnTo>
                    <a:pt x="564" y="647"/>
                  </a:lnTo>
                  <a:lnTo>
                    <a:pt x="564" y="635"/>
                  </a:lnTo>
                  <a:lnTo>
                    <a:pt x="553" y="635"/>
                  </a:lnTo>
                  <a:lnTo>
                    <a:pt x="553" y="624"/>
                  </a:lnTo>
                  <a:lnTo>
                    <a:pt x="553" y="610"/>
                  </a:lnTo>
                  <a:lnTo>
                    <a:pt x="564" y="610"/>
                  </a:lnTo>
                  <a:lnTo>
                    <a:pt x="553" y="610"/>
                  </a:lnTo>
                  <a:lnTo>
                    <a:pt x="541" y="610"/>
                  </a:lnTo>
                  <a:lnTo>
                    <a:pt x="541" y="599"/>
                  </a:lnTo>
                  <a:lnTo>
                    <a:pt x="541" y="610"/>
                  </a:lnTo>
                  <a:lnTo>
                    <a:pt x="541" y="599"/>
                  </a:lnTo>
                  <a:lnTo>
                    <a:pt x="529" y="599"/>
                  </a:lnTo>
                  <a:lnTo>
                    <a:pt x="541" y="599"/>
                  </a:lnTo>
                  <a:lnTo>
                    <a:pt x="529" y="599"/>
                  </a:lnTo>
                  <a:lnTo>
                    <a:pt x="541" y="599"/>
                  </a:lnTo>
                  <a:lnTo>
                    <a:pt x="529" y="599"/>
                  </a:lnTo>
                  <a:lnTo>
                    <a:pt x="516" y="587"/>
                  </a:lnTo>
                  <a:lnTo>
                    <a:pt x="516" y="576"/>
                  </a:lnTo>
                  <a:lnTo>
                    <a:pt x="529" y="576"/>
                  </a:lnTo>
                  <a:lnTo>
                    <a:pt x="529" y="562"/>
                  </a:lnTo>
                  <a:lnTo>
                    <a:pt x="529" y="551"/>
                  </a:lnTo>
                  <a:lnTo>
                    <a:pt x="529" y="539"/>
                  </a:lnTo>
                  <a:lnTo>
                    <a:pt x="529" y="528"/>
                  </a:lnTo>
                  <a:lnTo>
                    <a:pt x="541" y="514"/>
                  </a:lnTo>
                  <a:lnTo>
                    <a:pt x="541" y="503"/>
                  </a:lnTo>
                  <a:lnTo>
                    <a:pt x="553" y="503"/>
                  </a:lnTo>
                  <a:lnTo>
                    <a:pt x="564" y="503"/>
                  </a:lnTo>
                  <a:lnTo>
                    <a:pt x="564" y="491"/>
                  </a:lnTo>
                  <a:lnTo>
                    <a:pt x="564" y="480"/>
                  </a:lnTo>
                  <a:lnTo>
                    <a:pt x="564" y="466"/>
                  </a:lnTo>
                  <a:lnTo>
                    <a:pt x="564" y="455"/>
                  </a:lnTo>
                  <a:lnTo>
                    <a:pt x="564" y="443"/>
                  </a:lnTo>
                  <a:lnTo>
                    <a:pt x="577" y="443"/>
                  </a:lnTo>
                  <a:lnTo>
                    <a:pt x="577" y="432"/>
                  </a:lnTo>
                  <a:lnTo>
                    <a:pt x="564" y="432"/>
                  </a:lnTo>
                  <a:lnTo>
                    <a:pt x="553" y="418"/>
                  </a:lnTo>
                  <a:lnTo>
                    <a:pt x="541" y="418"/>
                  </a:lnTo>
                  <a:lnTo>
                    <a:pt x="541" y="407"/>
                  </a:lnTo>
                  <a:lnTo>
                    <a:pt x="529" y="395"/>
                  </a:lnTo>
                  <a:lnTo>
                    <a:pt x="516" y="395"/>
                  </a:lnTo>
                  <a:lnTo>
                    <a:pt x="529" y="384"/>
                  </a:lnTo>
                  <a:lnTo>
                    <a:pt x="516" y="384"/>
                  </a:lnTo>
                  <a:lnTo>
                    <a:pt x="505" y="384"/>
                  </a:lnTo>
                  <a:lnTo>
                    <a:pt x="493" y="384"/>
                  </a:lnTo>
                  <a:lnTo>
                    <a:pt x="481" y="384"/>
                  </a:lnTo>
                  <a:lnTo>
                    <a:pt x="481" y="395"/>
                  </a:lnTo>
                  <a:lnTo>
                    <a:pt x="468" y="407"/>
                  </a:lnTo>
                  <a:lnTo>
                    <a:pt x="457" y="407"/>
                  </a:lnTo>
                  <a:lnTo>
                    <a:pt x="445" y="407"/>
                  </a:lnTo>
                  <a:lnTo>
                    <a:pt x="433" y="407"/>
                  </a:lnTo>
                  <a:lnTo>
                    <a:pt x="420" y="395"/>
                  </a:lnTo>
                  <a:lnTo>
                    <a:pt x="420" y="384"/>
                  </a:lnTo>
                  <a:lnTo>
                    <a:pt x="420" y="370"/>
                  </a:lnTo>
                  <a:lnTo>
                    <a:pt x="420" y="359"/>
                  </a:lnTo>
                  <a:lnTo>
                    <a:pt x="420" y="347"/>
                  </a:lnTo>
                  <a:lnTo>
                    <a:pt x="420" y="336"/>
                  </a:lnTo>
                  <a:lnTo>
                    <a:pt x="420" y="322"/>
                  </a:lnTo>
                  <a:lnTo>
                    <a:pt x="407" y="336"/>
                  </a:lnTo>
                  <a:lnTo>
                    <a:pt x="407" y="322"/>
                  </a:lnTo>
                  <a:lnTo>
                    <a:pt x="395" y="311"/>
                  </a:lnTo>
                  <a:lnTo>
                    <a:pt x="395" y="299"/>
                  </a:lnTo>
                  <a:lnTo>
                    <a:pt x="384" y="299"/>
                  </a:lnTo>
                  <a:lnTo>
                    <a:pt x="370" y="288"/>
                  </a:lnTo>
                  <a:lnTo>
                    <a:pt x="347" y="288"/>
                  </a:lnTo>
                  <a:lnTo>
                    <a:pt x="347" y="274"/>
                  </a:lnTo>
                  <a:lnTo>
                    <a:pt x="359" y="263"/>
                  </a:lnTo>
                  <a:lnTo>
                    <a:pt x="370" y="263"/>
                  </a:lnTo>
                  <a:lnTo>
                    <a:pt x="370" y="251"/>
                  </a:lnTo>
                  <a:lnTo>
                    <a:pt x="359" y="240"/>
                  </a:lnTo>
                  <a:lnTo>
                    <a:pt x="359" y="226"/>
                  </a:lnTo>
                  <a:lnTo>
                    <a:pt x="359" y="215"/>
                  </a:lnTo>
                  <a:lnTo>
                    <a:pt x="359" y="203"/>
                  </a:lnTo>
                  <a:lnTo>
                    <a:pt x="359" y="192"/>
                  </a:lnTo>
                  <a:lnTo>
                    <a:pt x="359" y="178"/>
                  </a:lnTo>
                  <a:lnTo>
                    <a:pt x="359" y="167"/>
                  </a:lnTo>
                  <a:lnTo>
                    <a:pt x="359" y="178"/>
                  </a:lnTo>
                  <a:lnTo>
                    <a:pt x="347" y="167"/>
                  </a:lnTo>
                  <a:lnTo>
                    <a:pt x="336" y="178"/>
                  </a:lnTo>
                  <a:lnTo>
                    <a:pt x="336" y="167"/>
                  </a:lnTo>
                  <a:lnTo>
                    <a:pt x="322" y="167"/>
                  </a:lnTo>
                  <a:lnTo>
                    <a:pt x="322" y="155"/>
                  </a:lnTo>
                  <a:lnTo>
                    <a:pt x="299" y="167"/>
                  </a:lnTo>
                  <a:lnTo>
                    <a:pt x="299" y="155"/>
                  </a:lnTo>
                  <a:lnTo>
                    <a:pt x="299" y="144"/>
                  </a:lnTo>
                  <a:lnTo>
                    <a:pt x="288" y="130"/>
                  </a:lnTo>
                  <a:lnTo>
                    <a:pt x="299" y="130"/>
                  </a:lnTo>
                  <a:lnTo>
                    <a:pt x="288" y="130"/>
                  </a:lnTo>
                  <a:lnTo>
                    <a:pt x="288" y="119"/>
                  </a:lnTo>
                  <a:lnTo>
                    <a:pt x="274" y="119"/>
                  </a:lnTo>
                  <a:lnTo>
                    <a:pt x="263" y="119"/>
                  </a:lnTo>
                  <a:lnTo>
                    <a:pt x="263" y="107"/>
                  </a:lnTo>
                  <a:lnTo>
                    <a:pt x="274" y="107"/>
                  </a:lnTo>
                  <a:lnTo>
                    <a:pt x="263" y="107"/>
                  </a:lnTo>
                  <a:lnTo>
                    <a:pt x="263" y="96"/>
                  </a:lnTo>
                  <a:lnTo>
                    <a:pt x="251" y="96"/>
                  </a:lnTo>
                  <a:lnTo>
                    <a:pt x="263" y="82"/>
                  </a:lnTo>
                  <a:lnTo>
                    <a:pt x="263" y="71"/>
                  </a:lnTo>
                  <a:lnTo>
                    <a:pt x="251" y="71"/>
                  </a:lnTo>
                  <a:lnTo>
                    <a:pt x="263" y="71"/>
                  </a:lnTo>
                  <a:lnTo>
                    <a:pt x="263" y="59"/>
                  </a:lnTo>
                  <a:lnTo>
                    <a:pt x="263" y="48"/>
                  </a:lnTo>
                  <a:lnTo>
                    <a:pt x="251" y="48"/>
                  </a:lnTo>
                  <a:lnTo>
                    <a:pt x="251" y="34"/>
                  </a:lnTo>
                  <a:lnTo>
                    <a:pt x="240" y="34"/>
                  </a:lnTo>
                  <a:lnTo>
                    <a:pt x="226" y="34"/>
                  </a:lnTo>
                  <a:lnTo>
                    <a:pt x="226" y="23"/>
                  </a:lnTo>
                  <a:lnTo>
                    <a:pt x="215" y="23"/>
                  </a:lnTo>
                  <a:lnTo>
                    <a:pt x="215" y="34"/>
                  </a:lnTo>
                  <a:lnTo>
                    <a:pt x="215" y="23"/>
                  </a:lnTo>
                  <a:lnTo>
                    <a:pt x="203" y="23"/>
                  </a:lnTo>
                  <a:lnTo>
                    <a:pt x="192" y="23"/>
                  </a:lnTo>
                  <a:lnTo>
                    <a:pt x="178" y="23"/>
                  </a:lnTo>
                  <a:lnTo>
                    <a:pt x="167" y="23"/>
                  </a:lnTo>
                  <a:lnTo>
                    <a:pt x="178" y="11"/>
                  </a:lnTo>
                  <a:lnTo>
                    <a:pt x="167" y="11"/>
                  </a:lnTo>
                  <a:lnTo>
                    <a:pt x="155" y="0"/>
                  </a:lnTo>
                  <a:lnTo>
                    <a:pt x="155" y="11"/>
                  </a:lnTo>
                  <a:lnTo>
                    <a:pt x="144" y="11"/>
                  </a:lnTo>
                  <a:lnTo>
                    <a:pt x="144" y="23"/>
                  </a:lnTo>
                  <a:lnTo>
                    <a:pt x="130" y="23"/>
                  </a:lnTo>
                  <a:lnTo>
                    <a:pt x="130" y="34"/>
                  </a:lnTo>
                  <a:lnTo>
                    <a:pt x="130" y="48"/>
                  </a:lnTo>
                  <a:lnTo>
                    <a:pt x="119" y="48"/>
                  </a:lnTo>
                  <a:lnTo>
                    <a:pt x="119" y="59"/>
                  </a:lnTo>
                  <a:lnTo>
                    <a:pt x="119" y="144"/>
                  </a:lnTo>
                  <a:lnTo>
                    <a:pt x="119" y="226"/>
                  </a:lnTo>
                  <a:lnTo>
                    <a:pt x="119" y="240"/>
                  </a:lnTo>
                  <a:lnTo>
                    <a:pt x="119" y="251"/>
                  </a:lnTo>
                  <a:lnTo>
                    <a:pt x="0" y="251"/>
                  </a:lnTo>
                  <a:close/>
                </a:path>
              </a:pathLst>
            </a:custGeom>
            <a:solidFill>
              <a:srgbClr val="CCEC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" name="Freeform 41"/>
            <p:cNvSpPr>
              <a:spLocks/>
            </p:cNvSpPr>
            <p:nvPr/>
          </p:nvSpPr>
          <p:spPr bwMode="auto">
            <a:xfrm>
              <a:off x="2372" y="2310"/>
              <a:ext cx="277" cy="539"/>
            </a:xfrm>
            <a:custGeom>
              <a:avLst/>
              <a:gdLst>
                <a:gd name="T0" fmla="*/ 0 w 577"/>
                <a:gd name="T1" fmla="*/ 296 h 1090"/>
                <a:gd name="T2" fmla="*/ 0 w 577"/>
                <a:gd name="T3" fmla="*/ 367 h 1090"/>
                <a:gd name="T4" fmla="*/ 46 w 577"/>
                <a:gd name="T5" fmla="*/ 539 h 1090"/>
                <a:gd name="T6" fmla="*/ 57 w 577"/>
                <a:gd name="T7" fmla="*/ 533 h 1090"/>
                <a:gd name="T8" fmla="*/ 62 w 577"/>
                <a:gd name="T9" fmla="*/ 515 h 1090"/>
                <a:gd name="T10" fmla="*/ 80 w 577"/>
                <a:gd name="T11" fmla="*/ 504 h 1090"/>
                <a:gd name="T12" fmla="*/ 85 w 577"/>
                <a:gd name="T13" fmla="*/ 498 h 1090"/>
                <a:gd name="T14" fmla="*/ 97 w 577"/>
                <a:gd name="T15" fmla="*/ 486 h 1090"/>
                <a:gd name="T16" fmla="*/ 120 w 577"/>
                <a:gd name="T17" fmla="*/ 474 h 1090"/>
                <a:gd name="T18" fmla="*/ 120 w 577"/>
                <a:gd name="T19" fmla="*/ 444 h 1090"/>
                <a:gd name="T20" fmla="*/ 138 w 577"/>
                <a:gd name="T21" fmla="*/ 444 h 1090"/>
                <a:gd name="T22" fmla="*/ 138 w 577"/>
                <a:gd name="T23" fmla="*/ 427 h 1090"/>
                <a:gd name="T24" fmla="*/ 149 w 577"/>
                <a:gd name="T25" fmla="*/ 391 h 1090"/>
                <a:gd name="T26" fmla="*/ 161 w 577"/>
                <a:gd name="T27" fmla="*/ 379 h 1090"/>
                <a:gd name="T28" fmla="*/ 237 w 577"/>
                <a:gd name="T29" fmla="*/ 338 h 1090"/>
                <a:gd name="T30" fmla="*/ 277 w 577"/>
                <a:gd name="T31" fmla="*/ 325 h 1090"/>
                <a:gd name="T32" fmla="*/ 271 w 577"/>
                <a:gd name="T33" fmla="*/ 314 h 1090"/>
                <a:gd name="T34" fmla="*/ 271 w 577"/>
                <a:gd name="T35" fmla="*/ 302 h 1090"/>
                <a:gd name="T36" fmla="*/ 260 w 577"/>
                <a:gd name="T37" fmla="*/ 302 h 1090"/>
                <a:gd name="T38" fmla="*/ 254 w 577"/>
                <a:gd name="T39" fmla="*/ 296 h 1090"/>
                <a:gd name="T40" fmla="*/ 248 w 577"/>
                <a:gd name="T41" fmla="*/ 285 h 1090"/>
                <a:gd name="T42" fmla="*/ 254 w 577"/>
                <a:gd name="T43" fmla="*/ 267 h 1090"/>
                <a:gd name="T44" fmla="*/ 265 w 577"/>
                <a:gd name="T45" fmla="*/ 249 h 1090"/>
                <a:gd name="T46" fmla="*/ 271 w 577"/>
                <a:gd name="T47" fmla="*/ 230 h 1090"/>
                <a:gd name="T48" fmla="*/ 277 w 577"/>
                <a:gd name="T49" fmla="*/ 214 h 1090"/>
                <a:gd name="T50" fmla="*/ 260 w 577"/>
                <a:gd name="T51" fmla="*/ 201 h 1090"/>
                <a:gd name="T52" fmla="*/ 248 w 577"/>
                <a:gd name="T53" fmla="*/ 190 h 1090"/>
                <a:gd name="T54" fmla="*/ 231 w 577"/>
                <a:gd name="T55" fmla="*/ 195 h 1090"/>
                <a:gd name="T56" fmla="*/ 208 w 577"/>
                <a:gd name="T57" fmla="*/ 201 h 1090"/>
                <a:gd name="T58" fmla="*/ 202 w 577"/>
                <a:gd name="T59" fmla="*/ 178 h 1090"/>
                <a:gd name="T60" fmla="*/ 195 w 577"/>
                <a:gd name="T61" fmla="*/ 166 h 1090"/>
                <a:gd name="T62" fmla="*/ 184 w 577"/>
                <a:gd name="T63" fmla="*/ 148 h 1090"/>
                <a:gd name="T64" fmla="*/ 172 w 577"/>
                <a:gd name="T65" fmla="*/ 130 h 1090"/>
                <a:gd name="T66" fmla="*/ 172 w 577"/>
                <a:gd name="T67" fmla="*/ 112 h 1090"/>
                <a:gd name="T68" fmla="*/ 172 w 577"/>
                <a:gd name="T69" fmla="*/ 88 h 1090"/>
                <a:gd name="T70" fmla="*/ 161 w 577"/>
                <a:gd name="T71" fmla="*/ 88 h 1090"/>
                <a:gd name="T72" fmla="*/ 144 w 577"/>
                <a:gd name="T73" fmla="*/ 83 h 1090"/>
                <a:gd name="T74" fmla="*/ 144 w 577"/>
                <a:gd name="T75" fmla="*/ 64 h 1090"/>
                <a:gd name="T76" fmla="*/ 126 w 577"/>
                <a:gd name="T77" fmla="*/ 59 h 1090"/>
                <a:gd name="T78" fmla="*/ 126 w 577"/>
                <a:gd name="T79" fmla="*/ 47 h 1090"/>
                <a:gd name="T80" fmla="*/ 120 w 577"/>
                <a:gd name="T81" fmla="*/ 35 h 1090"/>
                <a:gd name="T82" fmla="*/ 120 w 577"/>
                <a:gd name="T83" fmla="*/ 24 h 1090"/>
                <a:gd name="T84" fmla="*/ 108 w 577"/>
                <a:gd name="T85" fmla="*/ 11 h 1090"/>
                <a:gd name="T86" fmla="*/ 97 w 577"/>
                <a:gd name="T87" fmla="*/ 11 h 1090"/>
                <a:gd name="T88" fmla="*/ 85 w 577"/>
                <a:gd name="T89" fmla="*/ 5 h 1090"/>
                <a:gd name="T90" fmla="*/ 69 w 577"/>
                <a:gd name="T91" fmla="*/ 5 h 1090"/>
                <a:gd name="T92" fmla="*/ 62 w 577"/>
                <a:gd name="T93" fmla="*/ 24 h 1090"/>
                <a:gd name="T94" fmla="*/ 57 w 577"/>
                <a:gd name="T95" fmla="*/ 112 h 109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77"/>
                <a:gd name="T145" fmla="*/ 0 h 1090"/>
                <a:gd name="T146" fmla="*/ 577 w 577"/>
                <a:gd name="T147" fmla="*/ 1090 h 109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77" h="1090">
                  <a:moveTo>
                    <a:pt x="0" y="251"/>
                  </a:moveTo>
                  <a:lnTo>
                    <a:pt x="0" y="347"/>
                  </a:lnTo>
                  <a:lnTo>
                    <a:pt x="0" y="587"/>
                  </a:lnTo>
                  <a:lnTo>
                    <a:pt x="0" y="599"/>
                  </a:lnTo>
                  <a:lnTo>
                    <a:pt x="0" y="624"/>
                  </a:lnTo>
                  <a:lnTo>
                    <a:pt x="0" y="683"/>
                  </a:lnTo>
                  <a:lnTo>
                    <a:pt x="0" y="706"/>
                  </a:lnTo>
                  <a:lnTo>
                    <a:pt x="0" y="743"/>
                  </a:lnTo>
                  <a:lnTo>
                    <a:pt x="0" y="754"/>
                  </a:lnTo>
                  <a:lnTo>
                    <a:pt x="0" y="838"/>
                  </a:lnTo>
                  <a:lnTo>
                    <a:pt x="96" y="838"/>
                  </a:lnTo>
                  <a:lnTo>
                    <a:pt x="96" y="1090"/>
                  </a:lnTo>
                  <a:lnTo>
                    <a:pt x="107" y="1090"/>
                  </a:lnTo>
                  <a:lnTo>
                    <a:pt x="107" y="1078"/>
                  </a:lnTo>
                  <a:lnTo>
                    <a:pt x="107" y="1067"/>
                  </a:lnTo>
                  <a:lnTo>
                    <a:pt x="119" y="1078"/>
                  </a:lnTo>
                  <a:lnTo>
                    <a:pt x="119" y="1067"/>
                  </a:lnTo>
                  <a:lnTo>
                    <a:pt x="119" y="1055"/>
                  </a:lnTo>
                  <a:lnTo>
                    <a:pt x="130" y="1055"/>
                  </a:lnTo>
                  <a:lnTo>
                    <a:pt x="130" y="1042"/>
                  </a:lnTo>
                  <a:lnTo>
                    <a:pt x="144" y="1030"/>
                  </a:lnTo>
                  <a:lnTo>
                    <a:pt x="144" y="1019"/>
                  </a:lnTo>
                  <a:lnTo>
                    <a:pt x="155" y="1019"/>
                  </a:lnTo>
                  <a:lnTo>
                    <a:pt x="167" y="1019"/>
                  </a:lnTo>
                  <a:lnTo>
                    <a:pt x="167" y="1007"/>
                  </a:lnTo>
                  <a:lnTo>
                    <a:pt x="167" y="1019"/>
                  </a:lnTo>
                  <a:lnTo>
                    <a:pt x="178" y="1019"/>
                  </a:lnTo>
                  <a:lnTo>
                    <a:pt x="178" y="1007"/>
                  </a:lnTo>
                  <a:lnTo>
                    <a:pt x="192" y="1007"/>
                  </a:lnTo>
                  <a:lnTo>
                    <a:pt x="192" y="994"/>
                  </a:lnTo>
                  <a:lnTo>
                    <a:pt x="203" y="994"/>
                  </a:lnTo>
                  <a:lnTo>
                    <a:pt x="203" y="982"/>
                  </a:lnTo>
                  <a:lnTo>
                    <a:pt x="215" y="982"/>
                  </a:lnTo>
                  <a:lnTo>
                    <a:pt x="226" y="971"/>
                  </a:lnTo>
                  <a:lnTo>
                    <a:pt x="240" y="959"/>
                  </a:lnTo>
                  <a:lnTo>
                    <a:pt x="251" y="959"/>
                  </a:lnTo>
                  <a:lnTo>
                    <a:pt x="251" y="946"/>
                  </a:lnTo>
                  <a:lnTo>
                    <a:pt x="251" y="934"/>
                  </a:lnTo>
                  <a:lnTo>
                    <a:pt x="251" y="923"/>
                  </a:lnTo>
                  <a:lnTo>
                    <a:pt x="251" y="898"/>
                  </a:lnTo>
                  <a:lnTo>
                    <a:pt x="263" y="898"/>
                  </a:lnTo>
                  <a:lnTo>
                    <a:pt x="274" y="911"/>
                  </a:lnTo>
                  <a:lnTo>
                    <a:pt x="288" y="911"/>
                  </a:lnTo>
                  <a:lnTo>
                    <a:pt x="288" y="898"/>
                  </a:lnTo>
                  <a:lnTo>
                    <a:pt x="288" y="886"/>
                  </a:lnTo>
                  <a:lnTo>
                    <a:pt x="288" y="875"/>
                  </a:lnTo>
                  <a:lnTo>
                    <a:pt x="274" y="875"/>
                  </a:lnTo>
                  <a:lnTo>
                    <a:pt x="288" y="863"/>
                  </a:lnTo>
                  <a:lnTo>
                    <a:pt x="288" y="838"/>
                  </a:lnTo>
                  <a:lnTo>
                    <a:pt x="288" y="827"/>
                  </a:lnTo>
                  <a:lnTo>
                    <a:pt x="299" y="802"/>
                  </a:lnTo>
                  <a:lnTo>
                    <a:pt x="311" y="790"/>
                  </a:lnTo>
                  <a:lnTo>
                    <a:pt x="311" y="779"/>
                  </a:lnTo>
                  <a:lnTo>
                    <a:pt x="322" y="779"/>
                  </a:lnTo>
                  <a:lnTo>
                    <a:pt x="322" y="767"/>
                  </a:lnTo>
                  <a:lnTo>
                    <a:pt x="336" y="767"/>
                  </a:lnTo>
                  <a:lnTo>
                    <a:pt x="347" y="754"/>
                  </a:lnTo>
                  <a:lnTo>
                    <a:pt x="347" y="743"/>
                  </a:lnTo>
                  <a:lnTo>
                    <a:pt x="347" y="683"/>
                  </a:lnTo>
                  <a:lnTo>
                    <a:pt x="493" y="683"/>
                  </a:lnTo>
                  <a:lnTo>
                    <a:pt x="564" y="683"/>
                  </a:lnTo>
                  <a:lnTo>
                    <a:pt x="577" y="671"/>
                  </a:lnTo>
                  <a:lnTo>
                    <a:pt x="564" y="671"/>
                  </a:lnTo>
                  <a:lnTo>
                    <a:pt x="577" y="658"/>
                  </a:lnTo>
                  <a:lnTo>
                    <a:pt x="564" y="647"/>
                  </a:lnTo>
                  <a:lnTo>
                    <a:pt x="577" y="647"/>
                  </a:lnTo>
                  <a:lnTo>
                    <a:pt x="564" y="647"/>
                  </a:lnTo>
                  <a:lnTo>
                    <a:pt x="564" y="635"/>
                  </a:lnTo>
                  <a:lnTo>
                    <a:pt x="553" y="635"/>
                  </a:lnTo>
                  <a:lnTo>
                    <a:pt x="553" y="624"/>
                  </a:lnTo>
                  <a:lnTo>
                    <a:pt x="553" y="610"/>
                  </a:lnTo>
                  <a:lnTo>
                    <a:pt x="564" y="610"/>
                  </a:lnTo>
                  <a:lnTo>
                    <a:pt x="553" y="610"/>
                  </a:lnTo>
                  <a:lnTo>
                    <a:pt x="541" y="610"/>
                  </a:lnTo>
                  <a:lnTo>
                    <a:pt x="541" y="599"/>
                  </a:lnTo>
                  <a:lnTo>
                    <a:pt x="541" y="610"/>
                  </a:lnTo>
                  <a:lnTo>
                    <a:pt x="541" y="599"/>
                  </a:lnTo>
                  <a:lnTo>
                    <a:pt x="529" y="599"/>
                  </a:lnTo>
                  <a:lnTo>
                    <a:pt x="541" y="599"/>
                  </a:lnTo>
                  <a:lnTo>
                    <a:pt x="529" y="599"/>
                  </a:lnTo>
                  <a:lnTo>
                    <a:pt x="541" y="599"/>
                  </a:lnTo>
                  <a:lnTo>
                    <a:pt x="529" y="599"/>
                  </a:lnTo>
                  <a:lnTo>
                    <a:pt x="516" y="587"/>
                  </a:lnTo>
                  <a:lnTo>
                    <a:pt x="516" y="576"/>
                  </a:lnTo>
                  <a:lnTo>
                    <a:pt x="529" y="576"/>
                  </a:lnTo>
                  <a:lnTo>
                    <a:pt x="529" y="562"/>
                  </a:lnTo>
                  <a:lnTo>
                    <a:pt x="529" y="551"/>
                  </a:lnTo>
                  <a:lnTo>
                    <a:pt x="529" y="539"/>
                  </a:lnTo>
                  <a:lnTo>
                    <a:pt x="529" y="528"/>
                  </a:lnTo>
                  <a:lnTo>
                    <a:pt x="541" y="514"/>
                  </a:lnTo>
                  <a:lnTo>
                    <a:pt x="541" y="503"/>
                  </a:lnTo>
                  <a:lnTo>
                    <a:pt x="553" y="503"/>
                  </a:lnTo>
                  <a:lnTo>
                    <a:pt x="564" y="503"/>
                  </a:lnTo>
                  <a:lnTo>
                    <a:pt x="564" y="491"/>
                  </a:lnTo>
                  <a:lnTo>
                    <a:pt x="564" y="480"/>
                  </a:lnTo>
                  <a:lnTo>
                    <a:pt x="564" y="466"/>
                  </a:lnTo>
                  <a:lnTo>
                    <a:pt x="564" y="455"/>
                  </a:lnTo>
                  <a:lnTo>
                    <a:pt x="564" y="443"/>
                  </a:lnTo>
                  <a:lnTo>
                    <a:pt x="577" y="443"/>
                  </a:lnTo>
                  <a:lnTo>
                    <a:pt x="577" y="432"/>
                  </a:lnTo>
                  <a:lnTo>
                    <a:pt x="564" y="432"/>
                  </a:lnTo>
                  <a:lnTo>
                    <a:pt x="553" y="418"/>
                  </a:lnTo>
                  <a:lnTo>
                    <a:pt x="541" y="418"/>
                  </a:lnTo>
                  <a:lnTo>
                    <a:pt x="541" y="407"/>
                  </a:lnTo>
                  <a:lnTo>
                    <a:pt x="529" y="395"/>
                  </a:lnTo>
                  <a:lnTo>
                    <a:pt x="516" y="395"/>
                  </a:lnTo>
                  <a:lnTo>
                    <a:pt x="529" y="384"/>
                  </a:lnTo>
                  <a:lnTo>
                    <a:pt x="516" y="384"/>
                  </a:lnTo>
                  <a:lnTo>
                    <a:pt x="505" y="384"/>
                  </a:lnTo>
                  <a:lnTo>
                    <a:pt x="493" y="384"/>
                  </a:lnTo>
                  <a:lnTo>
                    <a:pt x="481" y="384"/>
                  </a:lnTo>
                  <a:lnTo>
                    <a:pt x="481" y="395"/>
                  </a:lnTo>
                  <a:lnTo>
                    <a:pt x="468" y="407"/>
                  </a:lnTo>
                  <a:lnTo>
                    <a:pt x="457" y="407"/>
                  </a:lnTo>
                  <a:lnTo>
                    <a:pt x="445" y="407"/>
                  </a:lnTo>
                  <a:lnTo>
                    <a:pt x="433" y="407"/>
                  </a:lnTo>
                  <a:lnTo>
                    <a:pt x="420" y="395"/>
                  </a:lnTo>
                  <a:lnTo>
                    <a:pt x="420" y="384"/>
                  </a:lnTo>
                  <a:lnTo>
                    <a:pt x="420" y="370"/>
                  </a:lnTo>
                  <a:lnTo>
                    <a:pt x="420" y="359"/>
                  </a:lnTo>
                  <a:lnTo>
                    <a:pt x="420" y="347"/>
                  </a:lnTo>
                  <a:lnTo>
                    <a:pt x="420" y="336"/>
                  </a:lnTo>
                  <a:lnTo>
                    <a:pt x="420" y="322"/>
                  </a:lnTo>
                  <a:lnTo>
                    <a:pt x="407" y="336"/>
                  </a:lnTo>
                  <a:lnTo>
                    <a:pt x="407" y="322"/>
                  </a:lnTo>
                  <a:lnTo>
                    <a:pt x="395" y="311"/>
                  </a:lnTo>
                  <a:lnTo>
                    <a:pt x="395" y="299"/>
                  </a:lnTo>
                  <a:lnTo>
                    <a:pt x="384" y="299"/>
                  </a:lnTo>
                  <a:lnTo>
                    <a:pt x="370" y="288"/>
                  </a:lnTo>
                  <a:lnTo>
                    <a:pt x="347" y="288"/>
                  </a:lnTo>
                  <a:lnTo>
                    <a:pt x="347" y="274"/>
                  </a:lnTo>
                  <a:lnTo>
                    <a:pt x="359" y="263"/>
                  </a:lnTo>
                  <a:lnTo>
                    <a:pt x="370" y="263"/>
                  </a:lnTo>
                  <a:lnTo>
                    <a:pt x="370" y="251"/>
                  </a:lnTo>
                  <a:lnTo>
                    <a:pt x="359" y="240"/>
                  </a:lnTo>
                  <a:lnTo>
                    <a:pt x="359" y="226"/>
                  </a:lnTo>
                  <a:lnTo>
                    <a:pt x="359" y="215"/>
                  </a:lnTo>
                  <a:lnTo>
                    <a:pt x="359" y="203"/>
                  </a:lnTo>
                  <a:lnTo>
                    <a:pt x="359" y="192"/>
                  </a:lnTo>
                  <a:lnTo>
                    <a:pt x="359" y="178"/>
                  </a:lnTo>
                  <a:lnTo>
                    <a:pt x="359" y="167"/>
                  </a:lnTo>
                  <a:lnTo>
                    <a:pt x="359" y="178"/>
                  </a:lnTo>
                  <a:lnTo>
                    <a:pt x="347" y="167"/>
                  </a:lnTo>
                  <a:lnTo>
                    <a:pt x="336" y="178"/>
                  </a:lnTo>
                  <a:lnTo>
                    <a:pt x="336" y="167"/>
                  </a:lnTo>
                  <a:lnTo>
                    <a:pt x="322" y="167"/>
                  </a:lnTo>
                  <a:lnTo>
                    <a:pt x="322" y="155"/>
                  </a:lnTo>
                  <a:lnTo>
                    <a:pt x="299" y="167"/>
                  </a:lnTo>
                  <a:lnTo>
                    <a:pt x="299" y="155"/>
                  </a:lnTo>
                  <a:lnTo>
                    <a:pt x="299" y="144"/>
                  </a:lnTo>
                  <a:lnTo>
                    <a:pt x="288" y="130"/>
                  </a:lnTo>
                  <a:lnTo>
                    <a:pt x="299" y="130"/>
                  </a:lnTo>
                  <a:lnTo>
                    <a:pt x="288" y="130"/>
                  </a:lnTo>
                  <a:lnTo>
                    <a:pt x="288" y="119"/>
                  </a:lnTo>
                  <a:lnTo>
                    <a:pt x="274" y="119"/>
                  </a:lnTo>
                  <a:lnTo>
                    <a:pt x="263" y="119"/>
                  </a:lnTo>
                  <a:lnTo>
                    <a:pt x="263" y="107"/>
                  </a:lnTo>
                  <a:lnTo>
                    <a:pt x="274" y="107"/>
                  </a:lnTo>
                  <a:lnTo>
                    <a:pt x="263" y="107"/>
                  </a:lnTo>
                  <a:lnTo>
                    <a:pt x="263" y="96"/>
                  </a:lnTo>
                  <a:lnTo>
                    <a:pt x="251" y="96"/>
                  </a:lnTo>
                  <a:lnTo>
                    <a:pt x="263" y="82"/>
                  </a:lnTo>
                  <a:lnTo>
                    <a:pt x="263" y="71"/>
                  </a:lnTo>
                  <a:lnTo>
                    <a:pt x="251" y="71"/>
                  </a:lnTo>
                  <a:lnTo>
                    <a:pt x="263" y="71"/>
                  </a:lnTo>
                  <a:lnTo>
                    <a:pt x="263" y="59"/>
                  </a:lnTo>
                  <a:lnTo>
                    <a:pt x="263" y="48"/>
                  </a:lnTo>
                  <a:lnTo>
                    <a:pt x="251" y="48"/>
                  </a:lnTo>
                  <a:lnTo>
                    <a:pt x="251" y="34"/>
                  </a:lnTo>
                  <a:lnTo>
                    <a:pt x="240" y="34"/>
                  </a:lnTo>
                  <a:lnTo>
                    <a:pt x="226" y="34"/>
                  </a:lnTo>
                  <a:lnTo>
                    <a:pt x="226" y="23"/>
                  </a:lnTo>
                  <a:lnTo>
                    <a:pt x="215" y="23"/>
                  </a:lnTo>
                  <a:lnTo>
                    <a:pt x="215" y="34"/>
                  </a:lnTo>
                  <a:lnTo>
                    <a:pt x="215" y="23"/>
                  </a:lnTo>
                  <a:lnTo>
                    <a:pt x="203" y="23"/>
                  </a:lnTo>
                  <a:lnTo>
                    <a:pt x="192" y="23"/>
                  </a:lnTo>
                  <a:lnTo>
                    <a:pt x="178" y="23"/>
                  </a:lnTo>
                  <a:lnTo>
                    <a:pt x="167" y="23"/>
                  </a:lnTo>
                  <a:lnTo>
                    <a:pt x="178" y="11"/>
                  </a:lnTo>
                  <a:lnTo>
                    <a:pt x="167" y="11"/>
                  </a:lnTo>
                  <a:lnTo>
                    <a:pt x="155" y="0"/>
                  </a:lnTo>
                  <a:lnTo>
                    <a:pt x="155" y="11"/>
                  </a:lnTo>
                  <a:lnTo>
                    <a:pt x="144" y="11"/>
                  </a:lnTo>
                  <a:lnTo>
                    <a:pt x="144" y="23"/>
                  </a:lnTo>
                  <a:lnTo>
                    <a:pt x="130" y="23"/>
                  </a:lnTo>
                  <a:lnTo>
                    <a:pt x="130" y="34"/>
                  </a:lnTo>
                  <a:lnTo>
                    <a:pt x="130" y="48"/>
                  </a:lnTo>
                  <a:lnTo>
                    <a:pt x="119" y="48"/>
                  </a:lnTo>
                  <a:lnTo>
                    <a:pt x="119" y="59"/>
                  </a:lnTo>
                  <a:lnTo>
                    <a:pt x="119" y="144"/>
                  </a:lnTo>
                  <a:lnTo>
                    <a:pt x="119" y="226"/>
                  </a:lnTo>
                  <a:lnTo>
                    <a:pt x="119" y="240"/>
                  </a:lnTo>
                  <a:lnTo>
                    <a:pt x="119" y="251"/>
                  </a:lnTo>
                  <a:lnTo>
                    <a:pt x="0" y="251"/>
                  </a:lnTo>
                  <a:close/>
                </a:path>
              </a:pathLst>
            </a:custGeom>
            <a:solidFill>
              <a:srgbClr val="CCECFF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" name="Freeform 42"/>
            <p:cNvSpPr>
              <a:spLocks/>
            </p:cNvSpPr>
            <p:nvPr/>
          </p:nvSpPr>
          <p:spPr bwMode="auto">
            <a:xfrm>
              <a:off x="2067" y="2434"/>
              <a:ext cx="351" cy="463"/>
            </a:xfrm>
            <a:custGeom>
              <a:avLst/>
              <a:gdLst>
                <a:gd name="T0" fmla="*/ 18 w 734"/>
                <a:gd name="T1" fmla="*/ 172 h 935"/>
                <a:gd name="T2" fmla="*/ 18 w 734"/>
                <a:gd name="T3" fmla="*/ 149 h 935"/>
                <a:gd name="T4" fmla="*/ 23 w 734"/>
                <a:gd name="T5" fmla="*/ 130 h 935"/>
                <a:gd name="T6" fmla="*/ 41 w 734"/>
                <a:gd name="T7" fmla="*/ 130 h 935"/>
                <a:gd name="T8" fmla="*/ 53 w 734"/>
                <a:gd name="T9" fmla="*/ 130 h 935"/>
                <a:gd name="T10" fmla="*/ 58 w 734"/>
                <a:gd name="T11" fmla="*/ 125 h 935"/>
                <a:gd name="T12" fmla="*/ 64 w 734"/>
                <a:gd name="T13" fmla="*/ 113 h 935"/>
                <a:gd name="T14" fmla="*/ 76 w 734"/>
                <a:gd name="T15" fmla="*/ 101 h 935"/>
                <a:gd name="T16" fmla="*/ 99 w 734"/>
                <a:gd name="T17" fmla="*/ 101 h 935"/>
                <a:gd name="T18" fmla="*/ 110 w 734"/>
                <a:gd name="T19" fmla="*/ 83 h 935"/>
                <a:gd name="T20" fmla="*/ 132 w 734"/>
                <a:gd name="T21" fmla="*/ 83 h 935"/>
                <a:gd name="T22" fmla="*/ 144 w 734"/>
                <a:gd name="T23" fmla="*/ 66 h 935"/>
                <a:gd name="T24" fmla="*/ 161 w 734"/>
                <a:gd name="T25" fmla="*/ 59 h 935"/>
                <a:gd name="T26" fmla="*/ 150 w 734"/>
                <a:gd name="T27" fmla="*/ 48 h 935"/>
                <a:gd name="T28" fmla="*/ 161 w 734"/>
                <a:gd name="T29" fmla="*/ 35 h 935"/>
                <a:gd name="T30" fmla="*/ 178 w 734"/>
                <a:gd name="T31" fmla="*/ 24 h 935"/>
                <a:gd name="T32" fmla="*/ 196 w 734"/>
                <a:gd name="T33" fmla="*/ 30 h 935"/>
                <a:gd name="T34" fmla="*/ 213 w 734"/>
                <a:gd name="T35" fmla="*/ 18 h 935"/>
                <a:gd name="T36" fmla="*/ 305 w 734"/>
                <a:gd name="T37" fmla="*/ 0 h 935"/>
                <a:gd name="T38" fmla="*/ 305 w 734"/>
                <a:gd name="T39" fmla="*/ 185 h 935"/>
                <a:gd name="T40" fmla="*/ 305 w 734"/>
                <a:gd name="T41" fmla="*/ 249 h 935"/>
                <a:gd name="T42" fmla="*/ 344 w 734"/>
                <a:gd name="T43" fmla="*/ 422 h 935"/>
                <a:gd name="T44" fmla="*/ 333 w 734"/>
                <a:gd name="T45" fmla="*/ 433 h 935"/>
                <a:gd name="T46" fmla="*/ 316 w 734"/>
                <a:gd name="T47" fmla="*/ 433 h 935"/>
                <a:gd name="T48" fmla="*/ 305 w 734"/>
                <a:gd name="T49" fmla="*/ 439 h 935"/>
                <a:gd name="T50" fmla="*/ 293 w 734"/>
                <a:gd name="T51" fmla="*/ 428 h 935"/>
                <a:gd name="T52" fmla="*/ 270 w 734"/>
                <a:gd name="T53" fmla="*/ 422 h 935"/>
                <a:gd name="T54" fmla="*/ 259 w 734"/>
                <a:gd name="T55" fmla="*/ 410 h 935"/>
                <a:gd name="T56" fmla="*/ 236 w 734"/>
                <a:gd name="T57" fmla="*/ 404 h 935"/>
                <a:gd name="T58" fmla="*/ 230 w 734"/>
                <a:gd name="T59" fmla="*/ 410 h 935"/>
                <a:gd name="T60" fmla="*/ 219 w 734"/>
                <a:gd name="T61" fmla="*/ 398 h 935"/>
                <a:gd name="T62" fmla="*/ 207 w 734"/>
                <a:gd name="T63" fmla="*/ 404 h 935"/>
                <a:gd name="T64" fmla="*/ 190 w 734"/>
                <a:gd name="T65" fmla="*/ 410 h 935"/>
                <a:gd name="T66" fmla="*/ 184 w 734"/>
                <a:gd name="T67" fmla="*/ 415 h 935"/>
                <a:gd name="T68" fmla="*/ 184 w 734"/>
                <a:gd name="T69" fmla="*/ 428 h 935"/>
                <a:gd name="T70" fmla="*/ 173 w 734"/>
                <a:gd name="T71" fmla="*/ 446 h 935"/>
                <a:gd name="T72" fmla="*/ 155 w 734"/>
                <a:gd name="T73" fmla="*/ 463 h 935"/>
                <a:gd name="T74" fmla="*/ 138 w 734"/>
                <a:gd name="T75" fmla="*/ 452 h 935"/>
                <a:gd name="T76" fmla="*/ 121 w 734"/>
                <a:gd name="T77" fmla="*/ 439 h 935"/>
                <a:gd name="T78" fmla="*/ 69 w 734"/>
                <a:gd name="T79" fmla="*/ 410 h 935"/>
                <a:gd name="T80" fmla="*/ 69 w 734"/>
                <a:gd name="T81" fmla="*/ 398 h 935"/>
                <a:gd name="T82" fmla="*/ 76 w 734"/>
                <a:gd name="T83" fmla="*/ 380 h 935"/>
                <a:gd name="T84" fmla="*/ 69 w 734"/>
                <a:gd name="T85" fmla="*/ 368 h 935"/>
                <a:gd name="T86" fmla="*/ 64 w 734"/>
                <a:gd name="T87" fmla="*/ 351 h 935"/>
                <a:gd name="T88" fmla="*/ 58 w 734"/>
                <a:gd name="T89" fmla="*/ 333 h 935"/>
                <a:gd name="T90" fmla="*/ 64 w 734"/>
                <a:gd name="T91" fmla="*/ 314 h 935"/>
                <a:gd name="T92" fmla="*/ 58 w 734"/>
                <a:gd name="T93" fmla="*/ 309 h 935"/>
                <a:gd name="T94" fmla="*/ 46 w 734"/>
                <a:gd name="T95" fmla="*/ 297 h 935"/>
                <a:gd name="T96" fmla="*/ 53 w 734"/>
                <a:gd name="T97" fmla="*/ 279 h 935"/>
                <a:gd name="T98" fmla="*/ 53 w 734"/>
                <a:gd name="T99" fmla="*/ 267 h 935"/>
                <a:gd name="T100" fmla="*/ 41 w 734"/>
                <a:gd name="T101" fmla="*/ 256 h 935"/>
                <a:gd name="T102" fmla="*/ 35 w 734"/>
                <a:gd name="T103" fmla="*/ 238 h 935"/>
                <a:gd name="T104" fmla="*/ 35 w 734"/>
                <a:gd name="T105" fmla="*/ 225 h 935"/>
                <a:gd name="T106" fmla="*/ 30 w 734"/>
                <a:gd name="T107" fmla="*/ 220 h 935"/>
                <a:gd name="T108" fmla="*/ 12 w 734"/>
                <a:gd name="T109" fmla="*/ 214 h 935"/>
                <a:gd name="T110" fmla="*/ 7 w 734"/>
                <a:gd name="T111" fmla="*/ 208 h 935"/>
                <a:gd name="T112" fmla="*/ 7 w 734"/>
                <a:gd name="T113" fmla="*/ 190 h 93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734"/>
                <a:gd name="T172" fmla="*/ 0 h 935"/>
                <a:gd name="T173" fmla="*/ 734 w 734"/>
                <a:gd name="T174" fmla="*/ 935 h 93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734" h="935">
                  <a:moveTo>
                    <a:pt x="0" y="384"/>
                  </a:moveTo>
                  <a:lnTo>
                    <a:pt x="0" y="373"/>
                  </a:lnTo>
                  <a:lnTo>
                    <a:pt x="14" y="373"/>
                  </a:lnTo>
                  <a:lnTo>
                    <a:pt x="37" y="348"/>
                  </a:lnTo>
                  <a:lnTo>
                    <a:pt x="37" y="325"/>
                  </a:lnTo>
                  <a:lnTo>
                    <a:pt x="25" y="311"/>
                  </a:lnTo>
                  <a:lnTo>
                    <a:pt x="25" y="300"/>
                  </a:lnTo>
                  <a:lnTo>
                    <a:pt x="37" y="300"/>
                  </a:lnTo>
                  <a:lnTo>
                    <a:pt x="37" y="288"/>
                  </a:lnTo>
                  <a:lnTo>
                    <a:pt x="48" y="288"/>
                  </a:lnTo>
                  <a:lnTo>
                    <a:pt x="48" y="277"/>
                  </a:lnTo>
                  <a:lnTo>
                    <a:pt x="48" y="263"/>
                  </a:lnTo>
                  <a:lnTo>
                    <a:pt x="62" y="277"/>
                  </a:lnTo>
                  <a:lnTo>
                    <a:pt x="73" y="263"/>
                  </a:lnTo>
                  <a:lnTo>
                    <a:pt x="73" y="277"/>
                  </a:lnTo>
                  <a:lnTo>
                    <a:pt x="85" y="263"/>
                  </a:lnTo>
                  <a:lnTo>
                    <a:pt x="85" y="252"/>
                  </a:lnTo>
                  <a:lnTo>
                    <a:pt x="96" y="263"/>
                  </a:lnTo>
                  <a:lnTo>
                    <a:pt x="96" y="252"/>
                  </a:lnTo>
                  <a:lnTo>
                    <a:pt x="110" y="263"/>
                  </a:lnTo>
                  <a:lnTo>
                    <a:pt x="110" y="277"/>
                  </a:lnTo>
                  <a:lnTo>
                    <a:pt x="121" y="277"/>
                  </a:lnTo>
                  <a:lnTo>
                    <a:pt x="121" y="263"/>
                  </a:lnTo>
                  <a:lnTo>
                    <a:pt x="121" y="252"/>
                  </a:lnTo>
                  <a:lnTo>
                    <a:pt x="121" y="240"/>
                  </a:lnTo>
                  <a:lnTo>
                    <a:pt x="133" y="252"/>
                  </a:lnTo>
                  <a:lnTo>
                    <a:pt x="133" y="240"/>
                  </a:lnTo>
                  <a:lnTo>
                    <a:pt x="133" y="229"/>
                  </a:lnTo>
                  <a:lnTo>
                    <a:pt x="144" y="229"/>
                  </a:lnTo>
                  <a:lnTo>
                    <a:pt x="144" y="215"/>
                  </a:lnTo>
                  <a:lnTo>
                    <a:pt x="158" y="215"/>
                  </a:lnTo>
                  <a:lnTo>
                    <a:pt x="158" y="204"/>
                  </a:lnTo>
                  <a:lnTo>
                    <a:pt x="169" y="204"/>
                  </a:lnTo>
                  <a:lnTo>
                    <a:pt x="181" y="204"/>
                  </a:lnTo>
                  <a:lnTo>
                    <a:pt x="192" y="204"/>
                  </a:lnTo>
                  <a:lnTo>
                    <a:pt x="206" y="204"/>
                  </a:lnTo>
                  <a:lnTo>
                    <a:pt x="206" y="192"/>
                  </a:lnTo>
                  <a:lnTo>
                    <a:pt x="206" y="181"/>
                  </a:lnTo>
                  <a:lnTo>
                    <a:pt x="217" y="181"/>
                  </a:lnTo>
                  <a:lnTo>
                    <a:pt x="229" y="167"/>
                  </a:lnTo>
                  <a:lnTo>
                    <a:pt x="240" y="167"/>
                  </a:lnTo>
                  <a:lnTo>
                    <a:pt x="254" y="167"/>
                  </a:lnTo>
                  <a:lnTo>
                    <a:pt x="265" y="167"/>
                  </a:lnTo>
                  <a:lnTo>
                    <a:pt x="277" y="167"/>
                  </a:lnTo>
                  <a:lnTo>
                    <a:pt x="288" y="167"/>
                  </a:lnTo>
                  <a:lnTo>
                    <a:pt x="288" y="156"/>
                  </a:lnTo>
                  <a:lnTo>
                    <a:pt x="302" y="144"/>
                  </a:lnTo>
                  <a:lnTo>
                    <a:pt x="302" y="133"/>
                  </a:lnTo>
                  <a:lnTo>
                    <a:pt x="313" y="133"/>
                  </a:lnTo>
                  <a:lnTo>
                    <a:pt x="325" y="133"/>
                  </a:lnTo>
                  <a:lnTo>
                    <a:pt x="336" y="133"/>
                  </a:lnTo>
                  <a:lnTo>
                    <a:pt x="336" y="119"/>
                  </a:lnTo>
                  <a:lnTo>
                    <a:pt x="336" y="108"/>
                  </a:lnTo>
                  <a:lnTo>
                    <a:pt x="325" y="108"/>
                  </a:lnTo>
                  <a:lnTo>
                    <a:pt x="313" y="108"/>
                  </a:lnTo>
                  <a:lnTo>
                    <a:pt x="313" y="96"/>
                  </a:lnTo>
                  <a:lnTo>
                    <a:pt x="313" y="85"/>
                  </a:lnTo>
                  <a:lnTo>
                    <a:pt x="313" y="71"/>
                  </a:lnTo>
                  <a:lnTo>
                    <a:pt x="325" y="71"/>
                  </a:lnTo>
                  <a:lnTo>
                    <a:pt x="336" y="71"/>
                  </a:lnTo>
                  <a:lnTo>
                    <a:pt x="350" y="60"/>
                  </a:lnTo>
                  <a:lnTo>
                    <a:pt x="361" y="60"/>
                  </a:lnTo>
                  <a:lnTo>
                    <a:pt x="361" y="48"/>
                  </a:lnTo>
                  <a:lnTo>
                    <a:pt x="373" y="48"/>
                  </a:lnTo>
                  <a:lnTo>
                    <a:pt x="373" y="60"/>
                  </a:lnTo>
                  <a:lnTo>
                    <a:pt x="384" y="60"/>
                  </a:lnTo>
                  <a:lnTo>
                    <a:pt x="398" y="60"/>
                  </a:lnTo>
                  <a:lnTo>
                    <a:pt x="409" y="60"/>
                  </a:lnTo>
                  <a:lnTo>
                    <a:pt x="409" y="48"/>
                  </a:lnTo>
                  <a:lnTo>
                    <a:pt x="421" y="48"/>
                  </a:lnTo>
                  <a:lnTo>
                    <a:pt x="432" y="37"/>
                  </a:lnTo>
                  <a:lnTo>
                    <a:pt x="446" y="37"/>
                  </a:lnTo>
                  <a:lnTo>
                    <a:pt x="446" y="23"/>
                  </a:lnTo>
                  <a:lnTo>
                    <a:pt x="446" y="12"/>
                  </a:lnTo>
                  <a:lnTo>
                    <a:pt x="446" y="0"/>
                  </a:lnTo>
                  <a:lnTo>
                    <a:pt x="638" y="0"/>
                  </a:lnTo>
                  <a:lnTo>
                    <a:pt x="638" y="96"/>
                  </a:lnTo>
                  <a:lnTo>
                    <a:pt x="638" y="336"/>
                  </a:lnTo>
                  <a:lnTo>
                    <a:pt x="638" y="348"/>
                  </a:lnTo>
                  <a:lnTo>
                    <a:pt x="638" y="373"/>
                  </a:lnTo>
                  <a:lnTo>
                    <a:pt x="638" y="432"/>
                  </a:lnTo>
                  <a:lnTo>
                    <a:pt x="638" y="455"/>
                  </a:lnTo>
                  <a:lnTo>
                    <a:pt x="638" y="492"/>
                  </a:lnTo>
                  <a:lnTo>
                    <a:pt x="638" y="503"/>
                  </a:lnTo>
                  <a:lnTo>
                    <a:pt x="638" y="587"/>
                  </a:lnTo>
                  <a:lnTo>
                    <a:pt x="734" y="587"/>
                  </a:lnTo>
                  <a:lnTo>
                    <a:pt x="734" y="839"/>
                  </a:lnTo>
                  <a:lnTo>
                    <a:pt x="720" y="852"/>
                  </a:lnTo>
                  <a:lnTo>
                    <a:pt x="720" y="864"/>
                  </a:lnTo>
                  <a:lnTo>
                    <a:pt x="709" y="864"/>
                  </a:lnTo>
                  <a:lnTo>
                    <a:pt x="709" y="875"/>
                  </a:lnTo>
                  <a:lnTo>
                    <a:pt x="697" y="875"/>
                  </a:lnTo>
                  <a:lnTo>
                    <a:pt x="686" y="887"/>
                  </a:lnTo>
                  <a:lnTo>
                    <a:pt x="686" y="875"/>
                  </a:lnTo>
                  <a:lnTo>
                    <a:pt x="672" y="875"/>
                  </a:lnTo>
                  <a:lnTo>
                    <a:pt x="661" y="875"/>
                  </a:lnTo>
                  <a:lnTo>
                    <a:pt x="649" y="875"/>
                  </a:lnTo>
                  <a:lnTo>
                    <a:pt x="638" y="887"/>
                  </a:lnTo>
                  <a:lnTo>
                    <a:pt x="638" y="875"/>
                  </a:lnTo>
                  <a:lnTo>
                    <a:pt x="638" y="887"/>
                  </a:lnTo>
                  <a:lnTo>
                    <a:pt x="624" y="887"/>
                  </a:lnTo>
                  <a:lnTo>
                    <a:pt x="624" y="875"/>
                  </a:lnTo>
                  <a:lnTo>
                    <a:pt x="624" y="864"/>
                  </a:lnTo>
                  <a:lnTo>
                    <a:pt x="613" y="864"/>
                  </a:lnTo>
                  <a:lnTo>
                    <a:pt x="601" y="852"/>
                  </a:lnTo>
                  <a:lnTo>
                    <a:pt x="590" y="852"/>
                  </a:lnTo>
                  <a:lnTo>
                    <a:pt x="576" y="852"/>
                  </a:lnTo>
                  <a:lnTo>
                    <a:pt x="565" y="852"/>
                  </a:lnTo>
                  <a:lnTo>
                    <a:pt x="565" y="839"/>
                  </a:lnTo>
                  <a:lnTo>
                    <a:pt x="553" y="839"/>
                  </a:lnTo>
                  <a:lnTo>
                    <a:pt x="542" y="839"/>
                  </a:lnTo>
                  <a:lnTo>
                    <a:pt x="542" y="827"/>
                  </a:lnTo>
                  <a:lnTo>
                    <a:pt x="528" y="816"/>
                  </a:lnTo>
                  <a:lnTo>
                    <a:pt x="517" y="816"/>
                  </a:lnTo>
                  <a:lnTo>
                    <a:pt x="505" y="816"/>
                  </a:lnTo>
                  <a:lnTo>
                    <a:pt x="494" y="816"/>
                  </a:lnTo>
                  <a:lnTo>
                    <a:pt x="494" y="827"/>
                  </a:lnTo>
                  <a:lnTo>
                    <a:pt x="494" y="816"/>
                  </a:lnTo>
                  <a:lnTo>
                    <a:pt x="494" y="827"/>
                  </a:lnTo>
                  <a:lnTo>
                    <a:pt x="480" y="827"/>
                  </a:lnTo>
                  <a:lnTo>
                    <a:pt x="480" y="816"/>
                  </a:lnTo>
                  <a:lnTo>
                    <a:pt x="469" y="816"/>
                  </a:lnTo>
                  <a:lnTo>
                    <a:pt x="457" y="816"/>
                  </a:lnTo>
                  <a:lnTo>
                    <a:pt x="457" y="804"/>
                  </a:lnTo>
                  <a:lnTo>
                    <a:pt x="446" y="816"/>
                  </a:lnTo>
                  <a:lnTo>
                    <a:pt x="446" y="804"/>
                  </a:lnTo>
                  <a:lnTo>
                    <a:pt x="446" y="816"/>
                  </a:lnTo>
                  <a:lnTo>
                    <a:pt x="432" y="816"/>
                  </a:lnTo>
                  <a:lnTo>
                    <a:pt x="421" y="816"/>
                  </a:lnTo>
                  <a:lnTo>
                    <a:pt x="409" y="816"/>
                  </a:lnTo>
                  <a:lnTo>
                    <a:pt x="398" y="816"/>
                  </a:lnTo>
                  <a:lnTo>
                    <a:pt x="398" y="827"/>
                  </a:lnTo>
                  <a:lnTo>
                    <a:pt x="384" y="827"/>
                  </a:lnTo>
                  <a:lnTo>
                    <a:pt x="384" y="839"/>
                  </a:lnTo>
                  <a:lnTo>
                    <a:pt x="384" y="827"/>
                  </a:lnTo>
                  <a:lnTo>
                    <a:pt x="384" y="839"/>
                  </a:lnTo>
                  <a:lnTo>
                    <a:pt x="384" y="852"/>
                  </a:lnTo>
                  <a:lnTo>
                    <a:pt x="384" y="864"/>
                  </a:lnTo>
                  <a:lnTo>
                    <a:pt x="373" y="864"/>
                  </a:lnTo>
                  <a:lnTo>
                    <a:pt x="384" y="864"/>
                  </a:lnTo>
                  <a:lnTo>
                    <a:pt x="384" y="875"/>
                  </a:lnTo>
                  <a:lnTo>
                    <a:pt x="373" y="875"/>
                  </a:lnTo>
                  <a:lnTo>
                    <a:pt x="373" y="887"/>
                  </a:lnTo>
                  <a:lnTo>
                    <a:pt x="361" y="900"/>
                  </a:lnTo>
                  <a:lnTo>
                    <a:pt x="361" y="912"/>
                  </a:lnTo>
                  <a:lnTo>
                    <a:pt x="350" y="923"/>
                  </a:lnTo>
                  <a:lnTo>
                    <a:pt x="336" y="935"/>
                  </a:lnTo>
                  <a:lnTo>
                    <a:pt x="325" y="935"/>
                  </a:lnTo>
                  <a:lnTo>
                    <a:pt x="313" y="923"/>
                  </a:lnTo>
                  <a:lnTo>
                    <a:pt x="302" y="923"/>
                  </a:lnTo>
                  <a:lnTo>
                    <a:pt x="302" y="912"/>
                  </a:lnTo>
                  <a:lnTo>
                    <a:pt x="288" y="912"/>
                  </a:lnTo>
                  <a:lnTo>
                    <a:pt x="277" y="912"/>
                  </a:lnTo>
                  <a:lnTo>
                    <a:pt x="265" y="900"/>
                  </a:lnTo>
                  <a:lnTo>
                    <a:pt x="265" y="887"/>
                  </a:lnTo>
                  <a:lnTo>
                    <a:pt x="254" y="887"/>
                  </a:lnTo>
                  <a:lnTo>
                    <a:pt x="240" y="887"/>
                  </a:lnTo>
                  <a:lnTo>
                    <a:pt x="158" y="839"/>
                  </a:lnTo>
                  <a:lnTo>
                    <a:pt x="144" y="839"/>
                  </a:lnTo>
                  <a:lnTo>
                    <a:pt x="144" y="827"/>
                  </a:lnTo>
                  <a:lnTo>
                    <a:pt x="133" y="827"/>
                  </a:lnTo>
                  <a:lnTo>
                    <a:pt x="133" y="816"/>
                  </a:lnTo>
                  <a:lnTo>
                    <a:pt x="133" y="804"/>
                  </a:lnTo>
                  <a:lnTo>
                    <a:pt x="144" y="804"/>
                  </a:lnTo>
                  <a:lnTo>
                    <a:pt x="144" y="791"/>
                  </a:lnTo>
                  <a:lnTo>
                    <a:pt x="144" y="779"/>
                  </a:lnTo>
                  <a:lnTo>
                    <a:pt x="158" y="779"/>
                  </a:lnTo>
                  <a:lnTo>
                    <a:pt x="158" y="768"/>
                  </a:lnTo>
                  <a:lnTo>
                    <a:pt x="144" y="768"/>
                  </a:lnTo>
                  <a:lnTo>
                    <a:pt x="158" y="756"/>
                  </a:lnTo>
                  <a:lnTo>
                    <a:pt x="144" y="756"/>
                  </a:lnTo>
                  <a:lnTo>
                    <a:pt x="144" y="743"/>
                  </a:lnTo>
                  <a:lnTo>
                    <a:pt x="144" y="731"/>
                  </a:lnTo>
                  <a:lnTo>
                    <a:pt x="133" y="731"/>
                  </a:lnTo>
                  <a:lnTo>
                    <a:pt x="133" y="720"/>
                  </a:lnTo>
                  <a:lnTo>
                    <a:pt x="133" y="708"/>
                  </a:lnTo>
                  <a:lnTo>
                    <a:pt x="133" y="695"/>
                  </a:lnTo>
                  <a:lnTo>
                    <a:pt x="133" y="683"/>
                  </a:lnTo>
                  <a:lnTo>
                    <a:pt x="133" y="672"/>
                  </a:lnTo>
                  <a:lnTo>
                    <a:pt x="121" y="672"/>
                  </a:lnTo>
                  <a:lnTo>
                    <a:pt x="121" y="660"/>
                  </a:lnTo>
                  <a:lnTo>
                    <a:pt x="121" y="647"/>
                  </a:lnTo>
                  <a:lnTo>
                    <a:pt x="121" y="635"/>
                  </a:lnTo>
                  <a:lnTo>
                    <a:pt x="133" y="635"/>
                  </a:lnTo>
                  <a:lnTo>
                    <a:pt x="133" y="624"/>
                  </a:lnTo>
                  <a:lnTo>
                    <a:pt x="121" y="624"/>
                  </a:lnTo>
                  <a:lnTo>
                    <a:pt x="133" y="624"/>
                  </a:lnTo>
                  <a:lnTo>
                    <a:pt x="121" y="624"/>
                  </a:lnTo>
                  <a:lnTo>
                    <a:pt x="121" y="612"/>
                  </a:lnTo>
                  <a:lnTo>
                    <a:pt x="110" y="612"/>
                  </a:lnTo>
                  <a:lnTo>
                    <a:pt x="110" y="599"/>
                  </a:lnTo>
                  <a:lnTo>
                    <a:pt x="96" y="599"/>
                  </a:lnTo>
                  <a:lnTo>
                    <a:pt x="96" y="587"/>
                  </a:lnTo>
                  <a:lnTo>
                    <a:pt x="96" y="576"/>
                  </a:lnTo>
                  <a:lnTo>
                    <a:pt x="110" y="576"/>
                  </a:lnTo>
                  <a:lnTo>
                    <a:pt x="110" y="564"/>
                  </a:lnTo>
                  <a:lnTo>
                    <a:pt x="110" y="551"/>
                  </a:lnTo>
                  <a:lnTo>
                    <a:pt x="96" y="551"/>
                  </a:lnTo>
                  <a:lnTo>
                    <a:pt x="110" y="551"/>
                  </a:lnTo>
                  <a:lnTo>
                    <a:pt x="110" y="539"/>
                  </a:lnTo>
                  <a:lnTo>
                    <a:pt x="96" y="539"/>
                  </a:lnTo>
                  <a:lnTo>
                    <a:pt x="96" y="528"/>
                  </a:lnTo>
                  <a:lnTo>
                    <a:pt x="85" y="528"/>
                  </a:lnTo>
                  <a:lnTo>
                    <a:pt x="85" y="516"/>
                  </a:lnTo>
                  <a:lnTo>
                    <a:pt x="73" y="516"/>
                  </a:lnTo>
                  <a:lnTo>
                    <a:pt x="73" y="503"/>
                  </a:lnTo>
                  <a:lnTo>
                    <a:pt x="62" y="492"/>
                  </a:lnTo>
                  <a:lnTo>
                    <a:pt x="73" y="480"/>
                  </a:lnTo>
                  <a:lnTo>
                    <a:pt x="73" y="468"/>
                  </a:lnTo>
                  <a:lnTo>
                    <a:pt x="73" y="455"/>
                  </a:lnTo>
                  <a:lnTo>
                    <a:pt x="62" y="455"/>
                  </a:lnTo>
                  <a:lnTo>
                    <a:pt x="73" y="455"/>
                  </a:lnTo>
                  <a:lnTo>
                    <a:pt x="73" y="444"/>
                  </a:lnTo>
                  <a:lnTo>
                    <a:pt x="73" y="432"/>
                  </a:lnTo>
                  <a:lnTo>
                    <a:pt x="62" y="432"/>
                  </a:lnTo>
                  <a:lnTo>
                    <a:pt x="62" y="444"/>
                  </a:lnTo>
                  <a:lnTo>
                    <a:pt x="48" y="444"/>
                  </a:lnTo>
                  <a:lnTo>
                    <a:pt x="37" y="444"/>
                  </a:lnTo>
                  <a:lnTo>
                    <a:pt x="25" y="444"/>
                  </a:lnTo>
                  <a:lnTo>
                    <a:pt x="25" y="432"/>
                  </a:lnTo>
                  <a:lnTo>
                    <a:pt x="14" y="432"/>
                  </a:lnTo>
                  <a:lnTo>
                    <a:pt x="25" y="432"/>
                  </a:lnTo>
                  <a:lnTo>
                    <a:pt x="14" y="432"/>
                  </a:lnTo>
                  <a:lnTo>
                    <a:pt x="14" y="420"/>
                  </a:lnTo>
                  <a:lnTo>
                    <a:pt x="25" y="407"/>
                  </a:lnTo>
                  <a:lnTo>
                    <a:pt x="25" y="396"/>
                  </a:lnTo>
                  <a:lnTo>
                    <a:pt x="14" y="396"/>
                  </a:lnTo>
                  <a:lnTo>
                    <a:pt x="14" y="384"/>
                  </a:lnTo>
                  <a:lnTo>
                    <a:pt x="0" y="384"/>
                  </a:lnTo>
                  <a:lnTo>
                    <a:pt x="14" y="384"/>
                  </a:lnTo>
                  <a:lnTo>
                    <a:pt x="0" y="384"/>
                  </a:lnTo>
                  <a:close/>
                </a:path>
              </a:pathLst>
            </a:custGeom>
            <a:solidFill>
              <a:srgbClr val="CCEC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" name="Freeform 43"/>
            <p:cNvSpPr>
              <a:spLocks/>
            </p:cNvSpPr>
            <p:nvPr/>
          </p:nvSpPr>
          <p:spPr bwMode="auto">
            <a:xfrm>
              <a:off x="2067" y="2434"/>
              <a:ext cx="351" cy="463"/>
            </a:xfrm>
            <a:custGeom>
              <a:avLst/>
              <a:gdLst>
                <a:gd name="T0" fmla="*/ 18 w 734"/>
                <a:gd name="T1" fmla="*/ 172 h 935"/>
                <a:gd name="T2" fmla="*/ 18 w 734"/>
                <a:gd name="T3" fmla="*/ 149 h 935"/>
                <a:gd name="T4" fmla="*/ 23 w 734"/>
                <a:gd name="T5" fmla="*/ 130 h 935"/>
                <a:gd name="T6" fmla="*/ 41 w 734"/>
                <a:gd name="T7" fmla="*/ 130 h 935"/>
                <a:gd name="T8" fmla="*/ 53 w 734"/>
                <a:gd name="T9" fmla="*/ 130 h 935"/>
                <a:gd name="T10" fmla="*/ 58 w 734"/>
                <a:gd name="T11" fmla="*/ 125 h 935"/>
                <a:gd name="T12" fmla="*/ 64 w 734"/>
                <a:gd name="T13" fmla="*/ 113 h 935"/>
                <a:gd name="T14" fmla="*/ 76 w 734"/>
                <a:gd name="T15" fmla="*/ 101 h 935"/>
                <a:gd name="T16" fmla="*/ 99 w 734"/>
                <a:gd name="T17" fmla="*/ 101 h 935"/>
                <a:gd name="T18" fmla="*/ 110 w 734"/>
                <a:gd name="T19" fmla="*/ 83 h 935"/>
                <a:gd name="T20" fmla="*/ 132 w 734"/>
                <a:gd name="T21" fmla="*/ 83 h 935"/>
                <a:gd name="T22" fmla="*/ 144 w 734"/>
                <a:gd name="T23" fmla="*/ 66 h 935"/>
                <a:gd name="T24" fmla="*/ 161 w 734"/>
                <a:gd name="T25" fmla="*/ 59 h 935"/>
                <a:gd name="T26" fmla="*/ 150 w 734"/>
                <a:gd name="T27" fmla="*/ 48 h 935"/>
                <a:gd name="T28" fmla="*/ 161 w 734"/>
                <a:gd name="T29" fmla="*/ 35 h 935"/>
                <a:gd name="T30" fmla="*/ 178 w 734"/>
                <a:gd name="T31" fmla="*/ 24 h 935"/>
                <a:gd name="T32" fmla="*/ 196 w 734"/>
                <a:gd name="T33" fmla="*/ 30 h 935"/>
                <a:gd name="T34" fmla="*/ 213 w 734"/>
                <a:gd name="T35" fmla="*/ 18 h 935"/>
                <a:gd name="T36" fmla="*/ 305 w 734"/>
                <a:gd name="T37" fmla="*/ 0 h 935"/>
                <a:gd name="T38" fmla="*/ 305 w 734"/>
                <a:gd name="T39" fmla="*/ 185 h 935"/>
                <a:gd name="T40" fmla="*/ 305 w 734"/>
                <a:gd name="T41" fmla="*/ 249 h 935"/>
                <a:gd name="T42" fmla="*/ 344 w 734"/>
                <a:gd name="T43" fmla="*/ 422 h 935"/>
                <a:gd name="T44" fmla="*/ 333 w 734"/>
                <a:gd name="T45" fmla="*/ 433 h 935"/>
                <a:gd name="T46" fmla="*/ 316 w 734"/>
                <a:gd name="T47" fmla="*/ 433 h 935"/>
                <a:gd name="T48" fmla="*/ 305 w 734"/>
                <a:gd name="T49" fmla="*/ 439 h 935"/>
                <a:gd name="T50" fmla="*/ 293 w 734"/>
                <a:gd name="T51" fmla="*/ 428 h 935"/>
                <a:gd name="T52" fmla="*/ 270 w 734"/>
                <a:gd name="T53" fmla="*/ 422 h 935"/>
                <a:gd name="T54" fmla="*/ 259 w 734"/>
                <a:gd name="T55" fmla="*/ 410 h 935"/>
                <a:gd name="T56" fmla="*/ 236 w 734"/>
                <a:gd name="T57" fmla="*/ 404 h 935"/>
                <a:gd name="T58" fmla="*/ 230 w 734"/>
                <a:gd name="T59" fmla="*/ 410 h 935"/>
                <a:gd name="T60" fmla="*/ 219 w 734"/>
                <a:gd name="T61" fmla="*/ 398 h 935"/>
                <a:gd name="T62" fmla="*/ 207 w 734"/>
                <a:gd name="T63" fmla="*/ 404 h 935"/>
                <a:gd name="T64" fmla="*/ 190 w 734"/>
                <a:gd name="T65" fmla="*/ 410 h 935"/>
                <a:gd name="T66" fmla="*/ 184 w 734"/>
                <a:gd name="T67" fmla="*/ 415 h 935"/>
                <a:gd name="T68" fmla="*/ 184 w 734"/>
                <a:gd name="T69" fmla="*/ 428 h 935"/>
                <a:gd name="T70" fmla="*/ 173 w 734"/>
                <a:gd name="T71" fmla="*/ 446 h 935"/>
                <a:gd name="T72" fmla="*/ 155 w 734"/>
                <a:gd name="T73" fmla="*/ 463 h 935"/>
                <a:gd name="T74" fmla="*/ 138 w 734"/>
                <a:gd name="T75" fmla="*/ 452 h 935"/>
                <a:gd name="T76" fmla="*/ 121 w 734"/>
                <a:gd name="T77" fmla="*/ 439 h 935"/>
                <a:gd name="T78" fmla="*/ 69 w 734"/>
                <a:gd name="T79" fmla="*/ 410 h 935"/>
                <a:gd name="T80" fmla="*/ 69 w 734"/>
                <a:gd name="T81" fmla="*/ 398 h 935"/>
                <a:gd name="T82" fmla="*/ 76 w 734"/>
                <a:gd name="T83" fmla="*/ 380 h 935"/>
                <a:gd name="T84" fmla="*/ 69 w 734"/>
                <a:gd name="T85" fmla="*/ 368 h 935"/>
                <a:gd name="T86" fmla="*/ 64 w 734"/>
                <a:gd name="T87" fmla="*/ 351 h 935"/>
                <a:gd name="T88" fmla="*/ 58 w 734"/>
                <a:gd name="T89" fmla="*/ 333 h 935"/>
                <a:gd name="T90" fmla="*/ 64 w 734"/>
                <a:gd name="T91" fmla="*/ 314 h 935"/>
                <a:gd name="T92" fmla="*/ 58 w 734"/>
                <a:gd name="T93" fmla="*/ 309 h 935"/>
                <a:gd name="T94" fmla="*/ 46 w 734"/>
                <a:gd name="T95" fmla="*/ 297 h 935"/>
                <a:gd name="T96" fmla="*/ 53 w 734"/>
                <a:gd name="T97" fmla="*/ 279 h 935"/>
                <a:gd name="T98" fmla="*/ 53 w 734"/>
                <a:gd name="T99" fmla="*/ 267 h 935"/>
                <a:gd name="T100" fmla="*/ 41 w 734"/>
                <a:gd name="T101" fmla="*/ 256 h 935"/>
                <a:gd name="T102" fmla="*/ 35 w 734"/>
                <a:gd name="T103" fmla="*/ 238 h 935"/>
                <a:gd name="T104" fmla="*/ 35 w 734"/>
                <a:gd name="T105" fmla="*/ 225 h 935"/>
                <a:gd name="T106" fmla="*/ 30 w 734"/>
                <a:gd name="T107" fmla="*/ 220 h 935"/>
                <a:gd name="T108" fmla="*/ 12 w 734"/>
                <a:gd name="T109" fmla="*/ 214 h 935"/>
                <a:gd name="T110" fmla="*/ 7 w 734"/>
                <a:gd name="T111" fmla="*/ 208 h 935"/>
                <a:gd name="T112" fmla="*/ 7 w 734"/>
                <a:gd name="T113" fmla="*/ 190 h 93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734"/>
                <a:gd name="T172" fmla="*/ 0 h 935"/>
                <a:gd name="T173" fmla="*/ 734 w 734"/>
                <a:gd name="T174" fmla="*/ 935 h 93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734" h="935">
                  <a:moveTo>
                    <a:pt x="0" y="384"/>
                  </a:moveTo>
                  <a:lnTo>
                    <a:pt x="0" y="373"/>
                  </a:lnTo>
                  <a:lnTo>
                    <a:pt x="14" y="373"/>
                  </a:lnTo>
                  <a:lnTo>
                    <a:pt x="37" y="348"/>
                  </a:lnTo>
                  <a:lnTo>
                    <a:pt x="37" y="325"/>
                  </a:lnTo>
                  <a:lnTo>
                    <a:pt x="25" y="311"/>
                  </a:lnTo>
                  <a:lnTo>
                    <a:pt x="25" y="300"/>
                  </a:lnTo>
                  <a:lnTo>
                    <a:pt x="37" y="300"/>
                  </a:lnTo>
                  <a:lnTo>
                    <a:pt x="37" y="288"/>
                  </a:lnTo>
                  <a:lnTo>
                    <a:pt x="48" y="288"/>
                  </a:lnTo>
                  <a:lnTo>
                    <a:pt x="48" y="277"/>
                  </a:lnTo>
                  <a:lnTo>
                    <a:pt x="48" y="263"/>
                  </a:lnTo>
                  <a:lnTo>
                    <a:pt x="62" y="277"/>
                  </a:lnTo>
                  <a:lnTo>
                    <a:pt x="73" y="263"/>
                  </a:lnTo>
                  <a:lnTo>
                    <a:pt x="73" y="277"/>
                  </a:lnTo>
                  <a:lnTo>
                    <a:pt x="85" y="263"/>
                  </a:lnTo>
                  <a:lnTo>
                    <a:pt x="85" y="252"/>
                  </a:lnTo>
                  <a:lnTo>
                    <a:pt x="96" y="263"/>
                  </a:lnTo>
                  <a:lnTo>
                    <a:pt x="96" y="252"/>
                  </a:lnTo>
                  <a:lnTo>
                    <a:pt x="110" y="263"/>
                  </a:lnTo>
                  <a:lnTo>
                    <a:pt x="110" y="277"/>
                  </a:lnTo>
                  <a:lnTo>
                    <a:pt x="121" y="277"/>
                  </a:lnTo>
                  <a:lnTo>
                    <a:pt x="121" y="263"/>
                  </a:lnTo>
                  <a:lnTo>
                    <a:pt x="121" y="252"/>
                  </a:lnTo>
                  <a:lnTo>
                    <a:pt x="121" y="240"/>
                  </a:lnTo>
                  <a:lnTo>
                    <a:pt x="133" y="252"/>
                  </a:lnTo>
                  <a:lnTo>
                    <a:pt x="133" y="240"/>
                  </a:lnTo>
                  <a:lnTo>
                    <a:pt x="133" y="229"/>
                  </a:lnTo>
                  <a:lnTo>
                    <a:pt x="144" y="229"/>
                  </a:lnTo>
                  <a:lnTo>
                    <a:pt x="144" y="215"/>
                  </a:lnTo>
                  <a:lnTo>
                    <a:pt x="158" y="215"/>
                  </a:lnTo>
                  <a:lnTo>
                    <a:pt x="158" y="204"/>
                  </a:lnTo>
                  <a:lnTo>
                    <a:pt x="169" y="204"/>
                  </a:lnTo>
                  <a:lnTo>
                    <a:pt x="181" y="204"/>
                  </a:lnTo>
                  <a:lnTo>
                    <a:pt x="192" y="204"/>
                  </a:lnTo>
                  <a:lnTo>
                    <a:pt x="206" y="204"/>
                  </a:lnTo>
                  <a:lnTo>
                    <a:pt x="206" y="192"/>
                  </a:lnTo>
                  <a:lnTo>
                    <a:pt x="206" y="181"/>
                  </a:lnTo>
                  <a:lnTo>
                    <a:pt x="217" y="181"/>
                  </a:lnTo>
                  <a:lnTo>
                    <a:pt x="229" y="167"/>
                  </a:lnTo>
                  <a:lnTo>
                    <a:pt x="240" y="167"/>
                  </a:lnTo>
                  <a:lnTo>
                    <a:pt x="254" y="167"/>
                  </a:lnTo>
                  <a:lnTo>
                    <a:pt x="265" y="167"/>
                  </a:lnTo>
                  <a:lnTo>
                    <a:pt x="277" y="167"/>
                  </a:lnTo>
                  <a:lnTo>
                    <a:pt x="288" y="167"/>
                  </a:lnTo>
                  <a:lnTo>
                    <a:pt x="288" y="156"/>
                  </a:lnTo>
                  <a:lnTo>
                    <a:pt x="302" y="144"/>
                  </a:lnTo>
                  <a:lnTo>
                    <a:pt x="302" y="133"/>
                  </a:lnTo>
                  <a:lnTo>
                    <a:pt x="313" y="133"/>
                  </a:lnTo>
                  <a:lnTo>
                    <a:pt x="325" y="133"/>
                  </a:lnTo>
                  <a:lnTo>
                    <a:pt x="336" y="133"/>
                  </a:lnTo>
                  <a:lnTo>
                    <a:pt x="336" y="119"/>
                  </a:lnTo>
                  <a:lnTo>
                    <a:pt x="336" y="108"/>
                  </a:lnTo>
                  <a:lnTo>
                    <a:pt x="325" y="108"/>
                  </a:lnTo>
                  <a:lnTo>
                    <a:pt x="313" y="108"/>
                  </a:lnTo>
                  <a:lnTo>
                    <a:pt x="313" y="96"/>
                  </a:lnTo>
                  <a:lnTo>
                    <a:pt x="313" y="85"/>
                  </a:lnTo>
                  <a:lnTo>
                    <a:pt x="313" y="71"/>
                  </a:lnTo>
                  <a:lnTo>
                    <a:pt x="325" y="71"/>
                  </a:lnTo>
                  <a:lnTo>
                    <a:pt x="336" y="71"/>
                  </a:lnTo>
                  <a:lnTo>
                    <a:pt x="350" y="60"/>
                  </a:lnTo>
                  <a:lnTo>
                    <a:pt x="361" y="60"/>
                  </a:lnTo>
                  <a:lnTo>
                    <a:pt x="361" y="48"/>
                  </a:lnTo>
                  <a:lnTo>
                    <a:pt x="373" y="48"/>
                  </a:lnTo>
                  <a:lnTo>
                    <a:pt x="373" y="60"/>
                  </a:lnTo>
                  <a:lnTo>
                    <a:pt x="384" y="60"/>
                  </a:lnTo>
                  <a:lnTo>
                    <a:pt x="398" y="60"/>
                  </a:lnTo>
                  <a:lnTo>
                    <a:pt x="409" y="60"/>
                  </a:lnTo>
                  <a:lnTo>
                    <a:pt x="409" y="48"/>
                  </a:lnTo>
                  <a:lnTo>
                    <a:pt x="421" y="48"/>
                  </a:lnTo>
                  <a:lnTo>
                    <a:pt x="432" y="37"/>
                  </a:lnTo>
                  <a:lnTo>
                    <a:pt x="446" y="37"/>
                  </a:lnTo>
                  <a:lnTo>
                    <a:pt x="446" y="23"/>
                  </a:lnTo>
                  <a:lnTo>
                    <a:pt x="446" y="12"/>
                  </a:lnTo>
                  <a:lnTo>
                    <a:pt x="446" y="0"/>
                  </a:lnTo>
                  <a:lnTo>
                    <a:pt x="638" y="0"/>
                  </a:lnTo>
                  <a:lnTo>
                    <a:pt x="638" y="96"/>
                  </a:lnTo>
                  <a:lnTo>
                    <a:pt x="638" y="336"/>
                  </a:lnTo>
                  <a:lnTo>
                    <a:pt x="638" y="348"/>
                  </a:lnTo>
                  <a:lnTo>
                    <a:pt x="638" y="373"/>
                  </a:lnTo>
                  <a:lnTo>
                    <a:pt x="638" y="432"/>
                  </a:lnTo>
                  <a:lnTo>
                    <a:pt x="638" y="455"/>
                  </a:lnTo>
                  <a:lnTo>
                    <a:pt x="638" y="492"/>
                  </a:lnTo>
                  <a:lnTo>
                    <a:pt x="638" y="503"/>
                  </a:lnTo>
                  <a:lnTo>
                    <a:pt x="638" y="587"/>
                  </a:lnTo>
                  <a:lnTo>
                    <a:pt x="734" y="587"/>
                  </a:lnTo>
                  <a:lnTo>
                    <a:pt x="734" y="839"/>
                  </a:lnTo>
                  <a:lnTo>
                    <a:pt x="720" y="852"/>
                  </a:lnTo>
                  <a:lnTo>
                    <a:pt x="720" y="864"/>
                  </a:lnTo>
                  <a:lnTo>
                    <a:pt x="709" y="864"/>
                  </a:lnTo>
                  <a:lnTo>
                    <a:pt x="709" y="875"/>
                  </a:lnTo>
                  <a:lnTo>
                    <a:pt x="697" y="875"/>
                  </a:lnTo>
                  <a:lnTo>
                    <a:pt x="686" y="887"/>
                  </a:lnTo>
                  <a:lnTo>
                    <a:pt x="686" y="875"/>
                  </a:lnTo>
                  <a:lnTo>
                    <a:pt x="672" y="875"/>
                  </a:lnTo>
                  <a:lnTo>
                    <a:pt x="661" y="875"/>
                  </a:lnTo>
                  <a:lnTo>
                    <a:pt x="649" y="875"/>
                  </a:lnTo>
                  <a:lnTo>
                    <a:pt x="638" y="887"/>
                  </a:lnTo>
                  <a:lnTo>
                    <a:pt x="638" y="875"/>
                  </a:lnTo>
                  <a:lnTo>
                    <a:pt x="638" y="887"/>
                  </a:lnTo>
                  <a:lnTo>
                    <a:pt x="624" y="887"/>
                  </a:lnTo>
                  <a:lnTo>
                    <a:pt x="624" y="875"/>
                  </a:lnTo>
                  <a:lnTo>
                    <a:pt x="624" y="864"/>
                  </a:lnTo>
                  <a:lnTo>
                    <a:pt x="613" y="864"/>
                  </a:lnTo>
                  <a:lnTo>
                    <a:pt x="601" y="852"/>
                  </a:lnTo>
                  <a:lnTo>
                    <a:pt x="590" y="852"/>
                  </a:lnTo>
                  <a:lnTo>
                    <a:pt x="576" y="852"/>
                  </a:lnTo>
                  <a:lnTo>
                    <a:pt x="565" y="852"/>
                  </a:lnTo>
                  <a:lnTo>
                    <a:pt x="565" y="839"/>
                  </a:lnTo>
                  <a:lnTo>
                    <a:pt x="553" y="839"/>
                  </a:lnTo>
                  <a:lnTo>
                    <a:pt x="542" y="839"/>
                  </a:lnTo>
                  <a:lnTo>
                    <a:pt x="542" y="827"/>
                  </a:lnTo>
                  <a:lnTo>
                    <a:pt x="528" y="816"/>
                  </a:lnTo>
                  <a:lnTo>
                    <a:pt x="517" y="816"/>
                  </a:lnTo>
                  <a:lnTo>
                    <a:pt x="505" y="816"/>
                  </a:lnTo>
                  <a:lnTo>
                    <a:pt x="494" y="816"/>
                  </a:lnTo>
                  <a:lnTo>
                    <a:pt x="494" y="827"/>
                  </a:lnTo>
                  <a:lnTo>
                    <a:pt x="494" y="816"/>
                  </a:lnTo>
                  <a:lnTo>
                    <a:pt x="494" y="827"/>
                  </a:lnTo>
                  <a:lnTo>
                    <a:pt x="480" y="827"/>
                  </a:lnTo>
                  <a:lnTo>
                    <a:pt x="480" y="816"/>
                  </a:lnTo>
                  <a:lnTo>
                    <a:pt x="469" y="816"/>
                  </a:lnTo>
                  <a:lnTo>
                    <a:pt x="457" y="816"/>
                  </a:lnTo>
                  <a:lnTo>
                    <a:pt x="457" y="804"/>
                  </a:lnTo>
                  <a:lnTo>
                    <a:pt x="446" y="816"/>
                  </a:lnTo>
                  <a:lnTo>
                    <a:pt x="446" y="804"/>
                  </a:lnTo>
                  <a:lnTo>
                    <a:pt x="446" y="816"/>
                  </a:lnTo>
                  <a:lnTo>
                    <a:pt x="432" y="816"/>
                  </a:lnTo>
                  <a:lnTo>
                    <a:pt x="421" y="816"/>
                  </a:lnTo>
                  <a:lnTo>
                    <a:pt x="409" y="816"/>
                  </a:lnTo>
                  <a:lnTo>
                    <a:pt x="398" y="816"/>
                  </a:lnTo>
                  <a:lnTo>
                    <a:pt x="398" y="827"/>
                  </a:lnTo>
                  <a:lnTo>
                    <a:pt x="384" y="827"/>
                  </a:lnTo>
                  <a:lnTo>
                    <a:pt x="384" y="839"/>
                  </a:lnTo>
                  <a:lnTo>
                    <a:pt x="384" y="827"/>
                  </a:lnTo>
                  <a:lnTo>
                    <a:pt x="384" y="839"/>
                  </a:lnTo>
                  <a:lnTo>
                    <a:pt x="384" y="852"/>
                  </a:lnTo>
                  <a:lnTo>
                    <a:pt x="384" y="864"/>
                  </a:lnTo>
                  <a:lnTo>
                    <a:pt x="373" y="864"/>
                  </a:lnTo>
                  <a:lnTo>
                    <a:pt x="384" y="864"/>
                  </a:lnTo>
                  <a:lnTo>
                    <a:pt x="384" y="875"/>
                  </a:lnTo>
                  <a:lnTo>
                    <a:pt x="373" y="875"/>
                  </a:lnTo>
                  <a:lnTo>
                    <a:pt x="373" y="887"/>
                  </a:lnTo>
                  <a:lnTo>
                    <a:pt x="361" y="900"/>
                  </a:lnTo>
                  <a:lnTo>
                    <a:pt x="361" y="912"/>
                  </a:lnTo>
                  <a:lnTo>
                    <a:pt x="350" y="923"/>
                  </a:lnTo>
                  <a:lnTo>
                    <a:pt x="336" y="935"/>
                  </a:lnTo>
                  <a:lnTo>
                    <a:pt x="325" y="935"/>
                  </a:lnTo>
                  <a:lnTo>
                    <a:pt x="313" y="923"/>
                  </a:lnTo>
                  <a:lnTo>
                    <a:pt x="302" y="923"/>
                  </a:lnTo>
                  <a:lnTo>
                    <a:pt x="302" y="912"/>
                  </a:lnTo>
                  <a:lnTo>
                    <a:pt x="288" y="912"/>
                  </a:lnTo>
                  <a:lnTo>
                    <a:pt x="277" y="912"/>
                  </a:lnTo>
                  <a:lnTo>
                    <a:pt x="265" y="900"/>
                  </a:lnTo>
                  <a:lnTo>
                    <a:pt x="265" y="887"/>
                  </a:lnTo>
                  <a:lnTo>
                    <a:pt x="254" y="887"/>
                  </a:lnTo>
                  <a:lnTo>
                    <a:pt x="240" y="887"/>
                  </a:lnTo>
                  <a:lnTo>
                    <a:pt x="158" y="839"/>
                  </a:lnTo>
                  <a:lnTo>
                    <a:pt x="144" y="839"/>
                  </a:lnTo>
                  <a:lnTo>
                    <a:pt x="144" y="827"/>
                  </a:lnTo>
                  <a:lnTo>
                    <a:pt x="133" y="827"/>
                  </a:lnTo>
                  <a:lnTo>
                    <a:pt x="133" y="816"/>
                  </a:lnTo>
                  <a:lnTo>
                    <a:pt x="133" y="804"/>
                  </a:lnTo>
                  <a:lnTo>
                    <a:pt x="144" y="804"/>
                  </a:lnTo>
                  <a:lnTo>
                    <a:pt x="144" y="791"/>
                  </a:lnTo>
                  <a:lnTo>
                    <a:pt x="144" y="779"/>
                  </a:lnTo>
                  <a:lnTo>
                    <a:pt x="158" y="779"/>
                  </a:lnTo>
                  <a:lnTo>
                    <a:pt x="158" y="768"/>
                  </a:lnTo>
                  <a:lnTo>
                    <a:pt x="144" y="768"/>
                  </a:lnTo>
                  <a:lnTo>
                    <a:pt x="158" y="756"/>
                  </a:lnTo>
                  <a:lnTo>
                    <a:pt x="144" y="756"/>
                  </a:lnTo>
                  <a:lnTo>
                    <a:pt x="144" y="743"/>
                  </a:lnTo>
                  <a:lnTo>
                    <a:pt x="144" y="731"/>
                  </a:lnTo>
                  <a:lnTo>
                    <a:pt x="133" y="731"/>
                  </a:lnTo>
                  <a:lnTo>
                    <a:pt x="133" y="720"/>
                  </a:lnTo>
                  <a:lnTo>
                    <a:pt x="133" y="708"/>
                  </a:lnTo>
                  <a:lnTo>
                    <a:pt x="133" y="695"/>
                  </a:lnTo>
                  <a:lnTo>
                    <a:pt x="133" y="683"/>
                  </a:lnTo>
                  <a:lnTo>
                    <a:pt x="133" y="672"/>
                  </a:lnTo>
                  <a:lnTo>
                    <a:pt x="121" y="672"/>
                  </a:lnTo>
                  <a:lnTo>
                    <a:pt x="121" y="660"/>
                  </a:lnTo>
                  <a:lnTo>
                    <a:pt x="121" y="647"/>
                  </a:lnTo>
                  <a:lnTo>
                    <a:pt x="121" y="635"/>
                  </a:lnTo>
                  <a:lnTo>
                    <a:pt x="133" y="635"/>
                  </a:lnTo>
                  <a:lnTo>
                    <a:pt x="133" y="624"/>
                  </a:lnTo>
                  <a:lnTo>
                    <a:pt x="121" y="624"/>
                  </a:lnTo>
                  <a:lnTo>
                    <a:pt x="133" y="624"/>
                  </a:lnTo>
                  <a:lnTo>
                    <a:pt x="121" y="624"/>
                  </a:lnTo>
                  <a:lnTo>
                    <a:pt x="121" y="612"/>
                  </a:lnTo>
                  <a:lnTo>
                    <a:pt x="110" y="612"/>
                  </a:lnTo>
                  <a:lnTo>
                    <a:pt x="110" y="599"/>
                  </a:lnTo>
                  <a:lnTo>
                    <a:pt x="96" y="599"/>
                  </a:lnTo>
                  <a:lnTo>
                    <a:pt x="96" y="587"/>
                  </a:lnTo>
                  <a:lnTo>
                    <a:pt x="96" y="576"/>
                  </a:lnTo>
                  <a:lnTo>
                    <a:pt x="110" y="576"/>
                  </a:lnTo>
                  <a:lnTo>
                    <a:pt x="110" y="564"/>
                  </a:lnTo>
                  <a:lnTo>
                    <a:pt x="110" y="551"/>
                  </a:lnTo>
                  <a:lnTo>
                    <a:pt x="96" y="551"/>
                  </a:lnTo>
                  <a:lnTo>
                    <a:pt x="110" y="551"/>
                  </a:lnTo>
                  <a:lnTo>
                    <a:pt x="110" y="539"/>
                  </a:lnTo>
                  <a:lnTo>
                    <a:pt x="96" y="539"/>
                  </a:lnTo>
                  <a:lnTo>
                    <a:pt x="96" y="528"/>
                  </a:lnTo>
                  <a:lnTo>
                    <a:pt x="85" y="528"/>
                  </a:lnTo>
                  <a:lnTo>
                    <a:pt x="85" y="516"/>
                  </a:lnTo>
                  <a:lnTo>
                    <a:pt x="73" y="516"/>
                  </a:lnTo>
                  <a:lnTo>
                    <a:pt x="73" y="503"/>
                  </a:lnTo>
                  <a:lnTo>
                    <a:pt x="62" y="492"/>
                  </a:lnTo>
                  <a:lnTo>
                    <a:pt x="73" y="480"/>
                  </a:lnTo>
                  <a:lnTo>
                    <a:pt x="73" y="468"/>
                  </a:lnTo>
                  <a:lnTo>
                    <a:pt x="73" y="455"/>
                  </a:lnTo>
                  <a:lnTo>
                    <a:pt x="62" y="455"/>
                  </a:lnTo>
                  <a:lnTo>
                    <a:pt x="73" y="455"/>
                  </a:lnTo>
                  <a:lnTo>
                    <a:pt x="73" y="444"/>
                  </a:lnTo>
                  <a:lnTo>
                    <a:pt x="73" y="432"/>
                  </a:lnTo>
                  <a:lnTo>
                    <a:pt x="62" y="432"/>
                  </a:lnTo>
                  <a:lnTo>
                    <a:pt x="62" y="444"/>
                  </a:lnTo>
                  <a:lnTo>
                    <a:pt x="48" y="444"/>
                  </a:lnTo>
                  <a:lnTo>
                    <a:pt x="37" y="444"/>
                  </a:lnTo>
                  <a:lnTo>
                    <a:pt x="25" y="444"/>
                  </a:lnTo>
                  <a:lnTo>
                    <a:pt x="25" y="432"/>
                  </a:lnTo>
                  <a:lnTo>
                    <a:pt x="14" y="432"/>
                  </a:lnTo>
                  <a:lnTo>
                    <a:pt x="25" y="432"/>
                  </a:lnTo>
                  <a:lnTo>
                    <a:pt x="14" y="432"/>
                  </a:lnTo>
                  <a:lnTo>
                    <a:pt x="14" y="420"/>
                  </a:lnTo>
                  <a:lnTo>
                    <a:pt x="25" y="407"/>
                  </a:lnTo>
                  <a:lnTo>
                    <a:pt x="25" y="396"/>
                  </a:lnTo>
                  <a:lnTo>
                    <a:pt x="14" y="396"/>
                  </a:lnTo>
                  <a:lnTo>
                    <a:pt x="14" y="384"/>
                  </a:lnTo>
                  <a:lnTo>
                    <a:pt x="0" y="384"/>
                  </a:lnTo>
                  <a:lnTo>
                    <a:pt x="14" y="384"/>
                  </a:lnTo>
                  <a:lnTo>
                    <a:pt x="0" y="384"/>
                  </a:lnTo>
                  <a:close/>
                </a:path>
              </a:pathLst>
            </a:custGeom>
            <a:solidFill>
              <a:srgbClr val="CCECFF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" name="Freeform 44"/>
            <p:cNvSpPr>
              <a:spLocks/>
            </p:cNvSpPr>
            <p:nvPr/>
          </p:nvSpPr>
          <p:spPr bwMode="auto">
            <a:xfrm>
              <a:off x="2424" y="2136"/>
              <a:ext cx="518" cy="512"/>
            </a:xfrm>
            <a:custGeom>
              <a:avLst/>
              <a:gdLst>
                <a:gd name="T0" fmla="*/ 138 w 1081"/>
                <a:gd name="T1" fmla="*/ 55 h 1033"/>
                <a:gd name="T2" fmla="*/ 219 w 1081"/>
                <a:gd name="T3" fmla="*/ 7 h 1033"/>
                <a:gd name="T4" fmla="*/ 214 w 1081"/>
                <a:gd name="T5" fmla="*/ 18 h 1033"/>
                <a:gd name="T6" fmla="*/ 208 w 1081"/>
                <a:gd name="T7" fmla="*/ 36 h 1033"/>
                <a:gd name="T8" fmla="*/ 225 w 1081"/>
                <a:gd name="T9" fmla="*/ 48 h 1033"/>
                <a:gd name="T10" fmla="*/ 248 w 1081"/>
                <a:gd name="T11" fmla="*/ 55 h 1033"/>
                <a:gd name="T12" fmla="*/ 277 w 1081"/>
                <a:gd name="T13" fmla="*/ 66 h 1033"/>
                <a:gd name="T14" fmla="*/ 294 w 1081"/>
                <a:gd name="T15" fmla="*/ 84 h 1033"/>
                <a:gd name="T16" fmla="*/ 305 w 1081"/>
                <a:gd name="T17" fmla="*/ 102 h 1033"/>
                <a:gd name="T18" fmla="*/ 323 w 1081"/>
                <a:gd name="T19" fmla="*/ 102 h 1033"/>
                <a:gd name="T20" fmla="*/ 340 w 1081"/>
                <a:gd name="T21" fmla="*/ 114 h 1033"/>
                <a:gd name="T22" fmla="*/ 334 w 1081"/>
                <a:gd name="T23" fmla="*/ 137 h 1033"/>
                <a:gd name="T24" fmla="*/ 357 w 1081"/>
                <a:gd name="T25" fmla="*/ 137 h 1033"/>
                <a:gd name="T26" fmla="*/ 374 w 1081"/>
                <a:gd name="T27" fmla="*/ 155 h 1033"/>
                <a:gd name="T28" fmla="*/ 374 w 1081"/>
                <a:gd name="T29" fmla="*/ 167 h 1033"/>
                <a:gd name="T30" fmla="*/ 392 w 1081"/>
                <a:gd name="T31" fmla="*/ 179 h 1033"/>
                <a:gd name="T32" fmla="*/ 409 w 1081"/>
                <a:gd name="T33" fmla="*/ 190 h 1033"/>
                <a:gd name="T34" fmla="*/ 420 w 1081"/>
                <a:gd name="T35" fmla="*/ 209 h 1033"/>
                <a:gd name="T36" fmla="*/ 438 w 1081"/>
                <a:gd name="T37" fmla="*/ 227 h 1033"/>
                <a:gd name="T38" fmla="*/ 461 w 1081"/>
                <a:gd name="T39" fmla="*/ 232 h 1033"/>
                <a:gd name="T40" fmla="*/ 489 w 1081"/>
                <a:gd name="T41" fmla="*/ 232 h 1033"/>
                <a:gd name="T42" fmla="*/ 501 w 1081"/>
                <a:gd name="T43" fmla="*/ 232 h 1033"/>
                <a:gd name="T44" fmla="*/ 518 w 1081"/>
                <a:gd name="T45" fmla="*/ 221 h 1033"/>
                <a:gd name="T46" fmla="*/ 518 w 1081"/>
                <a:gd name="T47" fmla="*/ 292 h 1033"/>
                <a:gd name="T48" fmla="*/ 512 w 1081"/>
                <a:gd name="T49" fmla="*/ 340 h 1033"/>
                <a:gd name="T50" fmla="*/ 512 w 1081"/>
                <a:gd name="T51" fmla="*/ 381 h 1033"/>
                <a:gd name="T52" fmla="*/ 512 w 1081"/>
                <a:gd name="T53" fmla="*/ 464 h 1033"/>
                <a:gd name="T54" fmla="*/ 489 w 1081"/>
                <a:gd name="T55" fmla="*/ 512 h 1033"/>
                <a:gd name="T56" fmla="*/ 432 w 1081"/>
                <a:gd name="T57" fmla="*/ 512 h 1033"/>
                <a:gd name="T58" fmla="*/ 369 w 1081"/>
                <a:gd name="T59" fmla="*/ 512 h 1033"/>
                <a:gd name="T60" fmla="*/ 219 w 1081"/>
                <a:gd name="T61" fmla="*/ 512 h 1033"/>
                <a:gd name="T62" fmla="*/ 225 w 1081"/>
                <a:gd name="T63" fmla="*/ 494 h 1033"/>
                <a:gd name="T64" fmla="*/ 214 w 1081"/>
                <a:gd name="T65" fmla="*/ 476 h 1033"/>
                <a:gd name="T66" fmla="*/ 208 w 1081"/>
                <a:gd name="T67" fmla="*/ 476 h 1033"/>
                <a:gd name="T68" fmla="*/ 208 w 1081"/>
                <a:gd name="T69" fmla="*/ 470 h 1033"/>
                <a:gd name="T70" fmla="*/ 202 w 1081"/>
                <a:gd name="T71" fmla="*/ 452 h 1033"/>
                <a:gd name="T72" fmla="*/ 208 w 1081"/>
                <a:gd name="T73" fmla="*/ 423 h 1033"/>
                <a:gd name="T74" fmla="*/ 219 w 1081"/>
                <a:gd name="T75" fmla="*/ 404 h 1033"/>
                <a:gd name="T76" fmla="*/ 219 w 1081"/>
                <a:gd name="T77" fmla="*/ 388 h 1033"/>
                <a:gd name="T78" fmla="*/ 196 w 1081"/>
                <a:gd name="T79" fmla="*/ 369 h 1033"/>
                <a:gd name="T80" fmla="*/ 179 w 1081"/>
                <a:gd name="T81" fmla="*/ 364 h 1033"/>
                <a:gd name="T82" fmla="*/ 156 w 1081"/>
                <a:gd name="T83" fmla="*/ 375 h 1033"/>
                <a:gd name="T84" fmla="*/ 150 w 1081"/>
                <a:gd name="T85" fmla="*/ 345 h 1033"/>
                <a:gd name="T86" fmla="*/ 138 w 1081"/>
                <a:gd name="T87" fmla="*/ 328 h 1033"/>
                <a:gd name="T88" fmla="*/ 115 w 1081"/>
                <a:gd name="T89" fmla="*/ 309 h 1033"/>
                <a:gd name="T90" fmla="*/ 121 w 1081"/>
                <a:gd name="T91" fmla="*/ 285 h 1033"/>
                <a:gd name="T92" fmla="*/ 121 w 1081"/>
                <a:gd name="T93" fmla="*/ 256 h 1033"/>
                <a:gd name="T94" fmla="*/ 103 w 1081"/>
                <a:gd name="T95" fmla="*/ 256 h 1033"/>
                <a:gd name="T96" fmla="*/ 87 w 1081"/>
                <a:gd name="T97" fmla="*/ 238 h 1033"/>
                <a:gd name="T98" fmla="*/ 75 w 1081"/>
                <a:gd name="T99" fmla="*/ 232 h 1033"/>
                <a:gd name="T100" fmla="*/ 69 w 1081"/>
                <a:gd name="T101" fmla="*/ 221 h 1033"/>
                <a:gd name="T102" fmla="*/ 75 w 1081"/>
                <a:gd name="T103" fmla="*/ 203 h 1033"/>
                <a:gd name="T104" fmla="*/ 57 w 1081"/>
                <a:gd name="T105" fmla="*/ 190 h 1033"/>
                <a:gd name="T106" fmla="*/ 52 w 1081"/>
                <a:gd name="T107" fmla="*/ 161 h 1033"/>
                <a:gd name="T108" fmla="*/ 41 w 1081"/>
                <a:gd name="T109" fmla="*/ 161 h 1033"/>
                <a:gd name="T110" fmla="*/ 18 w 1081"/>
                <a:gd name="T111" fmla="*/ 155 h 1033"/>
                <a:gd name="T112" fmla="*/ 0 w 1081"/>
                <a:gd name="T113" fmla="*/ 143 h 1033"/>
                <a:gd name="T114" fmla="*/ 6 w 1081"/>
                <a:gd name="T115" fmla="*/ 126 h 1033"/>
                <a:gd name="T116" fmla="*/ 18 w 1081"/>
                <a:gd name="T117" fmla="*/ 114 h 103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081"/>
                <a:gd name="T178" fmla="*/ 0 h 1033"/>
                <a:gd name="T179" fmla="*/ 1081 w 1081"/>
                <a:gd name="T180" fmla="*/ 1033 h 103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081" h="1033">
                  <a:moveTo>
                    <a:pt x="0" y="206"/>
                  </a:moveTo>
                  <a:lnTo>
                    <a:pt x="85" y="206"/>
                  </a:lnTo>
                  <a:lnTo>
                    <a:pt x="85" y="110"/>
                  </a:lnTo>
                  <a:lnTo>
                    <a:pt x="144" y="110"/>
                  </a:lnTo>
                  <a:lnTo>
                    <a:pt x="288" y="110"/>
                  </a:lnTo>
                  <a:lnTo>
                    <a:pt x="288" y="96"/>
                  </a:lnTo>
                  <a:lnTo>
                    <a:pt x="386" y="96"/>
                  </a:lnTo>
                  <a:lnTo>
                    <a:pt x="386" y="0"/>
                  </a:lnTo>
                  <a:lnTo>
                    <a:pt x="446" y="0"/>
                  </a:lnTo>
                  <a:lnTo>
                    <a:pt x="457" y="14"/>
                  </a:lnTo>
                  <a:lnTo>
                    <a:pt x="446" y="14"/>
                  </a:lnTo>
                  <a:lnTo>
                    <a:pt x="457" y="14"/>
                  </a:lnTo>
                  <a:lnTo>
                    <a:pt x="446" y="14"/>
                  </a:lnTo>
                  <a:lnTo>
                    <a:pt x="446" y="25"/>
                  </a:lnTo>
                  <a:lnTo>
                    <a:pt x="446" y="37"/>
                  </a:lnTo>
                  <a:lnTo>
                    <a:pt x="446" y="48"/>
                  </a:lnTo>
                  <a:lnTo>
                    <a:pt x="457" y="48"/>
                  </a:lnTo>
                  <a:lnTo>
                    <a:pt x="446" y="62"/>
                  </a:lnTo>
                  <a:lnTo>
                    <a:pt x="434" y="62"/>
                  </a:lnTo>
                  <a:lnTo>
                    <a:pt x="434" y="73"/>
                  </a:lnTo>
                  <a:lnTo>
                    <a:pt x="434" y="85"/>
                  </a:lnTo>
                  <a:lnTo>
                    <a:pt x="446" y="85"/>
                  </a:lnTo>
                  <a:lnTo>
                    <a:pt x="446" y="96"/>
                  </a:lnTo>
                  <a:lnTo>
                    <a:pt x="457" y="96"/>
                  </a:lnTo>
                  <a:lnTo>
                    <a:pt x="470" y="96"/>
                  </a:lnTo>
                  <a:lnTo>
                    <a:pt x="482" y="96"/>
                  </a:lnTo>
                  <a:lnTo>
                    <a:pt x="494" y="96"/>
                  </a:lnTo>
                  <a:lnTo>
                    <a:pt x="505" y="96"/>
                  </a:lnTo>
                  <a:lnTo>
                    <a:pt x="518" y="96"/>
                  </a:lnTo>
                  <a:lnTo>
                    <a:pt x="518" y="110"/>
                  </a:lnTo>
                  <a:lnTo>
                    <a:pt x="530" y="110"/>
                  </a:lnTo>
                  <a:lnTo>
                    <a:pt x="542" y="110"/>
                  </a:lnTo>
                  <a:lnTo>
                    <a:pt x="553" y="121"/>
                  </a:lnTo>
                  <a:lnTo>
                    <a:pt x="566" y="121"/>
                  </a:lnTo>
                  <a:lnTo>
                    <a:pt x="578" y="133"/>
                  </a:lnTo>
                  <a:lnTo>
                    <a:pt x="589" y="133"/>
                  </a:lnTo>
                  <a:lnTo>
                    <a:pt x="589" y="144"/>
                  </a:lnTo>
                  <a:lnTo>
                    <a:pt x="601" y="144"/>
                  </a:lnTo>
                  <a:lnTo>
                    <a:pt x="601" y="158"/>
                  </a:lnTo>
                  <a:lnTo>
                    <a:pt x="614" y="169"/>
                  </a:lnTo>
                  <a:lnTo>
                    <a:pt x="626" y="169"/>
                  </a:lnTo>
                  <a:lnTo>
                    <a:pt x="626" y="181"/>
                  </a:lnTo>
                  <a:lnTo>
                    <a:pt x="626" y="192"/>
                  </a:lnTo>
                  <a:lnTo>
                    <a:pt x="637" y="192"/>
                  </a:lnTo>
                  <a:lnTo>
                    <a:pt x="637" y="206"/>
                  </a:lnTo>
                  <a:lnTo>
                    <a:pt x="649" y="206"/>
                  </a:lnTo>
                  <a:lnTo>
                    <a:pt x="662" y="206"/>
                  </a:lnTo>
                  <a:lnTo>
                    <a:pt x="662" y="217"/>
                  </a:lnTo>
                  <a:lnTo>
                    <a:pt x="674" y="217"/>
                  </a:lnTo>
                  <a:lnTo>
                    <a:pt x="674" y="206"/>
                  </a:lnTo>
                  <a:lnTo>
                    <a:pt x="685" y="206"/>
                  </a:lnTo>
                  <a:lnTo>
                    <a:pt x="685" y="217"/>
                  </a:lnTo>
                  <a:lnTo>
                    <a:pt x="697" y="217"/>
                  </a:lnTo>
                  <a:lnTo>
                    <a:pt x="697" y="229"/>
                  </a:lnTo>
                  <a:lnTo>
                    <a:pt x="710" y="229"/>
                  </a:lnTo>
                  <a:lnTo>
                    <a:pt x="697" y="240"/>
                  </a:lnTo>
                  <a:lnTo>
                    <a:pt x="697" y="254"/>
                  </a:lnTo>
                  <a:lnTo>
                    <a:pt x="710" y="254"/>
                  </a:lnTo>
                  <a:lnTo>
                    <a:pt x="710" y="265"/>
                  </a:lnTo>
                  <a:lnTo>
                    <a:pt x="697" y="277"/>
                  </a:lnTo>
                  <a:lnTo>
                    <a:pt x="710" y="277"/>
                  </a:lnTo>
                  <a:lnTo>
                    <a:pt x="722" y="277"/>
                  </a:lnTo>
                  <a:lnTo>
                    <a:pt x="733" y="288"/>
                  </a:lnTo>
                  <a:lnTo>
                    <a:pt x="745" y="288"/>
                  </a:lnTo>
                  <a:lnTo>
                    <a:pt x="745" y="277"/>
                  </a:lnTo>
                  <a:lnTo>
                    <a:pt x="745" y="288"/>
                  </a:lnTo>
                  <a:lnTo>
                    <a:pt x="758" y="288"/>
                  </a:lnTo>
                  <a:lnTo>
                    <a:pt x="770" y="302"/>
                  </a:lnTo>
                  <a:lnTo>
                    <a:pt x="770" y="313"/>
                  </a:lnTo>
                  <a:lnTo>
                    <a:pt x="781" y="313"/>
                  </a:lnTo>
                  <a:lnTo>
                    <a:pt x="781" y="302"/>
                  </a:lnTo>
                  <a:lnTo>
                    <a:pt x="781" y="313"/>
                  </a:lnTo>
                  <a:lnTo>
                    <a:pt x="793" y="313"/>
                  </a:lnTo>
                  <a:lnTo>
                    <a:pt x="793" y="325"/>
                  </a:lnTo>
                  <a:lnTo>
                    <a:pt x="781" y="336"/>
                  </a:lnTo>
                  <a:lnTo>
                    <a:pt x="793" y="336"/>
                  </a:lnTo>
                  <a:lnTo>
                    <a:pt x="793" y="350"/>
                  </a:lnTo>
                  <a:lnTo>
                    <a:pt x="806" y="350"/>
                  </a:lnTo>
                  <a:lnTo>
                    <a:pt x="806" y="361"/>
                  </a:lnTo>
                  <a:lnTo>
                    <a:pt x="818" y="361"/>
                  </a:lnTo>
                  <a:lnTo>
                    <a:pt x="818" y="373"/>
                  </a:lnTo>
                  <a:lnTo>
                    <a:pt x="841" y="373"/>
                  </a:lnTo>
                  <a:lnTo>
                    <a:pt x="854" y="361"/>
                  </a:lnTo>
                  <a:lnTo>
                    <a:pt x="854" y="373"/>
                  </a:lnTo>
                  <a:lnTo>
                    <a:pt x="854" y="384"/>
                  </a:lnTo>
                  <a:lnTo>
                    <a:pt x="854" y="398"/>
                  </a:lnTo>
                  <a:lnTo>
                    <a:pt x="854" y="409"/>
                  </a:lnTo>
                  <a:lnTo>
                    <a:pt x="866" y="409"/>
                  </a:lnTo>
                  <a:lnTo>
                    <a:pt x="866" y="421"/>
                  </a:lnTo>
                  <a:lnTo>
                    <a:pt x="877" y="421"/>
                  </a:lnTo>
                  <a:lnTo>
                    <a:pt x="889" y="432"/>
                  </a:lnTo>
                  <a:lnTo>
                    <a:pt x="902" y="432"/>
                  </a:lnTo>
                  <a:lnTo>
                    <a:pt x="902" y="446"/>
                  </a:lnTo>
                  <a:lnTo>
                    <a:pt x="914" y="446"/>
                  </a:lnTo>
                  <a:lnTo>
                    <a:pt x="914" y="457"/>
                  </a:lnTo>
                  <a:lnTo>
                    <a:pt x="925" y="457"/>
                  </a:lnTo>
                  <a:lnTo>
                    <a:pt x="925" y="469"/>
                  </a:lnTo>
                  <a:lnTo>
                    <a:pt x="937" y="469"/>
                  </a:lnTo>
                  <a:lnTo>
                    <a:pt x="950" y="469"/>
                  </a:lnTo>
                  <a:lnTo>
                    <a:pt x="962" y="469"/>
                  </a:lnTo>
                  <a:lnTo>
                    <a:pt x="973" y="469"/>
                  </a:lnTo>
                  <a:lnTo>
                    <a:pt x="985" y="457"/>
                  </a:lnTo>
                  <a:lnTo>
                    <a:pt x="998" y="457"/>
                  </a:lnTo>
                  <a:lnTo>
                    <a:pt x="1010" y="457"/>
                  </a:lnTo>
                  <a:lnTo>
                    <a:pt x="1021" y="469"/>
                  </a:lnTo>
                  <a:lnTo>
                    <a:pt x="1021" y="480"/>
                  </a:lnTo>
                  <a:lnTo>
                    <a:pt x="1033" y="480"/>
                  </a:lnTo>
                  <a:lnTo>
                    <a:pt x="1046" y="480"/>
                  </a:lnTo>
                  <a:lnTo>
                    <a:pt x="1033" y="469"/>
                  </a:lnTo>
                  <a:lnTo>
                    <a:pt x="1046" y="469"/>
                  </a:lnTo>
                  <a:lnTo>
                    <a:pt x="1046" y="457"/>
                  </a:lnTo>
                  <a:lnTo>
                    <a:pt x="1058" y="457"/>
                  </a:lnTo>
                  <a:lnTo>
                    <a:pt x="1069" y="446"/>
                  </a:lnTo>
                  <a:lnTo>
                    <a:pt x="1081" y="432"/>
                  </a:lnTo>
                  <a:lnTo>
                    <a:pt x="1081" y="446"/>
                  </a:lnTo>
                  <a:lnTo>
                    <a:pt x="1081" y="528"/>
                  </a:lnTo>
                  <a:lnTo>
                    <a:pt x="1081" y="553"/>
                  </a:lnTo>
                  <a:lnTo>
                    <a:pt x="1081" y="565"/>
                  </a:lnTo>
                  <a:lnTo>
                    <a:pt x="1081" y="576"/>
                  </a:lnTo>
                  <a:lnTo>
                    <a:pt x="1081" y="590"/>
                  </a:lnTo>
                  <a:lnTo>
                    <a:pt x="1081" y="613"/>
                  </a:lnTo>
                  <a:lnTo>
                    <a:pt x="1081" y="661"/>
                  </a:lnTo>
                  <a:lnTo>
                    <a:pt x="1081" y="672"/>
                  </a:lnTo>
                  <a:lnTo>
                    <a:pt x="1081" y="686"/>
                  </a:lnTo>
                  <a:lnTo>
                    <a:pt x="1069" y="686"/>
                  </a:lnTo>
                  <a:lnTo>
                    <a:pt x="1069" y="709"/>
                  </a:lnTo>
                  <a:lnTo>
                    <a:pt x="1069" y="720"/>
                  </a:lnTo>
                  <a:lnTo>
                    <a:pt x="1069" y="734"/>
                  </a:lnTo>
                  <a:lnTo>
                    <a:pt x="1069" y="757"/>
                  </a:lnTo>
                  <a:lnTo>
                    <a:pt x="1069" y="768"/>
                  </a:lnTo>
                  <a:lnTo>
                    <a:pt x="1069" y="805"/>
                  </a:lnTo>
                  <a:lnTo>
                    <a:pt x="1069" y="816"/>
                  </a:lnTo>
                  <a:lnTo>
                    <a:pt x="1069" y="830"/>
                  </a:lnTo>
                  <a:lnTo>
                    <a:pt x="1069" y="901"/>
                  </a:lnTo>
                  <a:lnTo>
                    <a:pt x="1069" y="937"/>
                  </a:lnTo>
                  <a:lnTo>
                    <a:pt x="1069" y="960"/>
                  </a:lnTo>
                  <a:lnTo>
                    <a:pt x="1069" y="985"/>
                  </a:lnTo>
                  <a:lnTo>
                    <a:pt x="1069" y="997"/>
                  </a:lnTo>
                  <a:lnTo>
                    <a:pt x="1069" y="1033"/>
                  </a:lnTo>
                  <a:lnTo>
                    <a:pt x="1021" y="1033"/>
                  </a:lnTo>
                  <a:lnTo>
                    <a:pt x="998" y="1033"/>
                  </a:lnTo>
                  <a:lnTo>
                    <a:pt x="985" y="1033"/>
                  </a:lnTo>
                  <a:lnTo>
                    <a:pt x="973" y="1033"/>
                  </a:lnTo>
                  <a:lnTo>
                    <a:pt x="914" y="1033"/>
                  </a:lnTo>
                  <a:lnTo>
                    <a:pt x="902" y="1033"/>
                  </a:lnTo>
                  <a:lnTo>
                    <a:pt x="841" y="1033"/>
                  </a:lnTo>
                  <a:lnTo>
                    <a:pt x="818" y="1033"/>
                  </a:lnTo>
                  <a:lnTo>
                    <a:pt x="806" y="1033"/>
                  </a:lnTo>
                  <a:lnTo>
                    <a:pt x="793" y="1033"/>
                  </a:lnTo>
                  <a:lnTo>
                    <a:pt x="770" y="1033"/>
                  </a:lnTo>
                  <a:lnTo>
                    <a:pt x="722" y="1033"/>
                  </a:lnTo>
                  <a:lnTo>
                    <a:pt x="710" y="1033"/>
                  </a:lnTo>
                  <a:lnTo>
                    <a:pt x="685" y="1033"/>
                  </a:lnTo>
                  <a:lnTo>
                    <a:pt x="614" y="1033"/>
                  </a:lnTo>
                  <a:lnTo>
                    <a:pt x="457" y="1033"/>
                  </a:lnTo>
                  <a:lnTo>
                    <a:pt x="470" y="1021"/>
                  </a:lnTo>
                  <a:lnTo>
                    <a:pt x="457" y="1021"/>
                  </a:lnTo>
                  <a:lnTo>
                    <a:pt x="470" y="1008"/>
                  </a:lnTo>
                  <a:lnTo>
                    <a:pt x="457" y="997"/>
                  </a:lnTo>
                  <a:lnTo>
                    <a:pt x="470" y="997"/>
                  </a:lnTo>
                  <a:lnTo>
                    <a:pt x="457" y="997"/>
                  </a:lnTo>
                  <a:lnTo>
                    <a:pt x="457" y="985"/>
                  </a:lnTo>
                  <a:lnTo>
                    <a:pt x="446" y="985"/>
                  </a:lnTo>
                  <a:lnTo>
                    <a:pt x="446" y="974"/>
                  </a:lnTo>
                  <a:lnTo>
                    <a:pt x="446" y="960"/>
                  </a:lnTo>
                  <a:lnTo>
                    <a:pt x="457" y="960"/>
                  </a:lnTo>
                  <a:lnTo>
                    <a:pt x="446" y="960"/>
                  </a:lnTo>
                  <a:lnTo>
                    <a:pt x="434" y="960"/>
                  </a:lnTo>
                  <a:lnTo>
                    <a:pt x="434" y="949"/>
                  </a:lnTo>
                  <a:lnTo>
                    <a:pt x="434" y="960"/>
                  </a:lnTo>
                  <a:lnTo>
                    <a:pt x="434" y="949"/>
                  </a:lnTo>
                  <a:lnTo>
                    <a:pt x="422" y="949"/>
                  </a:lnTo>
                  <a:lnTo>
                    <a:pt x="434" y="949"/>
                  </a:lnTo>
                  <a:lnTo>
                    <a:pt x="422" y="949"/>
                  </a:lnTo>
                  <a:lnTo>
                    <a:pt x="434" y="949"/>
                  </a:lnTo>
                  <a:lnTo>
                    <a:pt x="422" y="949"/>
                  </a:lnTo>
                  <a:lnTo>
                    <a:pt x="409" y="937"/>
                  </a:lnTo>
                  <a:lnTo>
                    <a:pt x="409" y="926"/>
                  </a:lnTo>
                  <a:lnTo>
                    <a:pt x="422" y="926"/>
                  </a:lnTo>
                  <a:lnTo>
                    <a:pt x="422" y="912"/>
                  </a:lnTo>
                  <a:lnTo>
                    <a:pt x="422" y="901"/>
                  </a:lnTo>
                  <a:lnTo>
                    <a:pt x="422" y="889"/>
                  </a:lnTo>
                  <a:lnTo>
                    <a:pt x="422" y="878"/>
                  </a:lnTo>
                  <a:lnTo>
                    <a:pt x="434" y="864"/>
                  </a:lnTo>
                  <a:lnTo>
                    <a:pt x="434" y="853"/>
                  </a:lnTo>
                  <a:lnTo>
                    <a:pt x="446" y="853"/>
                  </a:lnTo>
                  <a:lnTo>
                    <a:pt x="457" y="853"/>
                  </a:lnTo>
                  <a:lnTo>
                    <a:pt x="457" y="841"/>
                  </a:lnTo>
                  <a:lnTo>
                    <a:pt x="457" y="830"/>
                  </a:lnTo>
                  <a:lnTo>
                    <a:pt x="457" y="816"/>
                  </a:lnTo>
                  <a:lnTo>
                    <a:pt x="457" y="805"/>
                  </a:lnTo>
                  <a:lnTo>
                    <a:pt x="457" y="793"/>
                  </a:lnTo>
                  <a:lnTo>
                    <a:pt x="470" y="793"/>
                  </a:lnTo>
                  <a:lnTo>
                    <a:pt x="470" y="782"/>
                  </a:lnTo>
                  <a:lnTo>
                    <a:pt x="457" y="782"/>
                  </a:lnTo>
                  <a:lnTo>
                    <a:pt x="446" y="768"/>
                  </a:lnTo>
                  <a:lnTo>
                    <a:pt x="434" y="768"/>
                  </a:lnTo>
                  <a:lnTo>
                    <a:pt x="434" y="757"/>
                  </a:lnTo>
                  <a:lnTo>
                    <a:pt x="422" y="745"/>
                  </a:lnTo>
                  <a:lnTo>
                    <a:pt x="409" y="745"/>
                  </a:lnTo>
                  <a:lnTo>
                    <a:pt x="422" y="734"/>
                  </a:lnTo>
                  <a:lnTo>
                    <a:pt x="409" y="734"/>
                  </a:lnTo>
                  <a:lnTo>
                    <a:pt x="398" y="734"/>
                  </a:lnTo>
                  <a:lnTo>
                    <a:pt x="386" y="734"/>
                  </a:lnTo>
                  <a:lnTo>
                    <a:pt x="374" y="734"/>
                  </a:lnTo>
                  <a:lnTo>
                    <a:pt x="374" y="745"/>
                  </a:lnTo>
                  <a:lnTo>
                    <a:pt x="361" y="757"/>
                  </a:lnTo>
                  <a:lnTo>
                    <a:pt x="350" y="757"/>
                  </a:lnTo>
                  <a:lnTo>
                    <a:pt x="338" y="757"/>
                  </a:lnTo>
                  <a:lnTo>
                    <a:pt x="326" y="757"/>
                  </a:lnTo>
                  <a:lnTo>
                    <a:pt x="313" y="745"/>
                  </a:lnTo>
                  <a:lnTo>
                    <a:pt x="313" y="734"/>
                  </a:lnTo>
                  <a:lnTo>
                    <a:pt x="313" y="720"/>
                  </a:lnTo>
                  <a:lnTo>
                    <a:pt x="313" y="709"/>
                  </a:lnTo>
                  <a:lnTo>
                    <a:pt x="313" y="697"/>
                  </a:lnTo>
                  <a:lnTo>
                    <a:pt x="313" y="686"/>
                  </a:lnTo>
                  <a:lnTo>
                    <a:pt x="313" y="672"/>
                  </a:lnTo>
                  <a:lnTo>
                    <a:pt x="300" y="686"/>
                  </a:lnTo>
                  <a:lnTo>
                    <a:pt x="300" y="672"/>
                  </a:lnTo>
                  <a:lnTo>
                    <a:pt x="288" y="661"/>
                  </a:lnTo>
                  <a:lnTo>
                    <a:pt x="288" y="649"/>
                  </a:lnTo>
                  <a:lnTo>
                    <a:pt x="277" y="649"/>
                  </a:lnTo>
                  <a:lnTo>
                    <a:pt x="263" y="638"/>
                  </a:lnTo>
                  <a:lnTo>
                    <a:pt x="240" y="638"/>
                  </a:lnTo>
                  <a:lnTo>
                    <a:pt x="240" y="624"/>
                  </a:lnTo>
                  <a:lnTo>
                    <a:pt x="252" y="613"/>
                  </a:lnTo>
                  <a:lnTo>
                    <a:pt x="263" y="613"/>
                  </a:lnTo>
                  <a:lnTo>
                    <a:pt x="263" y="601"/>
                  </a:lnTo>
                  <a:lnTo>
                    <a:pt x="252" y="590"/>
                  </a:lnTo>
                  <a:lnTo>
                    <a:pt x="252" y="576"/>
                  </a:lnTo>
                  <a:lnTo>
                    <a:pt x="252" y="565"/>
                  </a:lnTo>
                  <a:lnTo>
                    <a:pt x="252" y="553"/>
                  </a:lnTo>
                  <a:lnTo>
                    <a:pt x="252" y="542"/>
                  </a:lnTo>
                  <a:lnTo>
                    <a:pt x="252" y="528"/>
                  </a:lnTo>
                  <a:lnTo>
                    <a:pt x="252" y="517"/>
                  </a:lnTo>
                  <a:lnTo>
                    <a:pt x="252" y="528"/>
                  </a:lnTo>
                  <a:lnTo>
                    <a:pt x="240" y="517"/>
                  </a:lnTo>
                  <a:lnTo>
                    <a:pt x="229" y="528"/>
                  </a:lnTo>
                  <a:lnTo>
                    <a:pt x="229" y="517"/>
                  </a:lnTo>
                  <a:lnTo>
                    <a:pt x="215" y="517"/>
                  </a:lnTo>
                  <a:lnTo>
                    <a:pt x="215" y="505"/>
                  </a:lnTo>
                  <a:lnTo>
                    <a:pt x="192" y="517"/>
                  </a:lnTo>
                  <a:lnTo>
                    <a:pt x="192" y="505"/>
                  </a:lnTo>
                  <a:lnTo>
                    <a:pt x="192" y="494"/>
                  </a:lnTo>
                  <a:lnTo>
                    <a:pt x="181" y="480"/>
                  </a:lnTo>
                  <a:lnTo>
                    <a:pt x="192" y="480"/>
                  </a:lnTo>
                  <a:lnTo>
                    <a:pt x="181" y="480"/>
                  </a:lnTo>
                  <a:lnTo>
                    <a:pt x="181" y="469"/>
                  </a:lnTo>
                  <a:lnTo>
                    <a:pt x="167" y="469"/>
                  </a:lnTo>
                  <a:lnTo>
                    <a:pt x="156" y="469"/>
                  </a:lnTo>
                  <a:lnTo>
                    <a:pt x="156" y="457"/>
                  </a:lnTo>
                  <a:lnTo>
                    <a:pt x="167" y="457"/>
                  </a:lnTo>
                  <a:lnTo>
                    <a:pt x="156" y="457"/>
                  </a:lnTo>
                  <a:lnTo>
                    <a:pt x="156" y="446"/>
                  </a:lnTo>
                  <a:lnTo>
                    <a:pt x="144" y="446"/>
                  </a:lnTo>
                  <a:lnTo>
                    <a:pt x="156" y="432"/>
                  </a:lnTo>
                  <a:lnTo>
                    <a:pt x="156" y="421"/>
                  </a:lnTo>
                  <a:lnTo>
                    <a:pt x="144" y="421"/>
                  </a:lnTo>
                  <a:lnTo>
                    <a:pt x="156" y="421"/>
                  </a:lnTo>
                  <a:lnTo>
                    <a:pt x="156" y="409"/>
                  </a:lnTo>
                  <a:lnTo>
                    <a:pt x="156" y="398"/>
                  </a:lnTo>
                  <a:lnTo>
                    <a:pt x="144" y="398"/>
                  </a:lnTo>
                  <a:lnTo>
                    <a:pt x="144" y="384"/>
                  </a:lnTo>
                  <a:lnTo>
                    <a:pt x="133" y="384"/>
                  </a:lnTo>
                  <a:lnTo>
                    <a:pt x="119" y="384"/>
                  </a:lnTo>
                  <a:lnTo>
                    <a:pt x="119" y="373"/>
                  </a:lnTo>
                  <a:lnTo>
                    <a:pt x="119" y="361"/>
                  </a:lnTo>
                  <a:lnTo>
                    <a:pt x="119" y="350"/>
                  </a:lnTo>
                  <a:lnTo>
                    <a:pt x="119" y="336"/>
                  </a:lnTo>
                  <a:lnTo>
                    <a:pt x="108" y="325"/>
                  </a:lnTo>
                  <a:lnTo>
                    <a:pt x="119" y="313"/>
                  </a:lnTo>
                  <a:lnTo>
                    <a:pt x="108" y="313"/>
                  </a:lnTo>
                  <a:lnTo>
                    <a:pt x="96" y="313"/>
                  </a:lnTo>
                  <a:lnTo>
                    <a:pt x="96" y="325"/>
                  </a:lnTo>
                  <a:lnTo>
                    <a:pt x="85" y="325"/>
                  </a:lnTo>
                  <a:lnTo>
                    <a:pt x="71" y="325"/>
                  </a:lnTo>
                  <a:lnTo>
                    <a:pt x="60" y="325"/>
                  </a:lnTo>
                  <a:lnTo>
                    <a:pt x="48" y="325"/>
                  </a:lnTo>
                  <a:lnTo>
                    <a:pt x="37" y="325"/>
                  </a:lnTo>
                  <a:lnTo>
                    <a:pt x="37" y="313"/>
                  </a:lnTo>
                  <a:lnTo>
                    <a:pt x="23" y="313"/>
                  </a:lnTo>
                  <a:lnTo>
                    <a:pt x="23" y="302"/>
                  </a:lnTo>
                  <a:lnTo>
                    <a:pt x="12" y="302"/>
                  </a:lnTo>
                  <a:lnTo>
                    <a:pt x="12" y="288"/>
                  </a:lnTo>
                  <a:lnTo>
                    <a:pt x="0" y="288"/>
                  </a:lnTo>
                  <a:lnTo>
                    <a:pt x="12" y="277"/>
                  </a:lnTo>
                  <a:lnTo>
                    <a:pt x="12" y="265"/>
                  </a:lnTo>
                  <a:lnTo>
                    <a:pt x="12" y="254"/>
                  </a:lnTo>
                  <a:lnTo>
                    <a:pt x="12" y="265"/>
                  </a:lnTo>
                  <a:lnTo>
                    <a:pt x="12" y="254"/>
                  </a:lnTo>
                  <a:lnTo>
                    <a:pt x="23" y="254"/>
                  </a:lnTo>
                  <a:lnTo>
                    <a:pt x="37" y="240"/>
                  </a:lnTo>
                  <a:lnTo>
                    <a:pt x="23" y="240"/>
                  </a:lnTo>
                  <a:lnTo>
                    <a:pt x="37" y="240"/>
                  </a:lnTo>
                  <a:lnTo>
                    <a:pt x="37" y="229"/>
                  </a:lnTo>
                  <a:lnTo>
                    <a:pt x="23" y="217"/>
                  </a:lnTo>
                  <a:lnTo>
                    <a:pt x="12" y="217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rgbClr val="CCEC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" name="Freeform 45"/>
            <p:cNvSpPr>
              <a:spLocks/>
            </p:cNvSpPr>
            <p:nvPr/>
          </p:nvSpPr>
          <p:spPr bwMode="auto">
            <a:xfrm>
              <a:off x="2424" y="2136"/>
              <a:ext cx="518" cy="512"/>
            </a:xfrm>
            <a:custGeom>
              <a:avLst/>
              <a:gdLst>
                <a:gd name="T0" fmla="*/ 138 w 1081"/>
                <a:gd name="T1" fmla="*/ 55 h 1033"/>
                <a:gd name="T2" fmla="*/ 219 w 1081"/>
                <a:gd name="T3" fmla="*/ 7 h 1033"/>
                <a:gd name="T4" fmla="*/ 214 w 1081"/>
                <a:gd name="T5" fmla="*/ 18 h 1033"/>
                <a:gd name="T6" fmla="*/ 208 w 1081"/>
                <a:gd name="T7" fmla="*/ 36 h 1033"/>
                <a:gd name="T8" fmla="*/ 225 w 1081"/>
                <a:gd name="T9" fmla="*/ 48 h 1033"/>
                <a:gd name="T10" fmla="*/ 248 w 1081"/>
                <a:gd name="T11" fmla="*/ 55 h 1033"/>
                <a:gd name="T12" fmla="*/ 277 w 1081"/>
                <a:gd name="T13" fmla="*/ 66 h 1033"/>
                <a:gd name="T14" fmla="*/ 294 w 1081"/>
                <a:gd name="T15" fmla="*/ 84 h 1033"/>
                <a:gd name="T16" fmla="*/ 305 w 1081"/>
                <a:gd name="T17" fmla="*/ 102 h 1033"/>
                <a:gd name="T18" fmla="*/ 323 w 1081"/>
                <a:gd name="T19" fmla="*/ 102 h 1033"/>
                <a:gd name="T20" fmla="*/ 340 w 1081"/>
                <a:gd name="T21" fmla="*/ 114 h 1033"/>
                <a:gd name="T22" fmla="*/ 334 w 1081"/>
                <a:gd name="T23" fmla="*/ 137 h 1033"/>
                <a:gd name="T24" fmla="*/ 357 w 1081"/>
                <a:gd name="T25" fmla="*/ 137 h 1033"/>
                <a:gd name="T26" fmla="*/ 374 w 1081"/>
                <a:gd name="T27" fmla="*/ 155 h 1033"/>
                <a:gd name="T28" fmla="*/ 374 w 1081"/>
                <a:gd name="T29" fmla="*/ 167 h 1033"/>
                <a:gd name="T30" fmla="*/ 392 w 1081"/>
                <a:gd name="T31" fmla="*/ 179 h 1033"/>
                <a:gd name="T32" fmla="*/ 409 w 1081"/>
                <a:gd name="T33" fmla="*/ 190 h 1033"/>
                <a:gd name="T34" fmla="*/ 420 w 1081"/>
                <a:gd name="T35" fmla="*/ 209 h 1033"/>
                <a:gd name="T36" fmla="*/ 438 w 1081"/>
                <a:gd name="T37" fmla="*/ 227 h 1033"/>
                <a:gd name="T38" fmla="*/ 461 w 1081"/>
                <a:gd name="T39" fmla="*/ 232 h 1033"/>
                <a:gd name="T40" fmla="*/ 489 w 1081"/>
                <a:gd name="T41" fmla="*/ 232 h 1033"/>
                <a:gd name="T42" fmla="*/ 501 w 1081"/>
                <a:gd name="T43" fmla="*/ 232 h 1033"/>
                <a:gd name="T44" fmla="*/ 518 w 1081"/>
                <a:gd name="T45" fmla="*/ 221 h 1033"/>
                <a:gd name="T46" fmla="*/ 518 w 1081"/>
                <a:gd name="T47" fmla="*/ 292 h 1033"/>
                <a:gd name="T48" fmla="*/ 512 w 1081"/>
                <a:gd name="T49" fmla="*/ 340 h 1033"/>
                <a:gd name="T50" fmla="*/ 512 w 1081"/>
                <a:gd name="T51" fmla="*/ 381 h 1033"/>
                <a:gd name="T52" fmla="*/ 512 w 1081"/>
                <a:gd name="T53" fmla="*/ 464 h 1033"/>
                <a:gd name="T54" fmla="*/ 489 w 1081"/>
                <a:gd name="T55" fmla="*/ 512 h 1033"/>
                <a:gd name="T56" fmla="*/ 432 w 1081"/>
                <a:gd name="T57" fmla="*/ 512 h 1033"/>
                <a:gd name="T58" fmla="*/ 369 w 1081"/>
                <a:gd name="T59" fmla="*/ 512 h 1033"/>
                <a:gd name="T60" fmla="*/ 219 w 1081"/>
                <a:gd name="T61" fmla="*/ 512 h 1033"/>
                <a:gd name="T62" fmla="*/ 225 w 1081"/>
                <a:gd name="T63" fmla="*/ 494 h 1033"/>
                <a:gd name="T64" fmla="*/ 214 w 1081"/>
                <a:gd name="T65" fmla="*/ 476 h 1033"/>
                <a:gd name="T66" fmla="*/ 208 w 1081"/>
                <a:gd name="T67" fmla="*/ 476 h 1033"/>
                <a:gd name="T68" fmla="*/ 208 w 1081"/>
                <a:gd name="T69" fmla="*/ 470 h 1033"/>
                <a:gd name="T70" fmla="*/ 202 w 1081"/>
                <a:gd name="T71" fmla="*/ 452 h 1033"/>
                <a:gd name="T72" fmla="*/ 208 w 1081"/>
                <a:gd name="T73" fmla="*/ 423 h 1033"/>
                <a:gd name="T74" fmla="*/ 219 w 1081"/>
                <a:gd name="T75" fmla="*/ 404 h 1033"/>
                <a:gd name="T76" fmla="*/ 219 w 1081"/>
                <a:gd name="T77" fmla="*/ 388 h 1033"/>
                <a:gd name="T78" fmla="*/ 196 w 1081"/>
                <a:gd name="T79" fmla="*/ 369 h 1033"/>
                <a:gd name="T80" fmla="*/ 179 w 1081"/>
                <a:gd name="T81" fmla="*/ 364 h 1033"/>
                <a:gd name="T82" fmla="*/ 156 w 1081"/>
                <a:gd name="T83" fmla="*/ 375 h 1033"/>
                <a:gd name="T84" fmla="*/ 150 w 1081"/>
                <a:gd name="T85" fmla="*/ 345 h 1033"/>
                <a:gd name="T86" fmla="*/ 138 w 1081"/>
                <a:gd name="T87" fmla="*/ 328 h 1033"/>
                <a:gd name="T88" fmla="*/ 115 w 1081"/>
                <a:gd name="T89" fmla="*/ 309 h 1033"/>
                <a:gd name="T90" fmla="*/ 121 w 1081"/>
                <a:gd name="T91" fmla="*/ 285 h 1033"/>
                <a:gd name="T92" fmla="*/ 121 w 1081"/>
                <a:gd name="T93" fmla="*/ 256 h 1033"/>
                <a:gd name="T94" fmla="*/ 103 w 1081"/>
                <a:gd name="T95" fmla="*/ 256 h 1033"/>
                <a:gd name="T96" fmla="*/ 87 w 1081"/>
                <a:gd name="T97" fmla="*/ 238 h 1033"/>
                <a:gd name="T98" fmla="*/ 75 w 1081"/>
                <a:gd name="T99" fmla="*/ 232 h 1033"/>
                <a:gd name="T100" fmla="*/ 69 w 1081"/>
                <a:gd name="T101" fmla="*/ 221 h 1033"/>
                <a:gd name="T102" fmla="*/ 75 w 1081"/>
                <a:gd name="T103" fmla="*/ 203 h 1033"/>
                <a:gd name="T104" fmla="*/ 57 w 1081"/>
                <a:gd name="T105" fmla="*/ 190 h 1033"/>
                <a:gd name="T106" fmla="*/ 52 w 1081"/>
                <a:gd name="T107" fmla="*/ 161 h 1033"/>
                <a:gd name="T108" fmla="*/ 41 w 1081"/>
                <a:gd name="T109" fmla="*/ 161 h 1033"/>
                <a:gd name="T110" fmla="*/ 18 w 1081"/>
                <a:gd name="T111" fmla="*/ 155 h 1033"/>
                <a:gd name="T112" fmla="*/ 0 w 1081"/>
                <a:gd name="T113" fmla="*/ 143 h 1033"/>
                <a:gd name="T114" fmla="*/ 6 w 1081"/>
                <a:gd name="T115" fmla="*/ 126 h 1033"/>
                <a:gd name="T116" fmla="*/ 18 w 1081"/>
                <a:gd name="T117" fmla="*/ 114 h 103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081"/>
                <a:gd name="T178" fmla="*/ 0 h 1033"/>
                <a:gd name="T179" fmla="*/ 1081 w 1081"/>
                <a:gd name="T180" fmla="*/ 1033 h 103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081" h="1033">
                  <a:moveTo>
                    <a:pt x="0" y="206"/>
                  </a:moveTo>
                  <a:lnTo>
                    <a:pt x="85" y="206"/>
                  </a:lnTo>
                  <a:lnTo>
                    <a:pt x="85" y="110"/>
                  </a:lnTo>
                  <a:lnTo>
                    <a:pt x="144" y="110"/>
                  </a:lnTo>
                  <a:lnTo>
                    <a:pt x="288" y="110"/>
                  </a:lnTo>
                  <a:lnTo>
                    <a:pt x="288" y="96"/>
                  </a:lnTo>
                  <a:lnTo>
                    <a:pt x="386" y="96"/>
                  </a:lnTo>
                  <a:lnTo>
                    <a:pt x="386" y="0"/>
                  </a:lnTo>
                  <a:lnTo>
                    <a:pt x="446" y="0"/>
                  </a:lnTo>
                  <a:lnTo>
                    <a:pt x="457" y="14"/>
                  </a:lnTo>
                  <a:lnTo>
                    <a:pt x="446" y="14"/>
                  </a:lnTo>
                  <a:lnTo>
                    <a:pt x="457" y="14"/>
                  </a:lnTo>
                  <a:lnTo>
                    <a:pt x="446" y="14"/>
                  </a:lnTo>
                  <a:lnTo>
                    <a:pt x="446" y="25"/>
                  </a:lnTo>
                  <a:lnTo>
                    <a:pt x="446" y="37"/>
                  </a:lnTo>
                  <a:lnTo>
                    <a:pt x="446" y="48"/>
                  </a:lnTo>
                  <a:lnTo>
                    <a:pt x="457" y="48"/>
                  </a:lnTo>
                  <a:lnTo>
                    <a:pt x="446" y="62"/>
                  </a:lnTo>
                  <a:lnTo>
                    <a:pt x="434" y="62"/>
                  </a:lnTo>
                  <a:lnTo>
                    <a:pt x="434" y="73"/>
                  </a:lnTo>
                  <a:lnTo>
                    <a:pt x="434" y="85"/>
                  </a:lnTo>
                  <a:lnTo>
                    <a:pt x="446" y="85"/>
                  </a:lnTo>
                  <a:lnTo>
                    <a:pt x="446" y="96"/>
                  </a:lnTo>
                  <a:lnTo>
                    <a:pt x="457" y="96"/>
                  </a:lnTo>
                  <a:lnTo>
                    <a:pt x="470" y="96"/>
                  </a:lnTo>
                  <a:lnTo>
                    <a:pt x="482" y="96"/>
                  </a:lnTo>
                  <a:lnTo>
                    <a:pt x="494" y="96"/>
                  </a:lnTo>
                  <a:lnTo>
                    <a:pt x="505" y="96"/>
                  </a:lnTo>
                  <a:lnTo>
                    <a:pt x="518" y="96"/>
                  </a:lnTo>
                  <a:lnTo>
                    <a:pt x="518" y="110"/>
                  </a:lnTo>
                  <a:lnTo>
                    <a:pt x="530" y="110"/>
                  </a:lnTo>
                  <a:lnTo>
                    <a:pt x="542" y="110"/>
                  </a:lnTo>
                  <a:lnTo>
                    <a:pt x="553" y="121"/>
                  </a:lnTo>
                  <a:lnTo>
                    <a:pt x="566" y="121"/>
                  </a:lnTo>
                  <a:lnTo>
                    <a:pt x="578" y="133"/>
                  </a:lnTo>
                  <a:lnTo>
                    <a:pt x="589" y="133"/>
                  </a:lnTo>
                  <a:lnTo>
                    <a:pt x="589" y="144"/>
                  </a:lnTo>
                  <a:lnTo>
                    <a:pt x="601" y="144"/>
                  </a:lnTo>
                  <a:lnTo>
                    <a:pt x="601" y="158"/>
                  </a:lnTo>
                  <a:lnTo>
                    <a:pt x="614" y="169"/>
                  </a:lnTo>
                  <a:lnTo>
                    <a:pt x="626" y="169"/>
                  </a:lnTo>
                  <a:lnTo>
                    <a:pt x="626" y="181"/>
                  </a:lnTo>
                  <a:lnTo>
                    <a:pt x="626" y="192"/>
                  </a:lnTo>
                  <a:lnTo>
                    <a:pt x="637" y="192"/>
                  </a:lnTo>
                  <a:lnTo>
                    <a:pt x="637" y="206"/>
                  </a:lnTo>
                  <a:lnTo>
                    <a:pt x="649" y="206"/>
                  </a:lnTo>
                  <a:lnTo>
                    <a:pt x="662" y="206"/>
                  </a:lnTo>
                  <a:lnTo>
                    <a:pt x="662" y="217"/>
                  </a:lnTo>
                  <a:lnTo>
                    <a:pt x="674" y="217"/>
                  </a:lnTo>
                  <a:lnTo>
                    <a:pt x="674" y="206"/>
                  </a:lnTo>
                  <a:lnTo>
                    <a:pt x="685" y="206"/>
                  </a:lnTo>
                  <a:lnTo>
                    <a:pt x="685" y="217"/>
                  </a:lnTo>
                  <a:lnTo>
                    <a:pt x="697" y="217"/>
                  </a:lnTo>
                  <a:lnTo>
                    <a:pt x="697" y="229"/>
                  </a:lnTo>
                  <a:lnTo>
                    <a:pt x="710" y="229"/>
                  </a:lnTo>
                  <a:lnTo>
                    <a:pt x="697" y="240"/>
                  </a:lnTo>
                  <a:lnTo>
                    <a:pt x="697" y="254"/>
                  </a:lnTo>
                  <a:lnTo>
                    <a:pt x="710" y="254"/>
                  </a:lnTo>
                  <a:lnTo>
                    <a:pt x="710" y="265"/>
                  </a:lnTo>
                  <a:lnTo>
                    <a:pt x="697" y="277"/>
                  </a:lnTo>
                  <a:lnTo>
                    <a:pt x="710" y="277"/>
                  </a:lnTo>
                  <a:lnTo>
                    <a:pt x="722" y="277"/>
                  </a:lnTo>
                  <a:lnTo>
                    <a:pt x="733" y="288"/>
                  </a:lnTo>
                  <a:lnTo>
                    <a:pt x="745" y="288"/>
                  </a:lnTo>
                  <a:lnTo>
                    <a:pt x="745" y="277"/>
                  </a:lnTo>
                  <a:lnTo>
                    <a:pt x="745" y="288"/>
                  </a:lnTo>
                  <a:lnTo>
                    <a:pt x="758" y="288"/>
                  </a:lnTo>
                  <a:lnTo>
                    <a:pt x="770" y="302"/>
                  </a:lnTo>
                  <a:lnTo>
                    <a:pt x="770" y="313"/>
                  </a:lnTo>
                  <a:lnTo>
                    <a:pt x="781" y="313"/>
                  </a:lnTo>
                  <a:lnTo>
                    <a:pt x="781" y="302"/>
                  </a:lnTo>
                  <a:lnTo>
                    <a:pt x="781" y="313"/>
                  </a:lnTo>
                  <a:lnTo>
                    <a:pt x="793" y="313"/>
                  </a:lnTo>
                  <a:lnTo>
                    <a:pt x="793" y="325"/>
                  </a:lnTo>
                  <a:lnTo>
                    <a:pt x="781" y="336"/>
                  </a:lnTo>
                  <a:lnTo>
                    <a:pt x="793" y="336"/>
                  </a:lnTo>
                  <a:lnTo>
                    <a:pt x="793" y="350"/>
                  </a:lnTo>
                  <a:lnTo>
                    <a:pt x="806" y="350"/>
                  </a:lnTo>
                  <a:lnTo>
                    <a:pt x="806" y="361"/>
                  </a:lnTo>
                  <a:lnTo>
                    <a:pt x="818" y="361"/>
                  </a:lnTo>
                  <a:lnTo>
                    <a:pt x="818" y="373"/>
                  </a:lnTo>
                  <a:lnTo>
                    <a:pt x="841" y="373"/>
                  </a:lnTo>
                  <a:lnTo>
                    <a:pt x="854" y="361"/>
                  </a:lnTo>
                  <a:lnTo>
                    <a:pt x="854" y="373"/>
                  </a:lnTo>
                  <a:lnTo>
                    <a:pt x="854" y="384"/>
                  </a:lnTo>
                  <a:lnTo>
                    <a:pt x="854" y="398"/>
                  </a:lnTo>
                  <a:lnTo>
                    <a:pt x="854" y="409"/>
                  </a:lnTo>
                  <a:lnTo>
                    <a:pt x="866" y="409"/>
                  </a:lnTo>
                  <a:lnTo>
                    <a:pt x="866" y="421"/>
                  </a:lnTo>
                  <a:lnTo>
                    <a:pt x="877" y="421"/>
                  </a:lnTo>
                  <a:lnTo>
                    <a:pt x="889" y="432"/>
                  </a:lnTo>
                  <a:lnTo>
                    <a:pt x="902" y="432"/>
                  </a:lnTo>
                  <a:lnTo>
                    <a:pt x="902" y="446"/>
                  </a:lnTo>
                  <a:lnTo>
                    <a:pt x="914" y="446"/>
                  </a:lnTo>
                  <a:lnTo>
                    <a:pt x="914" y="457"/>
                  </a:lnTo>
                  <a:lnTo>
                    <a:pt x="925" y="457"/>
                  </a:lnTo>
                  <a:lnTo>
                    <a:pt x="925" y="469"/>
                  </a:lnTo>
                  <a:lnTo>
                    <a:pt x="937" y="469"/>
                  </a:lnTo>
                  <a:lnTo>
                    <a:pt x="950" y="469"/>
                  </a:lnTo>
                  <a:lnTo>
                    <a:pt x="962" y="469"/>
                  </a:lnTo>
                  <a:lnTo>
                    <a:pt x="973" y="469"/>
                  </a:lnTo>
                  <a:lnTo>
                    <a:pt x="985" y="457"/>
                  </a:lnTo>
                  <a:lnTo>
                    <a:pt x="998" y="457"/>
                  </a:lnTo>
                  <a:lnTo>
                    <a:pt x="1010" y="457"/>
                  </a:lnTo>
                  <a:lnTo>
                    <a:pt x="1021" y="469"/>
                  </a:lnTo>
                  <a:lnTo>
                    <a:pt x="1021" y="480"/>
                  </a:lnTo>
                  <a:lnTo>
                    <a:pt x="1033" y="480"/>
                  </a:lnTo>
                  <a:lnTo>
                    <a:pt x="1046" y="480"/>
                  </a:lnTo>
                  <a:lnTo>
                    <a:pt x="1033" y="469"/>
                  </a:lnTo>
                  <a:lnTo>
                    <a:pt x="1046" y="469"/>
                  </a:lnTo>
                  <a:lnTo>
                    <a:pt x="1046" y="457"/>
                  </a:lnTo>
                  <a:lnTo>
                    <a:pt x="1058" y="457"/>
                  </a:lnTo>
                  <a:lnTo>
                    <a:pt x="1069" y="446"/>
                  </a:lnTo>
                  <a:lnTo>
                    <a:pt x="1081" y="432"/>
                  </a:lnTo>
                  <a:lnTo>
                    <a:pt x="1081" y="446"/>
                  </a:lnTo>
                  <a:lnTo>
                    <a:pt x="1081" y="528"/>
                  </a:lnTo>
                  <a:lnTo>
                    <a:pt x="1081" y="553"/>
                  </a:lnTo>
                  <a:lnTo>
                    <a:pt x="1081" y="565"/>
                  </a:lnTo>
                  <a:lnTo>
                    <a:pt x="1081" y="576"/>
                  </a:lnTo>
                  <a:lnTo>
                    <a:pt x="1081" y="590"/>
                  </a:lnTo>
                  <a:lnTo>
                    <a:pt x="1081" y="613"/>
                  </a:lnTo>
                  <a:lnTo>
                    <a:pt x="1081" y="661"/>
                  </a:lnTo>
                  <a:lnTo>
                    <a:pt x="1081" y="672"/>
                  </a:lnTo>
                  <a:lnTo>
                    <a:pt x="1081" y="686"/>
                  </a:lnTo>
                  <a:lnTo>
                    <a:pt x="1069" y="686"/>
                  </a:lnTo>
                  <a:lnTo>
                    <a:pt x="1069" y="709"/>
                  </a:lnTo>
                  <a:lnTo>
                    <a:pt x="1069" y="720"/>
                  </a:lnTo>
                  <a:lnTo>
                    <a:pt x="1069" y="734"/>
                  </a:lnTo>
                  <a:lnTo>
                    <a:pt x="1069" y="757"/>
                  </a:lnTo>
                  <a:lnTo>
                    <a:pt x="1069" y="768"/>
                  </a:lnTo>
                  <a:lnTo>
                    <a:pt x="1069" y="805"/>
                  </a:lnTo>
                  <a:lnTo>
                    <a:pt x="1069" y="816"/>
                  </a:lnTo>
                  <a:lnTo>
                    <a:pt x="1069" y="830"/>
                  </a:lnTo>
                  <a:lnTo>
                    <a:pt x="1069" y="901"/>
                  </a:lnTo>
                  <a:lnTo>
                    <a:pt x="1069" y="937"/>
                  </a:lnTo>
                  <a:lnTo>
                    <a:pt x="1069" y="960"/>
                  </a:lnTo>
                  <a:lnTo>
                    <a:pt x="1069" y="985"/>
                  </a:lnTo>
                  <a:lnTo>
                    <a:pt x="1069" y="997"/>
                  </a:lnTo>
                  <a:lnTo>
                    <a:pt x="1069" y="1033"/>
                  </a:lnTo>
                  <a:lnTo>
                    <a:pt x="1021" y="1033"/>
                  </a:lnTo>
                  <a:lnTo>
                    <a:pt x="998" y="1033"/>
                  </a:lnTo>
                  <a:lnTo>
                    <a:pt x="985" y="1033"/>
                  </a:lnTo>
                  <a:lnTo>
                    <a:pt x="973" y="1033"/>
                  </a:lnTo>
                  <a:lnTo>
                    <a:pt x="914" y="1033"/>
                  </a:lnTo>
                  <a:lnTo>
                    <a:pt x="902" y="1033"/>
                  </a:lnTo>
                  <a:lnTo>
                    <a:pt x="841" y="1033"/>
                  </a:lnTo>
                  <a:lnTo>
                    <a:pt x="818" y="1033"/>
                  </a:lnTo>
                  <a:lnTo>
                    <a:pt x="806" y="1033"/>
                  </a:lnTo>
                  <a:lnTo>
                    <a:pt x="793" y="1033"/>
                  </a:lnTo>
                  <a:lnTo>
                    <a:pt x="770" y="1033"/>
                  </a:lnTo>
                  <a:lnTo>
                    <a:pt x="722" y="1033"/>
                  </a:lnTo>
                  <a:lnTo>
                    <a:pt x="710" y="1033"/>
                  </a:lnTo>
                  <a:lnTo>
                    <a:pt x="685" y="1033"/>
                  </a:lnTo>
                  <a:lnTo>
                    <a:pt x="614" y="1033"/>
                  </a:lnTo>
                  <a:lnTo>
                    <a:pt x="457" y="1033"/>
                  </a:lnTo>
                  <a:lnTo>
                    <a:pt x="470" y="1021"/>
                  </a:lnTo>
                  <a:lnTo>
                    <a:pt x="457" y="1021"/>
                  </a:lnTo>
                  <a:lnTo>
                    <a:pt x="470" y="1008"/>
                  </a:lnTo>
                  <a:lnTo>
                    <a:pt x="457" y="997"/>
                  </a:lnTo>
                  <a:lnTo>
                    <a:pt x="470" y="997"/>
                  </a:lnTo>
                  <a:lnTo>
                    <a:pt x="457" y="997"/>
                  </a:lnTo>
                  <a:lnTo>
                    <a:pt x="457" y="985"/>
                  </a:lnTo>
                  <a:lnTo>
                    <a:pt x="446" y="985"/>
                  </a:lnTo>
                  <a:lnTo>
                    <a:pt x="446" y="974"/>
                  </a:lnTo>
                  <a:lnTo>
                    <a:pt x="446" y="960"/>
                  </a:lnTo>
                  <a:lnTo>
                    <a:pt x="457" y="960"/>
                  </a:lnTo>
                  <a:lnTo>
                    <a:pt x="446" y="960"/>
                  </a:lnTo>
                  <a:lnTo>
                    <a:pt x="434" y="960"/>
                  </a:lnTo>
                  <a:lnTo>
                    <a:pt x="434" y="949"/>
                  </a:lnTo>
                  <a:lnTo>
                    <a:pt x="434" y="960"/>
                  </a:lnTo>
                  <a:lnTo>
                    <a:pt x="434" y="949"/>
                  </a:lnTo>
                  <a:lnTo>
                    <a:pt x="422" y="949"/>
                  </a:lnTo>
                  <a:lnTo>
                    <a:pt x="434" y="949"/>
                  </a:lnTo>
                  <a:lnTo>
                    <a:pt x="422" y="949"/>
                  </a:lnTo>
                  <a:lnTo>
                    <a:pt x="434" y="949"/>
                  </a:lnTo>
                  <a:lnTo>
                    <a:pt x="422" y="949"/>
                  </a:lnTo>
                  <a:lnTo>
                    <a:pt x="409" y="937"/>
                  </a:lnTo>
                  <a:lnTo>
                    <a:pt x="409" y="926"/>
                  </a:lnTo>
                  <a:lnTo>
                    <a:pt x="422" y="926"/>
                  </a:lnTo>
                  <a:lnTo>
                    <a:pt x="422" y="912"/>
                  </a:lnTo>
                  <a:lnTo>
                    <a:pt x="422" y="901"/>
                  </a:lnTo>
                  <a:lnTo>
                    <a:pt x="422" y="889"/>
                  </a:lnTo>
                  <a:lnTo>
                    <a:pt x="422" y="878"/>
                  </a:lnTo>
                  <a:lnTo>
                    <a:pt x="434" y="864"/>
                  </a:lnTo>
                  <a:lnTo>
                    <a:pt x="434" y="853"/>
                  </a:lnTo>
                  <a:lnTo>
                    <a:pt x="446" y="853"/>
                  </a:lnTo>
                  <a:lnTo>
                    <a:pt x="457" y="853"/>
                  </a:lnTo>
                  <a:lnTo>
                    <a:pt x="457" y="841"/>
                  </a:lnTo>
                  <a:lnTo>
                    <a:pt x="457" y="830"/>
                  </a:lnTo>
                  <a:lnTo>
                    <a:pt x="457" y="816"/>
                  </a:lnTo>
                  <a:lnTo>
                    <a:pt x="457" y="805"/>
                  </a:lnTo>
                  <a:lnTo>
                    <a:pt x="457" y="793"/>
                  </a:lnTo>
                  <a:lnTo>
                    <a:pt x="470" y="793"/>
                  </a:lnTo>
                  <a:lnTo>
                    <a:pt x="470" y="782"/>
                  </a:lnTo>
                  <a:lnTo>
                    <a:pt x="457" y="782"/>
                  </a:lnTo>
                  <a:lnTo>
                    <a:pt x="446" y="768"/>
                  </a:lnTo>
                  <a:lnTo>
                    <a:pt x="434" y="768"/>
                  </a:lnTo>
                  <a:lnTo>
                    <a:pt x="434" y="757"/>
                  </a:lnTo>
                  <a:lnTo>
                    <a:pt x="422" y="745"/>
                  </a:lnTo>
                  <a:lnTo>
                    <a:pt x="409" y="745"/>
                  </a:lnTo>
                  <a:lnTo>
                    <a:pt x="422" y="734"/>
                  </a:lnTo>
                  <a:lnTo>
                    <a:pt x="409" y="734"/>
                  </a:lnTo>
                  <a:lnTo>
                    <a:pt x="398" y="734"/>
                  </a:lnTo>
                  <a:lnTo>
                    <a:pt x="386" y="734"/>
                  </a:lnTo>
                  <a:lnTo>
                    <a:pt x="374" y="734"/>
                  </a:lnTo>
                  <a:lnTo>
                    <a:pt x="374" y="745"/>
                  </a:lnTo>
                  <a:lnTo>
                    <a:pt x="361" y="757"/>
                  </a:lnTo>
                  <a:lnTo>
                    <a:pt x="350" y="757"/>
                  </a:lnTo>
                  <a:lnTo>
                    <a:pt x="338" y="757"/>
                  </a:lnTo>
                  <a:lnTo>
                    <a:pt x="326" y="757"/>
                  </a:lnTo>
                  <a:lnTo>
                    <a:pt x="313" y="745"/>
                  </a:lnTo>
                  <a:lnTo>
                    <a:pt x="313" y="734"/>
                  </a:lnTo>
                  <a:lnTo>
                    <a:pt x="313" y="720"/>
                  </a:lnTo>
                  <a:lnTo>
                    <a:pt x="313" y="709"/>
                  </a:lnTo>
                  <a:lnTo>
                    <a:pt x="313" y="697"/>
                  </a:lnTo>
                  <a:lnTo>
                    <a:pt x="313" y="686"/>
                  </a:lnTo>
                  <a:lnTo>
                    <a:pt x="313" y="672"/>
                  </a:lnTo>
                  <a:lnTo>
                    <a:pt x="300" y="686"/>
                  </a:lnTo>
                  <a:lnTo>
                    <a:pt x="300" y="672"/>
                  </a:lnTo>
                  <a:lnTo>
                    <a:pt x="288" y="661"/>
                  </a:lnTo>
                  <a:lnTo>
                    <a:pt x="288" y="649"/>
                  </a:lnTo>
                  <a:lnTo>
                    <a:pt x="277" y="649"/>
                  </a:lnTo>
                  <a:lnTo>
                    <a:pt x="263" y="638"/>
                  </a:lnTo>
                  <a:lnTo>
                    <a:pt x="240" y="638"/>
                  </a:lnTo>
                  <a:lnTo>
                    <a:pt x="240" y="624"/>
                  </a:lnTo>
                  <a:lnTo>
                    <a:pt x="252" y="613"/>
                  </a:lnTo>
                  <a:lnTo>
                    <a:pt x="263" y="613"/>
                  </a:lnTo>
                  <a:lnTo>
                    <a:pt x="263" y="601"/>
                  </a:lnTo>
                  <a:lnTo>
                    <a:pt x="252" y="590"/>
                  </a:lnTo>
                  <a:lnTo>
                    <a:pt x="252" y="576"/>
                  </a:lnTo>
                  <a:lnTo>
                    <a:pt x="252" y="565"/>
                  </a:lnTo>
                  <a:lnTo>
                    <a:pt x="252" y="553"/>
                  </a:lnTo>
                  <a:lnTo>
                    <a:pt x="252" y="542"/>
                  </a:lnTo>
                  <a:lnTo>
                    <a:pt x="252" y="528"/>
                  </a:lnTo>
                  <a:lnTo>
                    <a:pt x="252" y="517"/>
                  </a:lnTo>
                  <a:lnTo>
                    <a:pt x="252" y="528"/>
                  </a:lnTo>
                  <a:lnTo>
                    <a:pt x="240" y="517"/>
                  </a:lnTo>
                  <a:lnTo>
                    <a:pt x="229" y="528"/>
                  </a:lnTo>
                  <a:lnTo>
                    <a:pt x="229" y="517"/>
                  </a:lnTo>
                  <a:lnTo>
                    <a:pt x="215" y="517"/>
                  </a:lnTo>
                  <a:lnTo>
                    <a:pt x="215" y="505"/>
                  </a:lnTo>
                  <a:lnTo>
                    <a:pt x="192" y="517"/>
                  </a:lnTo>
                  <a:lnTo>
                    <a:pt x="192" y="505"/>
                  </a:lnTo>
                  <a:lnTo>
                    <a:pt x="192" y="494"/>
                  </a:lnTo>
                  <a:lnTo>
                    <a:pt x="181" y="480"/>
                  </a:lnTo>
                  <a:lnTo>
                    <a:pt x="192" y="480"/>
                  </a:lnTo>
                  <a:lnTo>
                    <a:pt x="181" y="480"/>
                  </a:lnTo>
                  <a:lnTo>
                    <a:pt x="181" y="469"/>
                  </a:lnTo>
                  <a:lnTo>
                    <a:pt x="167" y="469"/>
                  </a:lnTo>
                  <a:lnTo>
                    <a:pt x="156" y="469"/>
                  </a:lnTo>
                  <a:lnTo>
                    <a:pt x="156" y="457"/>
                  </a:lnTo>
                  <a:lnTo>
                    <a:pt x="167" y="457"/>
                  </a:lnTo>
                  <a:lnTo>
                    <a:pt x="156" y="457"/>
                  </a:lnTo>
                  <a:lnTo>
                    <a:pt x="156" y="446"/>
                  </a:lnTo>
                  <a:lnTo>
                    <a:pt x="144" y="446"/>
                  </a:lnTo>
                  <a:lnTo>
                    <a:pt x="156" y="432"/>
                  </a:lnTo>
                  <a:lnTo>
                    <a:pt x="156" y="421"/>
                  </a:lnTo>
                  <a:lnTo>
                    <a:pt x="144" y="421"/>
                  </a:lnTo>
                  <a:lnTo>
                    <a:pt x="156" y="421"/>
                  </a:lnTo>
                  <a:lnTo>
                    <a:pt x="156" y="409"/>
                  </a:lnTo>
                  <a:lnTo>
                    <a:pt x="156" y="398"/>
                  </a:lnTo>
                  <a:lnTo>
                    <a:pt x="144" y="398"/>
                  </a:lnTo>
                  <a:lnTo>
                    <a:pt x="144" y="384"/>
                  </a:lnTo>
                  <a:lnTo>
                    <a:pt x="133" y="384"/>
                  </a:lnTo>
                  <a:lnTo>
                    <a:pt x="119" y="384"/>
                  </a:lnTo>
                  <a:lnTo>
                    <a:pt x="119" y="373"/>
                  </a:lnTo>
                  <a:lnTo>
                    <a:pt x="119" y="361"/>
                  </a:lnTo>
                  <a:lnTo>
                    <a:pt x="119" y="350"/>
                  </a:lnTo>
                  <a:lnTo>
                    <a:pt x="119" y="336"/>
                  </a:lnTo>
                  <a:lnTo>
                    <a:pt x="108" y="325"/>
                  </a:lnTo>
                  <a:lnTo>
                    <a:pt x="119" y="313"/>
                  </a:lnTo>
                  <a:lnTo>
                    <a:pt x="108" y="313"/>
                  </a:lnTo>
                  <a:lnTo>
                    <a:pt x="96" y="313"/>
                  </a:lnTo>
                  <a:lnTo>
                    <a:pt x="96" y="325"/>
                  </a:lnTo>
                  <a:lnTo>
                    <a:pt x="85" y="325"/>
                  </a:lnTo>
                  <a:lnTo>
                    <a:pt x="71" y="325"/>
                  </a:lnTo>
                  <a:lnTo>
                    <a:pt x="60" y="325"/>
                  </a:lnTo>
                  <a:lnTo>
                    <a:pt x="48" y="325"/>
                  </a:lnTo>
                  <a:lnTo>
                    <a:pt x="37" y="325"/>
                  </a:lnTo>
                  <a:lnTo>
                    <a:pt x="37" y="313"/>
                  </a:lnTo>
                  <a:lnTo>
                    <a:pt x="23" y="313"/>
                  </a:lnTo>
                  <a:lnTo>
                    <a:pt x="23" y="302"/>
                  </a:lnTo>
                  <a:lnTo>
                    <a:pt x="12" y="302"/>
                  </a:lnTo>
                  <a:lnTo>
                    <a:pt x="12" y="288"/>
                  </a:lnTo>
                  <a:lnTo>
                    <a:pt x="0" y="288"/>
                  </a:lnTo>
                  <a:lnTo>
                    <a:pt x="12" y="277"/>
                  </a:lnTo>
                  <a:lnTo>
                    <a:pt x="12" y="265"/>
                  </a:lnTo>
                  <a:lnTo>
                    <a:pt x="12" y="254"/>
                  </a:lnTo>
                  <a:lnTo>
                    <a:pt x="12" y="265"/>
                  </a:lnTo>
                  <a:lnTo>
                    <a:pt x="12" y="254"/>
                  </a:lnTo>
                  <a:lnTo>
                    <a:pt x="23" y="254"/>
                  </a:lnTo>
                  <a:lnTo>
                    <a:pt x="37" y="240"/>
                  </a:lnTo>
                  <a:lnTo>
                    <a:pt x="23" y="240"/>
                  </a:lnTo>
                  <a:lnTo>
                    <a:pt x="37" y="240"/>
                  </a:lnTo>
                  <a:lnTo>
                    <a:pt x="37" y="229"/>
                  </a:lnTo>
                  <a:lnTo>
                    <a:pt x="23" y="217"/>
                  </a:lnTo>
                  <a:lnTo>
                    <a:pt x="12" y="217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rgbClr val="CCECFF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Freeform 46"/>
            <p:cNvSpPr>
              <a:spLocks/>
            </p:cNvSpPr>
            <p:nvPr/>
          </p:nvSpPr>
          <p:spPr bwMode="auto">
            <a:xfrm>
              <a:off x="2649" y="2648"/>
              <a:ext cx="472" cy="677"/>
            </a:xfrm>
            <a:custGeom>
              <a:avLst/>
              <a:gdLst>
                <a:gd name="T0" fmla="*/ 0 w 983"/>
                <a:gd name="T1" fmla="*/ 571 h 1367"/>
                <a:gd name="T2" fmla="*/ 6 w 983"/>
                <a:gd name="T3" fmla="*/ 475 h 1367"/>
                <a:gd name="T4" fmla="*/ 52 w 983"/>
                <a:gd name="T5" fmla="*/ 374 h 1367"/>
                <a:gd name="T6" fmla="*/ 75 w 983"/>
                <a:gd name="T7" fmla="*/ 338 h 1367"/>
                <a:gd name="T8" fmla="*/ 92 w 983"/>
                <a:gd name="T9" fmla="*/ 338 h 1367"/>
                <a:gd name="T10" fmla="*/ 98 w 983"/>
                <a:gd name="T11" fmla="*/ 225 h 1367"/>
                <a:gd name="T12" fmla="*/ 98 w 983"/>
                <a:gd name="T13" fmla="*/ 24 h 1367"/>
                <a:gd name="T14" fmla="*/ 103 w 983"/>
                <a:gd name="T15" fmla="*/ 0 h 1367"/>
                <a:gd name="T16" fmla="*/ 121 w 983"/>
                <a:gd name="T17" fmla="*/ 0 h 1367"/>
                <a:gd name="T18" fmla="*/ 155 w 983"/>
                <a:gd name="T19" fmla="*/ 0 h 1367"/>
                <a:gd name="T20" fmla="*/ 167 w 983"/>
                <a:gd name="T21" fmla="*/ 0 h 1367"/>
                <a:gd name="T22" fmla="*/ 207 w 983"/>
                <a:gd name="T23" fmla="*/ 0 h 1367"/>
                <a:gd name="T24" fmla="*/ 242 w 983"/>
                <a:gd name="T25" fmla="*/ 0 h 1367"/>
                <a:gd name="T26" fmla="*/ 254 w 983"/>
                <a:gd name="T27" fmla="*/ 0 h 1367"/>
                <a:gd name="T28" fmla="*/ 288 w 983"/>
                <a:gd name="T29" fmla="*/ 0 h 1367"/>
                <a:gd name="T30" fmla="*/ 288 w 983"/>
                <a:gd name="T31" fmla="*/ 225 h 1367"/>
                <a:gd name="T32" fmla="*/ 305 w 983"/>
                <a:gd name="T33" fmla="*/ 225 h 1367"/>
                <a:gd name="T34" fmla="*/ 311 w 983"/>
                <a:gd name="T35" fmla="*/ 249 h 1367"/>
                <a:gd name="T36" fmla="*/ 316 w 983"/>
                <a:gd name="T37" fmla="*/ 291 h 1367"/>
                <a:gd name="T38" fmla="*/ 311 w 983"/>
                <a:gd name="T39" fmla="*/ 475 h 1367"/>
                <a:gd name="T40" fmla="*/ 339 w 983"/>
                <a:gd name="T41" fmla="*/ 576 h 1367"/>
                <a:gd name="T42" fmla="*/ 444 w 983"/>
                <a:gd name="T43" fmla="*/ 576 h 1367"/>
                <a:gd name="T44" fmla="*/ 472 w 983"/>
                <a:gd name="T45" fmla="*/ 653 h 1367"/>
                <a:gd name="T46" fmla="*/ 472 w 983"/>
                <a:gd name="T47" fmla="*/ 671 h 1367"/>
                <a:gd name="T48" fmla="*/ 444 w 983"/>
                <a:gd name="T49" fmla="*/ 671 h 1367"/>
                <a:gd name="T50" fmla="*/ 409 w 983"/>
                <a:gd name="T51" fmla="*/ 671 h 1367"/>
                <a:gd name="T52" fmla="*/ 357 w 983"/>
                <a:gd name="T53" fmla="*/ 671 h 1367"/>
                <a:gd name="T54" fmla="*/ 288 w 983"/>
                <a:gd name="T55" fmla="*/ 677 h 1367"/>
                <a:gd name="T56" fmla="*/ 247 w 983"/>
                <a:gd name="T57" fmla="*/ 677 h 1367"/>
                <a:gd name="T58" fmla="*/ 132 w 983"/>
                <a:gd name="T59" fmla="*/ 677 h 1367"/>
                <a:gd name="T60" fmla="*/ 0 w 983"/>
                <a:gd name="T61" fmla="*/ 671 h 1367"/>
                <a:gd name="T62" fmla="*/ 6 w 983"/>
                <a:gd name="T63" fmla="*/ 629 h 136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983"/>
                <a:gd name="T97" fmla="*/ 0 h 1367"/>
                <a:gd name="T98" fmla="*/ 983 w 983"/>
                <a:gd name="T99" fmla="*/ 1367 h 136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983" h="1367">
                  <a:moveTo>
                    <a:pt x="0" y="1248"/>
                  </a:moveTo>
                  <a:lnTo>
                    <a:pt x="0" y="1152"/>
                  </a:lnTo>
                  <a:lnTo>
                    <a:pt x="12" y="1152"/>
                  </a:lnTo>
                  <a:lnTo>
                    <a:pt x="12" y="960"/>
                  </a:lnTo>
                  <a:lnTo>
                    <a:pt x="108" y="960"/>
                  </a:lnTo>
                  <a:lnTo>
                    <a:pt x="108" y="756"/>
                  </a:lnTo>
                  <a:lnTo>
                    <a:pt x="156" y="756"/>
                  </a:lnTo>
                  <a:lnTo>
                    <a:pt x="156" y="683"/>
                  </a:lnTo>
                  <a:lnTo>
                    <a:pt x="167" y="683"/>
                  </a:lnTo>
                  <a:lnTo>
                    <a:pt x="192" y="683"/>
                  </a:lnTo>
                  <a:lnTo>
                    <a:pt x="204" y="683"/>
                  </a:lnTo>
                  <a:lnTo>
                    <a:pt x="204" y="455"/>
                  </a:lnTo>
                  <a:lnTo>
                    <a:pt x="204" y="263"/>
                  </a:lnTo>
                  <a:lnTo>
                    <a:pt x="204" y="48"/>
                  </a:lnTo>
                  <a:lnTo>
                    <a:pt x="215" y="48"/>
                  </a:lnTo>
                  <a:lnTo>
                    <a:pt x="215" y="0"/>
                  </a:lnTo>
                  <a:lnTo>
                    <a:pt x="240" y="0"/>
                  </a:lnTo>
                  <a:lnTo>
                    <a:pt x="252" y="0"/>
                  </a:lnTo>
                  <a:lnTo>
                    <a:pt x="300" y="0"/>
                  </a:lnTo>
                  <a:lnTo>
                    <a:pt x="323" y="0"/>
                  </a:lnTo>
                  <a:lnTo>
                    <a:pt x="336" y="0"/>
                  </a:lnTo>
                  <a:lnTo>
                    <a:pt x="348" y="0"/>
                  </a:lnTo>
                  <a:lnTo>
                    <a:pt x="371" y="0"/>
                  </a:lnTo>
                  <a:lnTo>
                    <a:pt x="432" y="0"/>
                  </a:lnTo>
                  <a:lnTo>
                    <a:pt x="444" y="0"/>
                  </a:lnTo>
                  <a:lnTo>
                    <a:pt x="503" y="0"/>
                  </a:lnTo>
                  <a:lnTo>
                    <a:pt x="515" y="0"/>
                  </a:lnTo>
                  <a:lnTo>
                    <a:pt x="528" y="0"/>
                  </a:lnTo>
                  <a:lnTo>
                    <a:pt x="551" y="0"/>
                  </a:lnTo>
                  <a:lnTo>
                    <a:pt x="599" y="0"/>
                  </a:lnTo>
                  <a:lnTo>
                    <a:pt x="599" y="60"/>
                  </a:lnTo>
                  <a:lnTo>
                    <a:pt x="599" y="455"/>
                  </a:lnTo>
                  <a:lnTo>
                    <a:pt x="611" y="468"/>
                  </a:lnTo>
                  <a:lnTo>
                    <a:pt x="636" y="455"/>
                  </a:lnTo>
                  <a:lnTo>
                    <a:pt x="647" y="455"/>
                  </a:lnTo>
                  <a:lnTo>
                    <a:pt x="647" y="503"/>
                  </a:lnTo>
                  <a:lnTo>
                    <a:pt x="647" y="551"/>
                  </a:lnTo>
                  <a:lnTo>
                    <a:pt x="659" y="587"/>
                  </a:lnTo>
                  <a:lnTo>
                    <a:pt x="659" y="960"/>
                  </a:lnTo>
                  <a:lnTo>
                    <a:pt x="647" y="960"/>
                  </a:lnTo>
                  <a:lnTo>
                    <a:pt x="647" y="1163"/>
                  </a:lnTo>
                  <a:lnTo>
                    <a:pt x="707" y="1163"/>
                  </a:lnTo>
                  <a:lnTo>
                    <a:pt x="780" y="1163"/>
                  </a:lnTo>
                  <a:lnTo>
                    <a:pt x="924" y="1163"/>
                  </a:lnTo>
                  <a:lnTo>
                    <a:pt x="983" y="1163"/>
                  </a:lnTo>
                  <a:lnTo>
                    <a:pt x="983" y="1319"/>
                  </a:lnTo>
                  <a:lnTo>
                    <a:pt x="983" y="1344"/>
                  </a:lnTo>
                  <a:lnTo>
                    <a:pt x="983" y="1355"/>
                  </a:lnTo>
                  <a:lnTo>
                    <a:pt x="935" y="1355"/>
                  </a:lnTo>
                  <a:lnTo>
                    <a:pt x="924" y="1355"/>
                  </a:lnTo>
                  <a:lnTo>
                    <a:pt x="876" y="1355"/>
                  </a:lnTo>
                  <a:lnTo>
                    <a:pt x="851" y="1355"/>
                  </a:lnTo>
                  <a:lnTo>
                    <a:pt x="828" y="1355"/>
                  </a:lnTo>
                  <a:lnTo>
                    <a:pt x="743" y="1355"/>
                  </a:lnTo>
                  <a:lnTo>
                    <a:pt x="672" y="1367"/>
                  </a:lnTo>
                  <a:lnTo>
                    <a:pt x="599" y="1367"/>
                  </a:lnTo>
                  <a:lnTo>
                    <a:pt x="540" y="1355"/>
                  </a:lnTo>
                  <a:lnTo>
                    <a:pt x="515" y="1367"/>
                  </a:lnTo>
                  <a:lnTo>
                    <a:pt x="444" y="1367"/>
                  </a:lnTo>
                  <a:lnTo>
                    <a:pt x="275" y="1367"/>
                  </a:lnTo>
                  <a:lnTo>
                    <a:pt x="215" y="1355"/>
                  </a:lnTo>
                  <a:lnTo>
                    <a:pt x="0" y="1355"/>
                  </a:lnTo>
                  <a:lnTo>
                    <a:pt x="12" y="1355"/>
                  </a:lnTo>
                  <a:lnTo>
                    <a:pt x="12" y="1271"/>
                  </a:lnTo>
                  <a:lnTo>
                    <a:pt x="0" y="1248"/>
                  </a:lnTo>
                  <a:close/>
                </a:path>
              </a:pathLst>
            </a:custGeom>
            <a:solidFill>
              <a:srgbClr val="CCEC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" name="Freeform 47"/>
            <p:cNvSpPr>
              <a:spLocks/>
            </p:cNvSpPr>
            <p:nvPr/>
          </p:nvSpPr>
          <p:spPr bwMode="auto">
            <a:xfrm>
              <a:off x="2649" y="2648"/>
              <a:ext cx="472" cy="677"/>
            </a:xfrm>
            <a:custGeom>
              <a:avLst/>
              <a:gdLst>
                <a:gd name="T0" fmla="*/ 0 w 983"/>
                <a:gd name="T1" fmla="*/ 571 h 1367"/>
                <a:gd name="T2" fmla="*/ 6 w 983"/>
                <a:gd name="T3" fmla="*/ 475 h 1367"/>
                <a:gd name="T4" fmla="*/ 52 w 983"/>
                <a:gd name="T5" fmla="*/ 374 h 1367"/>
                <a:gd name="T6" fmla="*/ 75 w 983"/>
                <a:gd name="T7" fmla="*/ 338 h 1367"/>
                <a:gd name="T8" fmla="*/ 92 w 983"/>
                <a:gd name="T9" fmla="*/ 338 h 1367"/>
                <a:gd name="T10" fmla="*/ 98 w 983"/>
                <a:gd name="T11" fmla="*/ 225 h 1367"/>
                <a:gd name="T12" fmla="*/ 98 w 983"/>
                <a:gd name="T13" fmla="*/ 24 h 1367"/>
                <a:gd name="T14" fmla="*/ 103 w 983"/>
                <a:gd name="T15" fmla="*/ 0 h 1367"/>
                <a:gd name="T16" fmla="*/ 121 w 983"/>
                <a:gd name="T17" fmla="*/ 0 h 1367"/>
                <a:gd name="T18" fmla="*/ 155 w 983"/>
                <a:gd name="T19" fmla="*/ 0 h 1367"/>
                <a:gd name="T20" fmla="*/ 167 w 983"/>
                <a:gd name="T21" fmla="*/ 0 h 1367"/>
                <a:gd name="T22" fmla="*/ 207 w 983"/>
                <a:gd name="T23" fmla="*/ 0 h 1367"/>
                <a:gd name="T24" fmla="*/ 242 w 983"/>
                <a:gd name="T25" fmla="*/ 0 h 1367"/>
                <a:gd name="T26" fmla="*/ 254 w 983"/>
                <a:gd name="T27" fmla="*/ 0 h 1367"/>
                <a:gd name="T28" fmla="*/ 288 w 983"/>
                <a:gd name="T29" fmla="*/ 0 h 1367"/>
                <a:gd name="T30" fmla="*/ 288 w 983"/>
                <a:gd name="T31" fmla="*/ 225 h 1367"/>
                <a:gd name="T32" fmla="*/ 305 w 983"/>
                <a:gd name="T33" fmla="*/ 225 h 1367"/>
                <a:gd name="T34" fmla="*/ 311 w 983"/>
                <a:gd name="T35" fmla="*/ 249 h 1367"/>
                <a:gd name="T36" fmla="*/ 316 w 983"/>
                <a:gd name="T37" fmla="*/ 291 h 1367"/>
                <a:gd name="T38" fmla="*/ 311 w 983"/>
                <a:gd name="T39" fmla="*/ 475 h 1367"/>
                <a:gd name="T40" fmla="*/ 339 w 983"/>
                <a:gd name="T41" fmla="*/ 576 h 1367"/>
                <a:gd name="T42" fmla="*/ 444 w 983"/>
                <a:gd name="T43" fmla="*/ 576 h 1367"/>
                <a:gd name="T44" fmla="*/ 472 w 983"/>
                <a:gd name="T45" fmla="*/ 653 h 1367"/>
                <a:gd name="T46" fmla="*/ 472 w 983"/>
                <a:gd name="T47" fmla="*/ 671 h 1367"/>
                <a:gd name="T48" fmla="*/ 444 w 983"/>
                <a:gd name="T49" fmla="*/ 671 h 1367"/>
                <a:gd name="T50" fmla="*/ 409 w 983"/>
                <a:gd name="T51" fmla="*/ 671 h 1367"/>
                <a:gd name="T52" fmla="*/ 357 w 983"/>
                <a:gd name="T53" fmla="*/ 671 h 1367"/>
                <a:gd name="T54" fmla="*/ 288 w 983"/>
                <a:gd name="T55" fmla="*/ 677 h 1367"/>
                <a:gd name="T56" fmla="*/ 247 w 983"/>
                <a:gd name="T57" fmla="*/ 677 h 1367"/>
                <a:gd name="T58" fmla="*/ 132 w 983"/>
                <a:gd name="T59" fmla="*/ 677 h 1367"/>
                <a:gd name="T60" fmla="*/ 0 w 983"/>
                <a:gd name="T61" fmla="*/ 671 h 1367"/>
                <a:gd name="T62" fmla="*/ 6 w 983"/>
                <a:gd name="T63" fmla="*/ 629 h 136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983"/>
                <a:gd name="T97" fmla="*/ 0 h 1367"/>
                <a:gd name="T98" fmla="*/ 983 w 983"/>
                <a:gd name="T99" fmla="*/ 1367 h 136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983" h="1367">
                  <a:moveTo>
                    <a:pt x="0" y="1248"/>
                  </a:moveTo>
                  <a:lnTo>
                    <a:pt x="0" y="1152"/>
                  </a:lnTo>
                  <a:lnTo>
                    <a:pt x="12" y="1152"/>
                  </a:lnTo>
                  <a:lnTo>
                    <a:pt x="12" y="960"/>
                  </a:lnTo>
                  <a:lnTo>
                    <a:pt x="108" y="960"/>
                  </a:lnTo>
                  <a:lnTo>
                    <a:pt x="108" y="756"/>
                  </a:lnTo>
                  <a:lnTo>
                    <a:pt x="156" y="756"/>
                  </a:lnTo>
                  <a:lnTo>
                    <a:pt x="156" y="683"/>
                  </a:lnTo>
                  <a:lnTo>
                    <a:pt x="167" y="683"/>
                  </a:lnTo>
                  <a:lnTo>
                    <a:pt x="192" y="683"/>
                  </a:lnTo>
                  <a:lnTo>
                    <a:pt x="204" y="683"/>
                  </a:lnTo>
                  <a:lnTo>
                    <a:pt x="204" y="455"/>
                  </a:lnTo>
                  <a:lnTo>
                    <a:pt x="204" y="263"/>
                  </a:lnTo>
                  <a:lnTo>
                    <a:pt x="204" y="48"/>
                  </a:lnTo>
                  <a:lnTo>
                    <a:pt x="215" y="48"/>
                  </a:lnTo>
                  <a:lnTo>
                    <a:pt x="215" y="0"/>
                  </a:lnTo>
                  <a:lnTo>
                    <a:pt x="240" y="0"/>
                  </a:lnTo>
                  <a:lnTo>
                    <a:pt x="252" y="0"/>
                  </a:lnTo>
                  <a:lnTo>
                    <a:pt x="300" y="0"/>
                  </a:lnTo>
                  <a:lnTo>
                    <a:pt x="323" y="0"/>
                  </a:lnTo>
                  <a:lnTo>
                    <a:pt x="336" y="0"/>
                  </a:lnTo>
                  <a:lnTo>
                    <a:pt x="348" y="0"/>
                  </a:lnTo>
                  <a:lnTo>
                    <a:pt x="371" y="0"/>
                  </a:lnTo>
                  <a:lnTo>
                    <a:pt x="432" y="0"/>
                  </a:lnTo>
                  <a:lnTo>
                    <a:pt x="444" y="0"/>
                  </a:lnTo>
                  <a:lnTo>
                    <a:pt x="503" y="0"/>
                  </a:lnTo>
                  <a:lnTo>
                    <a:pt x="515" y="0"/>
                  </a:lnTo>
                  <a:lnTo>
                    <a:pt x="528" y="0"/>
                  </a:lnTo>
                  <a:lnTo>
                    <a:pt x="551" y="0"/>
                  </a:lnTo>
                  <a:lnTo>
                    <a:pt x="599" y="0"/>
                  </a:lnTo>
                  <a:lnTo>
                    <a:pt x="599" y="60"/>
                  </a:lnTo>
                  <a:lnTo>
                    <a:pt x="599" y="455"/>
                  </a:lnTo>
                  <a:lnTo>
                    <a:pt x="611" y="468"/>
                  </a:lnTo>
                  <a:lnTo>
                    <a:pt x="636" y="455"/>
                  </a:lnTo>
                  <a:lnTo>
                    <a:pt x="647" y="455"/>
                  </a:lnTo>
                  <a:lnTo>
                    <a:pt x="647" y="503"/>
                  </a:lnTo>
                  <a:lnTo>
                    <a:pt x="647" y="551"/>
                  </a:lnTo>
                  <a:lnTo>
                    <a:pt x="659" y="587"/>
                  </a:lnTo>
                  <a:lnTo>
                    <a:pt x="659" y="960"/>
                  </a:lnTo>
                  <a:lnTo>
                    <a:pt x="647" y="960"/>
                  </a:lnTo>
                  <a:lnTo>
                    <a:pt x="647" y="1163"/>
                  </a:lnTo>
                  <a:lnTo>
                    <a:pt x="707" y="1163"/>
                  </a:lnTo>
                  <a:lnTo>
                    <a:pt x="780" y="1163"/>
                  </a:lnTo>
                  <a:lnTo>
                    <a:pt x="924" y="1163"/>
                  </a:lnTo>
                  <a:lnTo>
                    <a:pt x="983" y="1163"/>
                  </a:lnTo>
                  <a:lnTo>
                    <a:pt x="983" y="1319"/>
                  </a:lnTo>
                  <a:lnTo>
                    <a:pt x="983" y="1344"/>
                  </a:lnTo>
                  <a:lnTo>
                    <a:pt x="983" y="1355"/>
                  </a:lnTo>
                  <a:lnTo>
                    <a:pt x="935" y="1355"/>
                  </a:lnTo>
                  <a:lnTo>
                    <a:pt x="924" y="1355"/>
                  </a:lnTo>
                  <a:lnTo>
                    <a:pt x="876" y="1355"/>
                  </a:lnTo>
                  <a:lnTo>
                    <a:pt x="851" y="1355"/>
                  </a:lnTo>
                  <a:lnTo>
                    <a:pt x="828" y="1355"/>
                  </a:lnTo>
                  <a:lnTo>
                    <a:pt x="743" y="1355"/>
                  </a:lnTo>
                  <a:lnTo>
                    <a:pt x="672" y="1367"/>
                  </a:lnTo>
                  <a:lnTo>
                    <a:pt x="599" y="1367"/>
                  </a:lnTo>
                  <a:lnTo>
                    <a:pt x="540" y="1355"/>
                  </a:lnTo>
                  <a:lnTo>
                    <a:pt x="515" y="1367"/>
                  </a:lnTo>
                  <a:lnTo>
                    <a:pt x="444" y="1367"/>
                  </a:lnTo>
                  <a:lnTo>
                    <a:pt x="275" y="1367"/>
                  </a:lnTo>
                  <a:lnTo>
                    <a:pt x="215" y="1355"/>
                  </a:lnTo>
                  <a:lnTo>
                    <a:pt x="0" y="1355"/>
                  </a:lnTo>
                  <a:lnTo>
                    <a:pt x="12" y="1355"/>
                  </a:lnTo>
                  <a:lnTo>
                    <a:pt x="12" y="1271"/>
                  </a:lnTo>
                  <a:lnTo>
                    <a:pt x="0" y="1248"/>
                  </a:lnTo>
                  <a:close/>
                </a:path>
              </a:pathLst>
            </a:custGeom>
            <a:solidFill>
              <a:srgbClr val="CCECFF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" name="Freeform 48"/>
            <p:cNvSpPr>
              <a:spLocks/>
            </p:cNvSpPr>
            <p:nvPr/>
          </p:nvSpPr>
          <p:spPr bwMode="auto">
            <a:xfrm>
              <a:off x="2937" y="2629"/>
              <a:ext cx="327" cy="595"/>
            </a:xfrm>
            <a:custGeom>
              <a:avLst/>
              <a:gdLst>
                <a:gd name="T0" fmla="*/ 0 w 684"/>
                <a:gd name="T1" fmla="*/ 48 h 1199"/>
                <a:gd name="T2" fmla="*/ 0 w 684"/>
                <a:gd name="T3" fmla="*/ 244 h 1199"/>
                <a:gd name="T4" fmla="*/ 6 w 684"/>
                <a:gd name="T5" fmla="*/ 250 h 1199"/>
                <a:gd name="T6" fmla="*/ 18 w 684"/>
                <a:gd name="T7" fmla="*/ 244 h 1199"/>
                <a:gd name="T8" fmla="*/ 23 w 684"/>
                <a:gd name="T9" fmla="*/ 244 h 1199"/>
                <a:gd name="T10" fmla="*/ 23 w 684"/>
                <a:gd name="T11" fmla="*/ 267 h 1199"/>
                <a:gd name="T12" fmla="*/ 23 w 684"/>
                <a:gd name="T13" fmla="*/ 291 h 1199"/>
                <a:gd name="T14" fmla="*/ 29 w 684"/>
                <a:gd name="T15" fmla="*/ 309 h 1199"/>
                <a:gd name="T16" fmla="*/ 29 w 684"/>
                <a:gd name="T17" fmla="*/ 494 h 1199"/>
                <a:gd name="T18" fmla="*/ 23 w 684"/>
                <a:gd name="T19" fmla="*/ 494 h 1199"/>
                <a:gd name="T20" fmla="*/ 23 w 684"/>
                <a:gd name="T21" fmla="*/ 595 h 1199"/>
                <a:gd name="T22" fmla="*/ 52 w 684"/>
                <a:gd name="T23" fmla="*/ 595 h 1199"/>
                <a:gd name="T24" fmla="*/ 87 w 684"/>
                <a:gd name="T25" fmla="*/ 595 h 1199"/>
                <a:gd name="T26" fmla="*/ 87 w 684"/>
                <a:gd name="T27" fmla="*/ 494 h 1199"/>
                <a:gd name="T28" fmla="*/ 132 w 684"/>
                <a:gd name="T29" fmla="*/ 494 h 1199"/>
                <a:gd name="T30" fmla="*/ 132 w 684"/>
                <a:gd name="T31" fmla="*/ 399 h 1199"/>
                <a:gd name="T32" fmla="*/ 155 w 684"/>
                <a:gd name="T33" fmla="*/ 399 h 1199"/>
                <a:gd name="T34" fmla="*/ 178 w 684"/>
                <a:gd name="T35" fmla="*/ 399 h 1199"/>
                <a:gd name="T36" fmla="*/ 178 w 684"/>
                <a:gd name="T37" fmla="*/ 369 h 1199"/>
                <a:gd name="T38" fmla="*/ 207 w 684"/>
                <a:gd name="T39" fmla="*/ 369 h 1199"/>
                <a:gd name="T40" fmla="*/ 224 w 684"/>
                <a:gd name="T41" fmla="*/ 369 h 1199"/>
                <a:gd name="T42" fmla="*/ 224 w 684"/>
                <a:gd name="T43" fmla="*/ 345 h 1199"/>
                <a:gd name="T44" fmla="*/ 247 w 684"/>
                <a:gd name="T45" fmla="*/ 345 h 1199"/>
                <a:gd name="T46" fmla="*/ 270 w 684"/>
                <a:gd name="T47" fmla="*/ 345 h 1199"/>
                <a:gd name="T48" fmla="*/ 270 w 684"/>
                <a:gd name="T49" fmla="*/ 250 h 1199"/>
                <a:gd name="T50" fmla="*/ 275 w 684"/>
                <a:gd name="T51" fmla="*/ 250 h 1199"/>
                <a:gd name="T52" fmla="*/ 275 w 684"/>
                <a:gd name="T53" fmla="*/ 196 h 1199"/>
                <a:gd name="T54" fmla="*/ 293 w 684"/>
                <a:gd name="T55" fmla="*/ 196 h 1199"/>
                <a:gd name="T56" fmla="*/ 293 w 684"/>
                <a:gd name="T57" fmla="*/ 148 h 1199"/>
                <a:gd name="T58" fmla="*/ 298 w 684"/>
                <a:gd name="T59" fmla="*/ 148 h 1199"/>
                <a:gd name="T60" fmla="*/ 327 w 684"/>
                <a:gd name="T61" fmla="*/ 148 h 1199"/>
                <a:gd name="T62" fmla="*/ 327 w 684"/>
                <a:gd name="T63" fmla="*/ 101 h 1199"/>
                <a:gd name="T64" fmla="*/ 258 w 684"/>
                <a:gd name="T65" fmla="*/ 101 h 1199"/>
                <a:gd name="T66" fmla="*/ 258 w 684"/>
                <a:gd name="T67" fmla="*/ 48 h 1199"/>
                <a:gd name="T68" fmla="*/ 235 w 684"/>
                <a:gd name="T69" fmla="*/ 48 h 1199"/>
                <a:gd name="T70" fmla="*/ 235 w 684"/>
                <a:gd name="T71" fmla="*/ 0 h 1199"/>
                <a:gd name="T72" fmla="*/ 224 w 684"/>
                <a:gd name="T73" fmla="*/ 0 h 1199"/>
                <a:gd name="T74" fmla="*/ 212 w 684"/>
                <a:gd name="T75" fmla="*/ 0 h 1199"/>
                <a:gd name="T76" fmla="*/ 207 w 684"/>
                <a:gd name="T77" fmla="*/ 0 h 1199"/>
                <a:gd name="T78" fmla="*/ 196 w 684"/>
                <a:gd name="T79" fmla="*/ 0 h 1199"/>
                <a:gd name="T80" fmla="*/ 189 w 684"/>
                <a:gd name="T81" fmla="*/ 0 h 1199"/>
                <a:gd name="T82" fmla="*/ 178 w 684"/>
                <a:gd name="T83" fmla="*/ 0 h 1199"/>
                <a:gd name="T84" fmla="*/ 166 w 684"/>
                <a:gd name="T85" fmla="*/ 0 h 1199"/>
                <a:gd name="T86" fmla="*/ 161 w 684"/>
                <a:gd name="T87" fmla="*/ 0 h 1199"/>
                <a:gd name="T88" fmla="*/ 155 w 684"/>
                <a:gd name="T89" fmla="*/ 0 h 1199"/>
                <a:gd name="T90" fmla="*/ 150 w 684"/>
                <a:gd name="T91" fmla="*/ 0 h 1199"/>
                <a:gd name="T92" fmla="*/ 138 w 684"/>
                <a:gd name="T93" fmla="*/ 0 h 1199"/>
                <a:gd name="T94" fmla="*/ 109 w 684"/>
                <a:gd name="T95" fmla="*/ 0 h 1199"/>
                <a:gd name="T96" fmla="*/ 104 w 684"/>
                <a:gd name="T97" fmla="*/ 0 h 1199"/>
                <a:gd name="T98" fmla="*/ 87 w 684"/>
                <a:gd name="T99" fmla="*/ 0 h 1199"/>
                <a:gd name="T100" fmla="*/ 81 w 684"/>
                <a:gd name="T101" fmla="*/ 0 h 1199"/>
                <a:gd name="T102" fmla="*/ 75 w 684"/>
                <a:gd name="T103" fmla="*/ 0 h 1199"/>
                <a:gd name="T104" fmla="*/ 69 w 684"/>
                <a:gd name="T105" fmla="*/ 0 h 1199"/>
                <a:gd name="T106" fmla="*/ 64 w 684"/>
                <a:gd name="T107" fmla="*/ 0 h 1199"/>
                <a:gd name="T108" fmla="*/ 58 w 684"/>
                <a:gd name="T109" fmla="*/ 0 h 1199"/>
                <a:gd name="T110" fmla="*/ 52 w 684"/>
                <a:gd name="T111" fmla="*/ 0 h 1199"/>
                <a:gd name="T112" fmla="*/ 46 w 684"/>
                <a:gd name="T113" fmla="*/ 0 h 1199"/>
                <a:gd name="T114" fmla="*/ 41 w 684"/>
                <a:gd name="T115" fmla="*/ 0 h 1199"/>
                <a:gd name="T116" fmla="*/ 23 w 684"/>
                <a:gd name="T117" fmla="*/ 0 h 1199"/>
                <a:gd name="T118" fmla="*/ 12 w 684"/>
                <a:gd name="T119" fmla="*/ 0 h 1199"/>
                <a:gd name="T120" fmla="*/ 0 w 684"/>
                <a:gd name="T121" fmla="*/ 0 h 1199"/>
                <a:gd name="T122" fmla="*/ 0 w 684"/>
                <a:gd name="T123" fmla="*/ 18 h 1199"/>
                <a:gd name="T124" fmla="*/ 0 w 684"/>
                <a:gd name="T125" fmla="*/ 48 h 119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4"/>
                <a:gd name="T190" fmla="*/ 0 h 1199"/>
                <a:gd name="T191" fmla="*/ 684 w 684"/>
                <a:gd name="T192" fmla="*/ 1199 h 119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4" h="1199">
                  <a:moveTo>
                    <a:pt x="0" y="96"/>
                  </a:moveTo>
                  <a:lnTo>
                    <a:pt x="0" y="491"/>
                  </a:lnTo>
                  <a:lnTo>
                    <a:pt x="12" y="504"/>
                  </a:lnTo>
                  <a:lnTo>
                    <a:pt x="37" y="491"/>
                  </a:lnTo>
                  <a:lnTo>
                    <a:pt x="48" y="491"/>
                  </a:lnTo>
                  <a:lnTo>
                    <a:pt x="48" y="539"/>
                  </a:lnTo>
                  <a:lnTo>
                    <a:pt x="48" y="587"/>
                  </a:lnTo>
                  <a:lnTo>
                    <a:pt x="60" y="623"/>
                  </a:lnTo>
                  <a:lnTo>
                    <a:pt x="60" y="996"/>
                  </a:lnTo>
                  <a:lnTo>
                    <a:pt x="48" y="996"/>
                  </a:lnTo>
                  <a:lnTo>
                    <a:pt x="48" y="1199"/>
                  </a:lnTo>
                  <a:lnTo>
                    <a:pt x="108" y="1199"/>
                  </a:lnTo>
                  <a:lnTo>
                    <a:pt x="181" y="1199"/>
                  </a:lnTo>
                  <a:lnTo>
                    <a:pt x="181" y="996"/>
                  </a:lnTo>
                  <a:lnTo>
                    <a:pt x="277" y="996"/>
                  </a:lnTo>
                  <a:lnTo>
                    <a:pt x="277" y="804"/>
                  </a:lnTo>
                  <a:lnTo>
                    <a:pt x="325" y="804"/>
                  </a:lnTo>
                  <a:lnTo>
                    <a:pt x="373" y="804"/>
                  </a:lnTo>
                  <a:lnTo>
                    <a:pt x="373" y="744"/>
                  </a:lnTo>
                  <a:lnTo>
                    <a:pt x="432" y="744"/>
                  </a:lnTo>
                  <a:lnTo>
                    <a:pt x="469" y="744"/>
                  </a:lnTo>
                  <a:lnTo>
                    <a:pt x="469" y="696"/>
                  </a:lnTo>
                  <a:lnTo>
                    <a:pt x="517" y="696"/>
                  </a:lnTo>
                  <a:lnTo>
                    <a:pt x="565" y="696"/>
                  </a:lnTo>
                  <a:lnTo>
                    <a:pt x="565" y="504"/>
                  </a:lnTo>
                  <a:lnTo>
                    <a:pt x="576" y="504"/>
                  </a:lnTo>
                  <a:lnTo>
                    <a:pt x="576" y="395"/>
                  </a:lnTo>
                  <a:lnTo>
                    <a:pt x="613" y="395"/>
                  </a:lnTo>
                  <a:lnTo>
                    <a:pt x="613" y="299"/>
                  </a:lnTo>
                  <a:lnTo>
                    <a:pt x="624" y="299"/>
                  </a:lnTo>
                  <a:lnTo>
                    <a:pt x="684" y="299"/>
                  </a:lnTo>
                  <a:lnTo>
                    <a:pt x="684" y="203"/>
                  </a:lnTo>
                  <a:lnTo>
                    <a:pt x="540" y="203"/>
                  </a:lnTo>
                  <a:lnTo>
                    <a:pt x="540" y="96"/>
                  </a:lnTo>
                  <a:lnTo>
                    <a:pt x="492" y="96"/>
                  </a:lnTo>
                  <a:lnTo>
                    <a:pt x="492" y="0"/>
                  </a:lnTo>
                  <a:lnTo>
                    <a:pt x="469" y="0"/>
                  </a:lnTo>
                  <a:lnTo>
                    <a:pt x="444" y="0"/>
                  </a:lnTo>
                  <a:lnTo>
                    <a:pt x="432" y="0"/>
                  </a:lnTo>
                  <a:lnTo>
                    <a:pt x="409" y="0"/>
                  </a:lnTo>
                  <a:lnTo>
                    <a:pt x="396" y="0"/>
                  </a:lnTo>
                  <a:lnTo>
                    <a:pt x="373" y="0"/>
                  </a:lnTo>
                  <a:lnTo>
                    <a:pt x="348" y="0"/>
                  </a:lnTo>
                  <a:lnTo>
                    <a:pt x="336" y="0"/>
                  </a:lnTo>
                  <a:lnTo>
                    <a:pt x="325" y="0"/>
                  </a:lnTo>
                  <a:lnTo>
                    <a:pt x="313" y="0"/>
                  </a:lnTo>
                  <a:lnTo>
                    <a:pt x="288" y="0"/>
                  </a:lnTo>
                  <a:lnTo>
                    <a:pt x="229" y="0"/>
                  </a:lnTo>
                  <a:lnTo>
                    <a:pt x="217" y="0"/>
                  </a:lnTo>
                  <a:lnTo>
                    <a:pt x="181" y="0"/>
                  </a:lnTo>
                  <a:lnTo>
                    <a:pt x="169" y="0"/>
                  </a:lnTo>
                  <a:lnTo>
                    <a:pt x="156" y="0"/>
                  </a:lnTo>
                  <a:lnTo>
                    <a:pt x="144" y="0"/>
                  </a:lnTo>
                  <a:lnTo>
                    <a:pt x="133" y="0"/>
                  </a:lnTo>
                  <a:lnTo>
                    <a:pt x="121" y="0"/>
                  </a:lnTo>
                  <a:lnTo>
                    <a:pt x="108" y="0"/>
                  </a:lnTo>
                  <a:lnTo>
                    <a:pt x="96" y="0"/>
                  </a:lnTo>
                  <a:lnTo>
                    <a:pt x="85" y="0"/>
                  </a:lnTo>
                  <a:lnTo>
                    <a:pt x="48" y="0"/>
                  </a:lnTo>
                  <a:lnTo>
                    <a:pt x="25" y="0"/>
                  </a:lnTo>
                  <a:lnTo>
                    <a:pt x="0" y="0"/>
                  </a:lnTo>
                  <a:lnTo>
                    <a:pt x="0" y="36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CCEC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" name="Freeform 49"/>
            <p:cNvSpPr>
              <a:spLocks/>
            </p:cNvSpPr>
            <p:nvPr/>
          </p:nvSpPr>
          <p:spPr bwMode="auto">
            <a:xfrm>
              <a:off x="2937" y="2629"/>
              <a:ext cx="327" cy="595"/>
            </a:xfrm>
            <a:custGeom>
              <a:avLst/>
              <a:gdLst>
                <a:gd name="T0" fmla="*/ 0 w 684"/>
                <a:gd name="T1" fmla="*/ 48 h 1199"/>
                <a:gd name="T2" fmla="*/ 0 w 684"/>
                <a:gd name="T3" fmla="*/ 244 h 1199"/>
                <a:gd name="T4" fmla="*/ 6 w 684"/>
                <a:gd name="T5" fmla="*/ 250 h 1199"/>
                <a:gd name="T6" fmla="*/ 18 w 684"/>
                <a:gd name="T7" fmla="*/ 244 h 1199"/>
                <a:gd name="T8" fmla="*/ 23 w 684"/>
                <a:gd name="T9" fmla="*/ 244 h 1199"/>
                <a:gd name="T10" fmla="*/ 23 w 684"/>
                <a:gd name="T11" fmla="*/ 267 h 1199"/>
                <a:gd name="T12" fmla="*/ 23 w 684"/>
                <a:gd name="T13" fmla="*/ 291 h 1199"/>
                <a:gd name="T14" fmla="*/ 29 w 684"/>
                <a:gd name="T15" fmla="*/ 309 h 1199"/>
                <a:gd name="T16" fmla="*/ 29 w 684"/>
                <a:gd name="T17" fmla="*/ 494 h 1199"/>
                <a:gd name="T18" fmla="*/ 23 w 684"/>
                <a:gd name="T19" fmla="*/ 494 h 1199"/>
                <a:gd name="T20" fmla="*/ 23 w 684"/>
                <a:gd name="T21" fmla="*/ 595 h 1199"/>
                <a:gd name="T22" fmla="*/ 52 w 684"/>
                <a:gd name="T23" fmla="*/ 595 h 1199"/>
                <a:gd name="T24" fmla="*/ 87 w 684"/>
                <a:gd name="T25" fmla="*/ 595 h 1199"/>
                <a:gd name="T26" fmla="*/ 87 w 684"/>
                <a:gd name="T27" fmla="*/ 494 h 1199"/>
                <a:gd name="T28" fmla="*/ 132 w 684"/>
                <a:gd name="T29" fmla="*/ 494 h 1199"/>
                <a:gd name="T30" fmla="*/ 132 w 684"/>
                <a:gd name="T31" fmla="*/ 399 h 1199"/>
                <a:gd name="T32" fmla="*/ 155 w 684"/>
                <a:gd name="T33" fmla="*/ 399 h 1199"/>
                <a:gd name="T34" fmla="*/ 178 w 684"/>
                <a:gd name="T35" fmla="*/ 399 h 1199"/>
                <a:gd name="T36" fmla="*/ 178 w 684"/>
                <a:gd name="T37" fmla="*/ 369 h 1199"/>
                <a:gd name="T38" fmla="*/ 207 w 684"/>
                <a:gd name="T39" fmla="*/ 369 h 1199"/>
                <a:gd name="T40" fmla="*/ 224 w 684"/>
                <a:gd name="T41" fmla="*/ 369 h 1199"/>
                <a:gd name="T42" fmla="*/ 224 w 684"/>
                <a:gd name="T43" fmla="*/ 345 h 1199"/>
                <a:gd name="T44" fmla="*/ 247 w 684"/>
                <a:gd name="T45" fmla="*/ 345 h 1199"/>
                <a:gd name="T46" fmla="*/ 270 w 684"/>
                <a:gd name="T47" fmla="*/ 345 h 1199"/>
                <a:gd name="T48" fmla="*/ 270 w 684"/>
                <a:gd name="T49" fmla="*/ 250 h 1199"/>
                <a:gd name="T50" fmla="*/ 275 w 684"/>
                <a:gd name="T51" fmla="*/ 250 h 1199"/>
                <a:gd name="T52" fmla="*/ 275 w 684"/>
                <a:gd name="T53" fmla="*/ 196 h 1199"/>
                <a:gd name="T54" fmla="*/ 293 w 684"/>
                <a:gd name="T55" fmla="*/ 196 h 1199"/>
                <a:gd name="T56" fmla="*/ 293 w 684"/>
                <a:gd name="T57" fmla="*/ 148 h 1199"/>
                <a:gd name="T58" fmla="*/ 298 w 684"/>
                <a:gd name="T59" fmla="*/ 148 h 1199"/>
                <a:gd name="T60" fmla="*/ 327 w 684"/>
                <a:gd name="T61" fmla="*/ 148 h 1199"/>
                <a:gd name="T62" fmla="*/ 327 w 684"/>
                <a:gd name="T63" fmla="*/ 101 h 1199"/>
                <a:gd name="T64" fmla="*/ 258 w 684"/>
                <a:gd name="T65" fmla="*/ 101 h 1199"/>
                <a:gd name="T66" fmla="*/ 258 w 684"/>
                <a:gd name="T67" fmla="*/ 48 h 1199"/>
                <a:gd name="T68" fmla="*/ 235 w 684"/>
                <a:gd name="T69" fmla="*/ 48 h 1199"/>
                <a:gd name="T70" fmla="*/ 235 w 684"/>
                <a:gd name="T71" fmla="*/ 0 h 1199"/>
                <a:gd name="T72" fmla="*/ 224 w 684"/>
                <a:gd name="T73" fmla="*/ 0 h 1199"/>
                <a:gd name="T74" fmla="*/ 212 w 684"/>
                <a:gd name="T75" fmla="*/ 0 h 1199"/>
                <a:gd name="T76" fmla="*/ 207 w 684"/>
                <a:gd name="T77" fmla="*/ 0 h 1199"/>
                <a:gd name="T78" fmla="*/ 196 w 684"/>
                <a:gd name="T79" fmla="*/ 0 h 1199"/>
                <a:gd name="T80" fmla="*/ 189 w 684"/>
                <a:gd name="T81" fmla="*/ 0 h 1199"/>
                <a:gd name="T82" fmla="*/ 178 w 684"/>
                <a:gd name="T83" fmla="*/ 0 h 1199"/>
                <a:gd name="T84" fmla="*/ 166 w 684"/>
                <a:gd name="T85" fmla="*/ 0 h 1199"/>
                <a:gd name="T86" fmla="*/ 161 w 684"/>
                <a:gd name="T87" fmla="*/ 0 h 1199"/>
                <a:gd name="T88" fmla="*/ 155 w 684"/>
                <a:gd name="T89" fmla="*/ 0 h 1199"/>
                <a:gd name="T90" fmla="*/ 150 w 684"/>
                <a:gd name="T91" fmla="*/ 0 h 1199"/>
                <a:gd name="T92" fmla="*/ 138 w 684"/>
                <a:gd name="T93" fmla="*/ 0 h 1199"/>
                <a:gd name="T94" fmla="*/ 109 w 684"/>
                <a:gd name="T95" fmla="*/ 0 h 1199"/>
                <a:gd name="T96" fmla="*/ 104 w 684"/>
                <a:gd name="T97" fmla="*/ 0 h 1199"/>
                <a:gd name="T98" fmla="*/ 87 w 684"/>
                <a:gd name="T99" fmla="*/ 0 h 1199"/>
                <a:gd name="T100" fmla="*/ 81 w 684"/>
                <a:gd name="T101" fmla="*/ 0 h 1199"/>
                <a:gd name="T102" fmla="*/ 75 w 684"/>
                <a:gd name="T103" fmla="*/ 0 h 1199"/>
                <a:gd name="T104" fmla="*/ 69 w 684"/>
                <a:gd name="T105" fmla="*/ 0 h 1199"/>
                <a:gd name="T106" fmla="*/ 64 w 684"/>
                <a:gd name="T107" fmla="*/ 0 h 1199"/>
                <a:gd name="T108" fmla="*/ 58 w 684"/>
                <a:gd name="T109" fmla="*/ 0 h 1199"/>
                <a:gd name="T110" fmla="*/ 52 w 684"/>
                <a:gd name="T111" fmla="*/ 0 h 1199"/>
                <a:gd name="T112" fmla="*/ 46 w 684"/>
                <a:gd name="T113" fmla="*/ 0 h 1199"/>
                <a:gd name="T114" fmla="*/ 41 w 684"/>
                <a:gd name="T115" fmla="*/ 0 h 1199"/>
                <a:gd name="T116" fmla="*/ 23 w 684"/>
                <a:gd name="T117" fmla="*/ 0 h 1199"/>
                <a:gd name="T118" fmla="*/ 12 w 684"/>
                <a:gd name="T119" fmla="*/ 0 h 1199"/>
                <a:gd name="T120" fmla="*/ 0 w 684"/>
                <a:gd name="T121" fmla="*/ 0 h 1199"/>
                <a:gd name="T122" fmla="*/ 0 w 684"/>
                <a:gd name="T123" fmla="*/ 18 h 1199"/>
                <a:gd name="T124" fmla="*/ 0 w 684"/>
                <a:gd name="T125" fmla="*/ 48 h 119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4"/>
                <a:gd name="T190" fmla="*/ 0 h 1199"/>
                <a:gd name="T191" fmla="*/ 684 w 684"/>
                <a:gd name="T192" fmla="*/ 1199 h 119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4" h="1199">
                  <a:moveTo>
                    <a:pt x="0" y="96"/>
                  </a:moveTo>
                  <a:lnTo>
                    <a:pt x="0" y="491"/>
                  </a:lnTo>
                  <a:lnTo>
                    <a:pt x="12" y="504"/>
                  </a:lnTo>
                  <a:lnTo>
                    <a:pt x="37" y="491"/>
                  </a:lnTo>
                  <a:lnTo>
                    <a:pt x="48" y="491"/>
                  </a:lnTo>
                  <a:lnTo>
                    <a:pt x="48" y="539"/>
                  </a:lnTo>
                  <a:lnTo>
                    <a:pt x="48" y="587"/>
                  </a:lnTo>
                  <a:lnTo>
                    <a:pt x="60" y="623"/>
                  </a:lnTo>
                  <a:lnTo>
                    <a:pt x="60" y="996"/>
                  </a:lnTo>
                  <a:lnTo>
                    <a:pt x="48" y="996"/>
                  </a:lnTo>
                  <a:lnTo>
                    <a:pt x="48" y="1199"/>
                  </a:lnTo>
                  <a:lnTo>
                    <a:pt x="108" y="1199"/>
                  </a:lnTo>
                  <a:lnTo>
                    <a:pt x="181" y="1199"/>
                  </a:lnTo>
                  <a:lnTo>
                    <a:pt x="181" y="996"/>
                  </a:lnTo>
                  <a:lnTo>
                    <a:pt x="277" y="996"/>
                  </a:lnTo>
                  <a:lnTo>
                    <a:pt x="277" y="804"/>
                  </a:lnTo>
                  <a:lnTo>
                    <a:pt x="325" y="804"/>
                  </a:lnTo>
                  <a:lnTo>
                    <a:pt x="373" y="804"/>
                  </a:lnTo>
                  <a:lnTo>
                    <a:pt x="373" y="744"/>
                  </a:lnTo>
                  <a:lnTo>
                    <a:pt x="432" y="744"/>
                  </a:lnTo>
                  <a:lnTo>
                    <a:pt x="469" y="744"/>
                  </a:lnTo>
                  <a:lnTo>
                    <a:pt x="469" y="696"/>
                  </a:lnTo>
                  <a:lnTo>
                    <a:pt x="517" y="696"/>
                  </a:lnTo>
                  <a:lnTo>
                    <a:pt x="565" y="696"/>
                  </a:lnTo>
                  <a:lnTo>
                    <a:pt x="565" y="504"/>
                  </a:lnTo>
                  <a:lnTo>
                    <a:pt x="576" y="504"/>
                  </a:lnTo>
                  <a:lnTo>
                    <a:pt x="576" y="395"/>
                  </a:lnTo>
                  <a:lnTo>
                    <a:pt x="613" y="395"/>
                  </a:lnTo>
                  <a:lnTo>
                    <a:pt x="613" y="299"/>
                  </a:lnTo>
                  <a:lnTo>
                    <a:pt x="624" y="299"/>
                  </a:lnTo>
                  <a:lnTo>
                    <a:pt x="684" y="299"/>
                  </a:lnTo>
                  <a:lnTo>
                    <a:pt x="684" y="203"/>
                  </a:lnTo>
                  <a:lnTo>
                    <a:pt x="540" y="203"/>
                  </a:lnTo>
                  <a:lnTo>
                    <a:pt x="540" y="96"/>
                  </a:lnTo>
                  <a:lnTo>
                    <a:pt x="492" y="96"/>
                  </a:lnTo>
                  <a:lnTo>
                    <a:pt x="492" y="0"/>
                  </a:lnTo>
                  <a:lnTo>
                    <a:pt x="469" y="0"/>
                  </a:lnTo>
                  <a:lnTo>
                    <a:pt x="444" y="0"/>
                  </a:lnTo>
                  <a:lnTo>
                    <a:pt x="432" y="0"/>
                  </a:lnTo>
                  <a:lnTo>
                    <a:pt x="409" y="0"/>
                  </a:lnTo>
                  <a:lnTo>
                    <a:pt x="396" y="0"/>
                  </a:lnTo>
                  <a:lnTo>
                    <a:pt x="373" y="0"/>
                  </a:lnTo>
                  <a:lnTo>
                    <a:pt x="348" y="0"/>
                  </a:lnTo>
                  <a:lnTo>
                    <a:pt x="336" y="0"/>
                  </a:lnTo>
                  <a:lnTo>
                    <a:pt x="325" y="0"/>
                  </a:lnTo>
                  <a:lnTo>
                    <a:pt x="313" y="0"/>
                  </a:lnTo>
                  <a:lnTo>
                    <a:pt x="288" y="0"/>
                  </a:lnTo>
                  <a:lnTo>
                    <a:pt x="229" y="0"/>
                  </a:lnTo>
                  <a:lnTo>
                    <a:pt x="217" y="0"/>
                  </a:lnTo>
                  <a:lnTo>
                    <a:pt x="181" y="0"/>
                  </a:lnTo>
                  <a:lnTo>
                    <a:pt x="169" y="0"/>
                  </a:lnTo>
                  <a:lnTo>
                    <a:pt x="156" y="0"/>
                  </a:lnTo>
                  <a:lnTo>
                    <a:pt x="144" y="0"/>
                  </a:lnTo>
                  <a:lnTo>
                    <a:pt x="133" y="0"/>
                  </a:lnTo>
                  <a:lnTo>
                    <a:pt x="121" y="0"/>
                  </a:lnTo>
                  <a:lnTo>
                    <a:pt x="108" y="0"/>
                  </a:lnTo>
                  <a:lnTo>
                    <a:pt x="96" y="0"/>
                  </a:lnTo>
                  <a:lnTo>
                    <a:pt x="85" y="0"/>
                  </a:lnTo>
                  <a:lnTo>
                    <a:pt x="48" y="0"/>
                  </a:lnTo>
                  <a:lnTo>
                    <a:pt x="25" y="0"/>
                  </a:lnTo>
                  <a:lnTo>
                    <a:pt x="0" y="0"/>
                  </a:lnTo>
                  <a:lnTo>
                    <a:pt x="0" y="36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CCECFF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" name="Freeform 50"/>
            <p:cNvSpPr>
              <a:spLocks/>
            </p:cNvSpPr>
            <p:nvPr/>
          </p:nvSpPr>
          <p:spPr bwMode="auto">
            <a:xfrm>
              <a:off x="2274" y="1793"/>
              <a:ext cx="531" cy="499"/>
            </a:xfrm>
            <a:custGeom>
              <a:avLst/>
              <a:gdLst>
                <a:gd name="T0" fmla="*/ 7 w 1106"/>
                <a:gd name="T1" fmla="*/ 285 h 1008"/>
                <a:gd name="T2" fmla="*/ 18 w 1106"/>
                <a:gd name="T3" fmla="*/ 285 h 1008"/>
                <a:gd name="T4" fmla="*/ 12 w 1106"/>
                <a:gd name="T5" fmla="*/ 297 h 1008"/>
                <a:gd name="T6" fmla="*/ 23 w 1106"/>
                <a:gd name="T7" fmla="*/ 291 h 1008"/>
                <a:gd name="T8" fmla="*/ 30 w 1106"/>
                <a:gd name="T9" fmla="*/ 297 h 1008"/>
                <a:gd name="T10" fmla="*/ 30 w 1106"/>
                <a:gd name="T11" fmla="*/ 297 h 1008"/>
                <a:gd name="T12" fmla="*/ 41 w 1106"/>
                <a:gd name="T13" fmla="*/ 315 h 1008"/>
                <a:gd name="T14" fmla="*/ 58 w 1106"/>
                <a:gd name="T15" fmla="*/ 327 h 1008"/>
                <a:gd name="T16" fmla="*/ 99 w 1106"/>
                <a:gd name="T17" fmla="*/ 344 h 1008"/>
                <a:gd name="T18" fmla="*/ 191 w 1106"/>
                <a:gd name="T19" fmla="*/ 399 h 1008"/>
                <a:gd name="T20" fmla="*/ 336 w 1106"/>
                <a:gd name="T21" fmla="*/ 392 h 1008"/>
                <a:gd name="T22" fmla="*/ 364 w 1106"/>
                <a:gd name="T23" fmla="*/ 351 h 1008"/>
                <a:gd name="T24" fmla="*/ 364 w 1106"/>
                <a:gd name="T25" fmla="*/ 362 h 1008"/>
                <a:gd name="T26" fmla="*/ 359 w 1106"/>
                <a:gd name="T27" fmla="*/ 375 h 1008"/>
                <a:gd name="T28" fmla="*/ 364 w 1106"/>
                <a:gd name="T29" fmla="*/ 392 h 1008"/>
                <a:gd name="T30" fmla="*/ 387 w 1106"/>
                <a:gd name="T31" fmla="*/ 392 h 1008"/>
                <a:gd name="T32" fmla="*/ 405 w 1106"/>
                <a:gd name="T33" fmla="*/ 399 h 1008"/>
                <a:gd name="T34" fmla="*/ 428 w 1106"/>
                <a:gd name="T35" fmla="*/ 410 h 1008"/>
                <a:gd name="T36" fmla="*/ 439 w 1106"/>
                <a:gd name="T37" fmla="*/ 422 h 1008"/>
                <a:gd name="T38" fmla="*/ 451 w 1106"/>
                <a:gd name="T39" fmla="*/ 439 h 1008"/>
                <a:gd name="T40" fmla="*/ 468 w 1106"/>
                <a:gd name="T41" fmla="*/ 446 h 1008"/>
                <a:gd name="T42" fmla="*/ 479 w 1106"/>
                <a:gd name="T43" fmla="*/ 446 h 1008"/>
                <a:gd name="T44" fmla="*/ 491 w 1106"/>
                <a:gd name="T45" fmla="*/ 457 h 1008"/>
                <a:gd name="T46" fmla="*/ 491 w 1106"/>
                <a:gd name="T47" fmla="*/ 475 h 1008"/>
                <a:gd name="T48" fmla="*/ 502 w 1106"/>
                <a:gd name="T49" fmla="*/ 487 h 1008"/>
                <a:gd name="T50" fmla="*/ 514 w 1106"/>
                <a:gd name="T51" fmla="*/ 487 h 1008"/>
                <a:gd name="T52" fmla="*/ 525 w 1106"/>
                <a:gd name="T53" fmla="*/ 494 h 1008"/>
                <a:gd name="T54" fmla="*/ 479 w 1106"/>
                <a:gd name="T55" fmla="*/ 344 h 1008"/>
                <a:gd name="T56" fmla="*/ 474 w 1106"/>
                <a:gd name="T57" fmla="*/ 256 h 1008"/>
                <a:gd name="T58" fmla="*/ 531 w 1106"/>
                <a:gd name="T59" fmla="*/ 190 h 1008"/>
                <a:gd name="T60" fmla="*/ 485 w 1106"/>
                <a:gd name="T61" fmla="*/ 101 h 1008"/>
                <a:gd name="T62" fmla="*/ 445 w 1106"/>
                <a:gd name="T63" fmla="*/ 95 h 1008"/>
                <a:gd name="T64" fmla="*/ 439 w 1106"/>
                <a:gd name="T65" fmla="*/ 90 h 1008"/>
                <a:gd name="T66" fmla="*/ 422 w 1106"/>
                <a:gd name="T67" fmla="*/ 90 h 1008"/>
                <a:gd name="T68" fmla="*/ 416 w 1106"/>
                <a:gd name="T69" fmla="*/ 83 h 1008"/>
                <a:gd name="T70" fmla="*/ 405 w 1106"/>
                <a:gd name="T71" fmla="*/ 71 h 1008"/>
                <a:gd name="T72" fmla="*/ 387 w 1106"/>
                <a:gd name="T73" fmla="*/ 71 h 1008"/>
                <a:gd name="T74" fmla="*/ 382 w 1106"/>
                <a:gd name="T75" fmla="*/ 59 h 1008"/>
                <a:gd name="T76" fmla="*/ 382 w 1106"/>
                <a:gd name="T77" fmla="*/ 48 h 1008"/>
                <a:gd name="T78" fmla="*/ 387 w 1106"/>
                <a:gd name="T79" fmla="*/ 24 h 1008"/>
                <a:gd name="T80" fmla="*/ 405 w 1106"/>
                <a:gd name="T81" fmla="*/ 12 h 1008"/>
                <a:gd name="T82" fmla="*/ 242 w 1106"/>
                <a:gd name="T83" fmla="*/ 0 h 1008"/>
                <a:gd name="T84" fmla="*/ 145 w 1106"/>
                <a:gd name="T85" fmla="*/ 0 h 1008"/>
                <a:gd name="T86" fmla="*/ 115 w 1106"/>
                <a:gd name="T87" fmla="*/ 48 h 1008"/>
                <a:gd name="T88" fmla="*/ 58 w 1106"/>
                <a:gd name="T89" fmla="*/ 48 h 1008"/>
                <a:gd name="T90" fmla="*/ 46 w 1106"/>
                <a:gd name="T91" fmla="*/ 101 h 1008"/>
                <a:gd name="T92" fmla="*/ 35 w 1106"/>
                <a:gd name="T93" fmla="*/ 106 h 1008"/>
                <a:gd name="T94" fmla="*/ 23 w 1106"/>
                <a:gd name="T95" fmla="*/ 106 h 1008"/>
                <a:gd name="T96" fmla="*/ 7 w 1106"/>
                <a:gd name="T97" fmla="*/ 101 h 100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6"/>
                <a:gd name="T148" fmla="*/ 0 h 1008"/>
                <a:gd name="T149" fmla="*/ 1106 w 1106"/>
                <a:gd name="T150" fmla="*/ 1008 h 100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6" h="1008">
                  <a:moveTo>
                    <a:pt x="0" y="229"/>
                  </a:moveTo>
                  <a:lnTo>
                    <a:pt x="0" y="517"/>
                  </a:lnTo>
                  <a:lnTo>
                    <a:pt x="0" y="576"/>
                  </a:lnTo>
                  <a:lnTo>
                    <a:pt x="14" y="576"/>
                  </a:lnTo>
                  <a:lnTo>
                    <a:pt x="25" y="576"/>
                  </a:lnTo>
                  <a:lnTo>
                    <a:pt x="14" y="576"/>
                  </a:lnTo>
                  <a:lnTo>
                    <a:pt x="25" y="576"/>
                  </a:lnTo>
                  <a:lnTo>
                    <a:pt x="37" y="576"/>
                  </a:lnTo>
                  <a:lnTo>
                    <a:pt x="37" y="588"/>
                  </a:lnTo>
                  <a:lnTo>
                    <a:pt x="25" y="588"/>
                  </a:lnTo>
                  <a:lnTo>
                    <a:pt x="37" y="588"/>
                  </a:lnTo>
                  <a:lnTo>
                    <a:pt x="25" y="599"/>
                  </a:lnTo>
                  <a:lnTo>
                    <a:pt x="37" y="599"/>
                  </a:lnTo>
                  <a:lnTo>
                    <a:pt x="48" y="599"/>
                  </a:lnTo>
                  <a:lnTo>
                    <a:pt x="37" y="588"/>
                  </a:lnTo>
                  <a:lnTo>
                    <a:pt x="48" y="588"/>
                  </a:lnTo>
                  <a:lnTo>
                    <a:pt x="37" y="588"/>
                  </a:lnTo>
                  <a:lnTo>
                    <a:pt x="48" y="588"/>
                  </a:lnTo>
                  <a:lnTo>
                    <a:pt x="62" y="588"/>
                  </a:lnTo>
                  <a:lnTo>
                    <a:pt x="62" y="599"/>
                  </a:lnTo>
                  <a:lnTo>
                    <a:pt x="48" y="599"/>
                  </a:lnTo>
                  <a:lnTo>
                    <a:pt x="62" y="599"/>
                  </a:lnTo>
                  <a:lnTo>
                    <a:pt x="62" y="613"/>
                  </a:lnTo>
                  <a:lnTo>
                    <a:pt x="62" y="599"/>
                  </a:lnTo>
                  <a:lnTo>
                    <a:pt x="73" y="613"/>
                  </a:lnTo>
                  <a:lnTo>
                    <a:pt x="73" y="624"/>
                  </a:lnTo>
                  <a:lnTo>
                    <a:pt x="85" y="624"/>
                  </a:lnTo>
                  <a:lnTo>
                    <a:pt x="85" y="636"/>
                  </a:lnTo>
                  <a:lnTo>
                    <a:pt x="96" y="636"/>
                  </a:lnTo>
                  <a:lnTo>
                    <a:pt x="96" y="647"/>
                  </a:lnTo>
                  <a:lnTo>
                    <a:pt x="121" y="647"/>
                  </a:lnTo>
                  <a:lnTo>
                    <a:pt x="121" y="661"/>
                  </a:lnTo>
                  <a:lnTo>
                    <a:pt x="133" y="661"/>
                  </a:lnTo>
                  <a:lnTo>
                    <a:pt x="133" y="647"/>
                  </a:lnTo>
                  <a:lnTo>
                    <a:pt x="206" y="647"/>
                  </a:lnTo>
                  <a:lnTo>
                    <a:pt x="206" y="695"/>
                  </a:lnTo>
                  <a:lnTo>
                    <a:pt x="206" y="901"/>
                  </a:lnTo>
                  <a:lnTo>
                    <a:pt x="313" y="901"/>
                  </a:lnTo>
                  <a:lnTo>
                    <a:pt x="398" y="901"/>
                  </a:lnTo>
                  <a:lnTo>
                    <a:pt x="398" y="805"/>
                  </a:lnTo>
                  <a:lnTo>
                    <a:pt x="457" y="805"/>
                  </a:lnTo>
                  <a:lnTo>
                    <a:pt x="601" y="805"/>
                  </a:lnTo>
                  <a:lnTo>
                    <a:pt x="601" y="791"/>
                  </a:lnTo>
                  <a:lnTo>
                    <a:pt x="699" y="791"/>
                  </a:lnTo>
                  <a:lnTo>
                    <a:pt x="699" y="695"/>
                  </a:lnTo>
                  <a:lnTo>
                    <a:pt x="759" y="695"/>
                  </a:lnTo>
                  <a:lnTo>
                    <a:pt x="770" y="709"/>
                  </a:lnTo>
                  <a:lnTo>
                    <a:pt x="759" y="709"/>
                  </a:lnTo>
                  <a:lnTo>
                    <a:pt x="770" y="709"/>
                  </a:lnTo>
                  <a:lnTo>
                    <a:pt x="759" y="709"/>
                  </a:lnTo>
                  <a:lnTo>
                    <a:pt x="759" y="720"/>
                  </a:lnTo>
                  <a:lnTo>
                    <a:pt x="759" y="732"/>
                  </a:lnTo>
                  <a:lnTo>
                    <a:pt x="759" y="743"/>
                  </a:lnTo>
                  <a:lnTo>
                    <a:pt x="770" y="743"/>
                  </a:lnTo>
                  <a:lnTo>
                    <a:pt x="759" y="757"/>
                  </a:lnTo>
                  <a:lnTo>
                    <a:pt x="747" y="757"/>
                  </a:lnTo>
                  <a:lnTo>
                    <a:pt x="747" y="768"/>
                  </a:lnTo>
                  <a:lnTo>
                    <a:pt x="747" y="780"/>
                  </a:lnTo>
                  <a:lnTo>
                    <a:pt x="759" y="780"/>
                  </a:lnTo>
                  <a:lnTo>
                    <a:pt x="759" y="791"/>
                  </a:lnTo>
                  <a:lnTo>
                    <a:pt x="770" y="791"/>
                  </a:lnTo>
                  <a:lnTo>
                    <a:pt x="783" y="791"/>
                  </a:lnTo>
                  <a:lnTo>
                    <a:pt x="795" y="791"/>
                  </a:lnTo>
                  <a:lnTo>
                    <a:pt x="807" y="791"/>
                  </a:lnTo>
                  <a:lnTo>
                    <a:pt x="818" y="791"/>
                  </a:lnTo>
                  <a:lnTo>
                    <a:pt x="831" y="791"/>
                  </a:lnTo>
                  <a:lnTo>
                    <a:pt x="831" y="805"/>
                  </a:lnTo>
                  <a:lnTo>
                    <a:pt x="843" y="805"/>
                  </a:lnTo>
                  <a:lnTo>
                    <a:pt x="855" y="805"/>
                  </a:lnTo>
                  <a:lnTo>
                    <a:pt x="866" y="816"/>
                  </a:lnTo>
                  <a:lnTo>
                    <a:pt x="879" y="816"/>
                  </a:lnTo>
                  <a:lnTo>
                    <a:pt x="891" y="828"/>
                  </a:lnTo>
                  <a:lnTo>
                    <a:pt x="902" y="828"/>
                  </a:lnTo>
                  <a:lnTo>
                    <a:pt x="902" y="839"/>
                  </a:lnTo>
                  <a:lnTo>
                    <a:pt x="914" y="839"/>
                  </a:lnTo>
                  <a:lnTo>
                    <a:pt x="914" y="853"/>
                  </a:lnTo>
                  <a:lnTo>
                    <a:pt x="927" y="864"/>
                  </a:lnTo>
                  <a:lnTo>
                    <a:pt x="939" y="864"/>
                  </a:lnTo>
                  <a:lnTo>
                    <a:pt x="939" y="876"/>
                  </a:lnTo>
                  <a:lnTo>
                    <a:pt x="939" y="887"/>
                  </a:lnTo>
                  <a:lnTo>
                    <a:pt x="950" y="887"/>
                  </a:lnTo>
                  <a:lnTo>
                    <a:pt x="950" y="901"/>
                  </a:lnTo>
                  <a:lnTo>
                    <a:pt x="962" y="901"/>
                  </a:lnTo>
                  <a:lnTo>
                    <a:pt x="975" y="901"/>
                  </a:lnTo>
                  <a:lnTo>
                    <a:pt x="975" y="912"/>
                  </a:lnTo>
                  <a:lnTo>
                    <a:pt x="987" y="912"/>
                  </a:lnTo>
                  <a:lnTo>
                    <a:pt x="987" y="901"/>
                  </a:lnTo>
                  <a:lnTo>
                    <a:pt x="998" y="901"/>
                  </a:lnTo>
                  <a:lnTo>
                    <a:pt x="998" y="912"/>
                  </a:lnTo>
                  <a:lnTo>
                    <a:pt x="1010" y="912"/>
                  </a:lnTo>
                  <a:lnTo>
                    <a:pt x="1010" y="924"/>
                  </a:lnTo>
                  <a:lnTo>
                    <a:pt x="1023" y="924"/>
                  </a:lnTo>
                  <a:lnTo>
                    <a:pt x="1010" y="935"/>
                  </a:lnTo>
                  <a:lnTo>
                    <a:pt x="1010" y="949"/>
                  </a:lnTo>
                  <a:lnTo>
                    <a:pt x="1023" y="949"/>
                  </a:lnTo>
                  <a:lnTo>
                    <a:pt x="1023" y="960"/>
                  </a:lnTo>
                  <a:lnTo>
                    <a:pt x="1010" y="972"/>
                  </a:lnTo>
                  <a:lnTo>
                    <a:pt x="1023" y="972"/>
                  </a:lnTo>
                  <a:lnTo>
                    <a:pt x="1035" y="972"/>
                  </a:lnTo>
                  <a:lnTo>
                    <a:pt x="1046" y="983"/>
                  </a:lnTo>
                  <a:lnTo>
                    <a:pt x="1058" y="983"/>
                  </a:lnTo>
                  <a:lnTo>
                    <a:pt x="1058" y="972"/>
                  </a:lnTo>
                  <a:lnTo>
                    <a:pt x="1058" y="983"/>
                  </a:lnTo>
                  <a:lnTo>
                    <a:pt x="1071" y="983"/>
                  </a:lnTo>
                  <a:lnTo>
                    <a:pt x="1083" y="997"/>
                  </a:lnTo>
                  <a:lnTo>
                    <a:pt x="1083" y="1008"/>
                  </a:lnTo>
                  <a:lnTo>
                    <a:pt x="1094" y="1008"/>
                  </a:lnTo>
                  <a:lnTo>
                    <a:pt x="1094" y="997"/>
                  </a:lnTo>
                  <a:lnTo>
                    <a:pt x="1094" y="983"/>
                  </a:lnTo>
                  <a:lnTo>
                    <a:pt x="1106" y="983"/>
                  </a:lnTo>
                  <a:lnTo>
                    <a:pt x="1106" y="695"/>
                  </a:lnTo>
                  <a:lnTo>
                    <a:pt x="998" y="695"/>
                  </a:lnTo>
                  <a:lnTo>
                    <a:pt x="1010" y="528"/>
                  </a:lnTo>
                  <a:lnTo>
                    <a:pt x="998" y="528"/>
                  </a:lnTo>
                  <a:lnTo>
                    <a:pt x="998" y="517"/>
                  </a:lnTo>
                  <a:lnTo>
                    <a:pt x="987" y="517"/>
                  </a:lnTo>
                  <a:lnTo>
                    <a:pt x="987" y="444"/>
                  </a:lnTo>
                  <a:lnTo>
                    <a:pt x="998" y="455"/>
                  </a:lnTo>
                  <a:lnTo>
                    <a:pt x="1010" y="384"/>
                  </a:lnTo>
                  <a:lnTo>
                    <a:pt x="1106" y="384"/>
                  </a:lnTo>
                  <a:lnTo>
                    <a:pt x="1106" y="325"/>
                  </a:lnTo>
                  <a:lnTo>
                    <a:pt x="1106" y="288"/>
                  </a:lnTo>
                  <a:lnTo>
                    <a:pt x="1010" y="288"/>
                  </a:lnTo>
                  <a:lnTo>
                    <a:pt x="1010" y="204"/>
                  </a:lnTo>
                  <a:lnTo>
                    <a:pt x="927" y="204"/>
                  </a:lnTo>
                  <a:lnTo>
                    <a:pt x="939" y="204"/>
                  </a:lnTo>
                  <a:lnTo>
                    <a:pt x="939" y="192"/>
                  </a:lnTo>
                  <a:lnTo>
                    <a:pt x="927" y="192"/>
                  </a:lnTo>
                  <a:lnTo>
                    <a:pt x="927" y="181"/>
                  </a:lnTo>
                  <a:lnTo>
                    <a:pt x="914" y="181"/>
                  </a:lnTo>
                  <a:lnTo>
                    <a:pt x="914" y="167"/>
                  </a:lnTo>
                  <a:lnTo>
                    <a:pt x="914" y="181"/>
                  </a:lnTo>
                  <a:lnTo>
                    <a:pt x="914" y="167"/>
                  </a:lnTo>
                  <a:lnTo>
                    <a:pt x="902" y="181"/>
                  </a:lnTo>
                  <a:lnTo>
                    <a:pt x="891" y="181"/>
                  </a:lnTo>
                  <a:lnTo>
                    <a:pt x="879" y="181"/>
                  </a:lnTo>
                  <a:lnTo>
                    <a:pt x="879" y="167"/>
                  </a:lnTo>
                  <a:lnTo>
                    <a:pt x="879" y="181"/>
                  </a:lnTo>
                  <a:lnTo>
                    <a:pt x="879" y="167"/>
                  </a:lnTo>
                  <a:lnTo>
                    <a:pt x="866" y="167"/>
                  </a:lnTo>
                  <a:lnTo>
                    <a:pt x="866" y="156"/>
                  </a:lnTo>
                  <a:lnTo>
                    <a:pt x="855" y="156"/>
                  </a:lnTo>
                  <a:lnTo>
                    <a:pt x="855" y="144"/>
                  </a:lnTo>
                  <a:lnTo>
                    <a:pt x="843" y="144"/>
                  </a:lnTo>
                  <a:lnTo>
                    <a:pt x="831" y="144"/>
                  </a:lnTo>
                  <a:lnTo>
                    <a:pt x="818" y="144"/>
                  </a:lnTo>
                  <a:lnTo>
                    <a:pt x="807" y="133"/>
                  </a:lnTo>
                  <a:lnTo>
                    <a:pt x="807" y="144"/>
                  </a:lnTo>
                  <a:lnTo>
                    <a:pt x="807" y="133"/>
                  </a:lnTo>
                  <a:lnTo>
                    <a:pt x="795" y="120"/>
                  </a:lnTo>
                  <a:lnTo>
                    <a:pt x="795" y="133"/>
                  </a:lnTo>
                  <a:lnTo>
                    <a:pt x="795" y="120"/>
                  </a:lnTo>
                  <a:lnTo>
                    <a:pt x="783" y="120"/>
                  </a:lnTo>
                  <a:lnTo>
                    <a:pt x="783" y="108"/>
                  </a:lnTo>
                  <a:lnTo>
                    <a:pt x="783" y="96"/>
                  </a:lnTo>
                  <a:lnTo>
                    <a:pt x="795" y="96"/>
                  </a:lnTo>
                  <a:lnTo>
                    <a:pt x="795" y="85"/>
                  </a:lnTo>
                  <a:lnTo>
                    <a:pt x="807" y="72"/>
                  </a:lnTo>
                  <a:lnTo>
                    <a:pt x="807" y="60"/>
                  </a:lnTo>
                  <a:lnTo>
                    <a:pt x="807" y="48"/>
                  </a:lnTo>
                  <a:lnTo>
                    <a:pt x="818" y="48"/>
                  </a:lnTo>
                  <a:lnTo>
                    <a:pt x="818" y="37"/>
                  </a:lnTo>
                  <a:lnTo>
                    <a:pt x="831" y="24"/>
                  </a:lnTo>
                  <a:lnTo>
                    <a:pt x="843" y="24"/>
                  </a:lnTo>
                  <a:lnTo>
                    <a:pt x="843" y="12"/>
                  </a:lnTo>
                  <a:lnTo>
                    <a:pt x="843" y="0"/>
                  </a:lnTo>
                  <a:lnTo>
                    <a:pt x="626" y="0"/>
                  </a:lnTo>
                  <a:lnTo>
                    <a:pt x="505" y="0"/>
                  </a:lnTo>
                  <a:lnTo>
                    <a:pt x="432" y="0"/>
                  </a:lnTo>
                  <a:lnTo>
                    <a:pt x="398" y="0"/>
                  </a:lnTo>
                  <a:lnTo>
                    <a:pt x="373" y="0"/>
                  </a:lnTo>
                  <a:lnTo>
                    <a:pt x="302" y="0"/>
                  </a:lnTo>
                  <a:lnTo>
                    <a:pt x="302" y="72"/>
                  </a:lnTo>
                  <a:lnTo>
                    <a:pt x="302" y="96"/>
                  </a:lnTo>
                  <a:lnTo>
                    <a:pt x="288" y="96"/>
                  </a:lnTo>
                  <a:lnTo>
                    <a:pt x="240" y="96"/>
                  </a:lnTo>
                  <a:lnTo>
                    <a:pt x="229" y="96"/>
                  </a:lnTo>
                  <a:lnTo>
                    <a:pt x="206" y="96"/>
                  </a:lnTo>
                  <a:lnTo>
                    <a:pt x="181" y="96"/>
                  </a:lnTo>
                  <a:lnTo>
                    <a:pt x="121" y="96"/>
                  </a:lnTo>
                  <a:lnTo>
                    <a:pt x="96" y="96"/>
                  </a:lnTo>
                  <a:lnTo>
                    <a:pt x="96" y="120"/>
                  </a:lnTo>
                  <a:lnTo>
                    <a:pt x="96" y="181"/>
                  </a:lnTo>
                  <a:lnTo>
                    <a:pt x="96" y="204"/>
                  </a:lnTo>
                  <a:lnTo>
                    <a:pt x="96" y="229"/>
                  </a:lnTo>
                  <a:lnTo>
                    <a:pt x="85" y="229"/>
                  </a:lnTo>
                  <a:lnTo>
                    <a:pt x="85" y="215"/>
                  </a:lnTo>
                  <a:lnTo>
                    <a:pt x="73" y="215"/>
                  </a:lnTo>
                  <a:lnTo>
                    <a:pt x="73" y="229"/>
                  </a:lnTo>
                  <a:lnTo>
                    <a:pt x="73" y="215"/>
                  </a:lnTo>
                  <a:lnTo>
                    <a:pt x="62" y="215"/>
                  </a:lnTo>
                  <a:lnTo>
                    <a:pt x="48" y="215"/>
                  </a:lnTo>
                  <a:lnTo>
                    <a:pt x="37" y="215"/>
                  </a:lnTo>
                  <a:lnTo>
                    <a:pt x="25" y="215"/>
                  </a:lnTo>
                  <a:lnTo>
                    <a:pt x="25" y="204"/>
                  </a:lnTo>
                  <a:lnTo>
                    <a:pt x="14" y="204"/>
                  </a:lnTo>
                  <a:lnTo>
                    <a:pt x="0" y="204"/>
                  </a:lnTo>
                  <a:lnTo>
                    <a:pt x="0" y="229"/>
                  </a:lnTo>
                  <a:close/>
                </a:path>
              </a:pathLst>
            </a:custGeom>
            <a:solidFill>
              <a:srgbClr val="CCEC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" name="Freeform 51"/>
            <p:cNvSpPr>
              <a:spLocks/>
            </p:cNvSpPr>
            <p:nvPr/>
          </p:nvSpPr>
          <p:spPr bwMode="auto">
            <a:xfrm>
              <a:off x="2274" y="1793"/>
              <a:ext cx="531" cy="499"/>
            </a:xfrm>
            <a:custGeom>
              <a:avLst/>
              <a:gdLst>
                <a:gd name="T0" fmla="*/ 7 w 1106"/>
                <a:gd name="T1" fmla="*/ 285 h 1008"/>
                <a:gd name="T2" fmla="*/ 18 w 1106"/>
                <a:gd name="T3" fmla="*/ 285 h 1008"/>
                <a:gd name="T4" fmla="*/ 12 w 1106"/>
                <a:gd name="T5" fmla="*/ 297 h 1008"/>
                <a:gd name="T6" fmla="*/ 23 w 1106"/>
                <a:gd name="T7" fmla="*/ 291 h 1008"/>
                <a:gd name="T8" fmla="*/ 30 w 1106"/>
                <a:gd name="T9" fmla="*/ 297 h 1008"/>
                <a:gd name="T10" fmla="*/ 30 w 1106"/>
                <a:gd name="T11" fmla="*/ 297 h 1008"/>
                <a:gd name="T12" fmla="*/ 41 w 1106"/>
                <a:gd name="T13" fmla="*/ 315 h 1008"/>
                <a:gd name="T14" fmla="*/ 58 w 1106"/>
                <a:gd name="T15" fmla="*/ 327 h 1008"/>
                <a:gd name="T16" fmla="*/ 99 w 1106"/>
                <a:gd name="T17" fmla="*/ 344 h 1008"/>
                <a:gd name="T18" fmla="*/ 191 w 1106"/>
                <a:gd name="T19" fmla="*/ 399 h 1008"/>
                <a:gd name="T20" fmla="*/ 336 w 1106"/>
                <a:gd name="T21" fmla="*/ 392 h 1008"/>
                <a:gd name="T22" fmla="*/ 364 w 1106"/>
                <a:gd name="T23" fmla="*/ 351 h 1008"/>
                <a:gd name="T24" fmla="*/ 364 w 1106"/>
                <a:gd name="T25" fmla="*/ 362 h 1008"/>
                <a:gd name="T26" fmla="*/ 359 w 1106"/>
                <a:gd name="T27" fmla="*/ 375 h 1008"/>
                <a:gd name="T28" fmla="*/ 364 w 1106"/>
                <a:gd name="T29" fmla="*/ 392 h 1008"/>
                <a:gd name="T30" fmla="*/ 387 w 1106"/>
                <a:gd name="T31" fmla="*/ 392 h 1008"/>
                <a:gd name="T32" fmla="*/ 405 w 1106"/>
                <a:gd name="T33" fmla="*/ 399 h 1008"/>
                <a:gd name="T34" fmla="*/ 428 w 1106"/>
                <a:gd name="T35" fmla="*/ 410 h 1008"/>
                <a:gd name="T36" fmla="*/ 439 w 1106"/>
                <a:gd name="T37" fmla="*/ 422 h 1008"/>
                <a:gd name="T38" fmla="*/ 451 w 1106"/>
                <a:gd name="T39" fmla="*/ 439 h 1008"/>
                <a:gd name="T40" fmla="*/ 468 w 1106"/>
                <a:gd name="T41" fmla="*/ 446 h 1008"/>
                <a:gd name="T42" fmla="*/ 479 w 1106"/>
                <a:gd name="T43" fmla="*/ 446 h 1008"/>
                <a:gd name="T44" fmla="*/ 491 w 1106"/>
                <a:gd name="T45" fmla="*/ 457 h 1008"/>
                <a:gd name="T46" fmla="*/ 491 w 1106"/>
                <a:gd name="T47" fmla="*/ 475 h 1008"/>
                <a:gd name="T48" fmla="*/ 502 w 1106"/>
                <a:gd name="T49" fmla="*/ 487 h 1008"/>
                <a:gd name="T50" fmla="*/ 514 w 1106"/>
                <a:gd name="T51" fmla="*/ 487 h 1008"/>
                <a:gd name="T52" fmla="*/ 525 w 1106"/>
                <a:gd name="T53" fmla="*/ 494 h 1008"/>
                <a:gd name="T54" fmla="*/ 479 w 1106"/>
                <a:gd name="T55" fmla="*/ 344 h 1008"/>
                <a:gd name="T56" fmla="*/ 474 w 1106"/>
                <a:gd name="T57" fmla="*/ 256 h 1008"/>
                <a:gd name="T58" fmla="*/ 531 w 1106"/>
                <a:gd name="T59" fmla="*/ 190 h 1008"/>
                <a:gd name="T60" fmla="*/ 485 w 1106"/>
                <a:gd name="T61" fmla="*/ 101 h 1008"/>
                <a:gd name="T62" fmla="*/ 445 w 1106"/>
                <a:gd name="T63" fmla="*/ 95 h 1008"/>
                <a:gd name="T64" fmla="*/ 439 w 1106"/>
                <a:gd name="T65" fmla="*/ 90 h 1008"/>
                <a:gd name="T66" fmla="*/ 422 w 1106"/>
                <a:gd name="T67" fmla="*/ 90 h 1008"/>
                <a:gd name="T68" fmla="*/ 416 w 1106"/>
                <a:gd name="T69" fmla="*/ 83 h 1008"/>
                <a:gd name="T70" fmla="*/ 405 w 1106"/>
                <a:gd name="T71" fmla="*/ 71 h 1008"/>
                <a:gd name="T72" fmla="*/ 387 w 1106"/>
                <a:gd name="T73" fmla="*/ 71 h 1008"/>
                <a:gd name="T74" fmla="*/ 382 w 1106"/>
                <a:gd name="T75" fmla="*/ 59 h 1008"/>
                <a:gd name="T76" fmla="*/ 382 w 1106"/>
                <a:gd name="T77" fmla="*/ 48 h 1008"/>
                <a:gd name="T78" fmla="*/ 387 w 1106"/>
                <a:gd name="T79" fmla="*/ 24 h 1008"/>
                <a:gd name="T80" fmla="*/ 405 w 1106"/>
                <a:gd name="T81" fmla="*/ 12 h 1008"/>
                <a:gd name="T82" fmla="*/ 242 w 1106"/>
                <a:gd name="T83" fmla="*/ 0 h 1008"/>
                <a:gd name="T84" fmla="*/ 145 w 1106"/>
                <a:gd name="T85" fmla="*/ 0 h 1008"/>
                <a:gd name="T86" fmla="*/ 115 w 1106"/>
                <a:gd name="T87" fmla="*/ 48 h 1008"/>
                <a:gd name="T88" fmla="*/ 58 w 1106"/>
                <a:gd name="T89" fmla="*/ 48 h 1008"/>
                <a:gd name="T90" fmla="*/ 46 w 1106"/>
                <a:gd name="T91" fmla="*/ 101 h 1008"/>
                <a:gd name="T92" fmla="*/ 35 w 1106"/>
                <a:gd name="T93" fmla="*/ 106 h 1008"/>
                <a:gd name="T94" fmla="*/ 23 w 1106"/>
                <a:gd name="T95" fmla="*/ 106 h 1008"/>
                <a:gd name="T96" fmla="*/ 7 w 1106"/>
                <a:gd name="T97" fmla="*/ 101 h 100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6"/>
                <a:gd name="T148" fmla="*/ 0 h 1008"/>
                <a:gd name="T149" fmla="*/ 1106 w 1106"/>
                <a:gd name="T150" fmla="*/ 1008 h 100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6" h="1008">
                  <a:moveTo>
                    <a:pt x="0" y="229"/>
                  </a:moveTo>
                  <a:lnTo>
                    <a:pt x="0" y="517"/>
                  </a:lnTo>
                  <a:lnTo>
                    <a:pt x="0" y="576"/>
                  </a:lnTo>
                  <a:lnTo>
                    <a:pt x="14" y="576"/>
                  </a:lnTo>
                  <a:lnTo>
                    <a:pt x="25" y="576"/>
                  </a:lnTo>
                  <a:lnTo>
                    <a:pt x="14" y="576"/>
                  </a:lnTo>
                  <a:lnTo>
                    <a:pt x="25" y="576"/>
                  </a:lnTo>
                  <a:lnTo>
                    <a:pt x="37" y="576"/>
                  </a:lnTo>
                  <a:lnTo>
                    <a:pt x="37" y="588"/>
                  </a:lnTo>
                  <a:lnTo>
                    <a:pt x="25" y="588"/>
                  </a:lnTo>
                  <a:lnTo>
                    <a:pt x="37" y="588"/>
                  </a:lnTo>
                  <a:lnTo>
                    <a:pt x="25" y="599"/>
                  </a:lnTo>
                  <a:lnTo>
                    <a:pt x="37" y="599"/>
                  </a:lnTo>
                  <a:lnTo>
                    <a:pt x="48" y="599"/>
                  </a:lnTo>
                  <a:lnTo>
                    <a:pt x="37" y="588"/>
                  </a:lnTo>
                  <a:lnTo>
                    <a:pt x="48" y="588"/>
                  </a:lnTo>
                  <a:lnTo>
                    <a:pt x="37" y="588"/>
                  </a:lnTo>
                  <a:lnTo>
                    <a:pt x="48" y="588"/>
                  </a:lnTo>
                  <a:lnTo>
                    <a:pt x="62" y="588"/>
                  </a:lnTo>
                  <a:lnTo>
                    <a:pt x="62" y="599"/>
                  </a:lnTo>
                  <a:lnTo>
                    <a:pt x="48" y="599"/>
                  </a:lnTo>
                  <a:lnTo>
                    <a:pt x="62" y="599"/>
                  </a:lnTo>
                  <a:lnTo>
                    <a:pt x="62" y="613"/>
                  </a:lnTo>
                  <a:lnTo>
                    <a:pt x="62" y="599"/>
                  </a:lnTo>
                  <a:lnTo>
                    <a:pt x="73" y="613"/>
                  </a:lnTo>
                  <a:lnTo>
                    <a:pt x="73" y="624"/>
                  </a:lnTo>
                  <a:lnTo>
                    <a:pt x="85" y="624"/>
                  </a:lnTo>
                  <a:lnTo>
                    <a:pt x="85" y="636"/>
                  </a:lnTo>
                  <a:lnTo>
                    <a:pt x="96" y="636"/>
                  </a:lnTo>
                  <a:lnTo>
                    <a:pt x="96" y="647"/>
                  </a:lnTo>
                  <a:lnTo>
                    <a:pt x="121" y="647"/>
                  </a:lnTo>
                  <a:lnTo>
                    <a:pt x="121" y="661"/>
                  </a:lnTo>
                  <a:lnTo>
                    <a:pt x="133" y="661"/>
                  </a:lnTo>
                  <a:lnTo>
                    <a:pt x="133" y="647"/>
                  </a:lnTo>
                  <a:lnTo>
                    <a:pt x="206" y="647"/>
                  </a:lnTo>
                  <a:lnTo>
                    <a:pt x="206" y="695"/>
                  </a:lnTo>
                  <a:lnTo>
                    <a:pt x="206" y="901"/>
                  </a:lnTo>
                  <a:lnTo>
                    <a:pt x="313" y="901"/>
                  </a:lnTo>
                  <a:lnTo>
                    <a:pt x="398" y="901"/>
                  </a:lnTo>
                  <a:lnTo>
                    <a:pt x="398" y="805"/>
                  </a:lnTo>
                  <a:lnTo>
                    <a:pt x="457" y="805"/>
                  </a:lnTo>
                  <a:lnTo>
                    <a:pt x="601" y="805"/>
                  </a:lnTo>
                  <a:lnTo>
                    <a:pt x="601" y="791"/>
                  </a:lnTo>
                  <a:lnTo>
                    <a:pt x="699" y="791"/>
                  </a:lnTo>
                  <a:lnTo>
                    <a:pt x="699" y="695"/>
                  </a:lnTo>
                  <a:lnTo>
                    <a:pt x="759" y="695"/>
                  </a:lnTo>
                  <a:lnTo>
                    <a:pt x="770" y="709"/>
                  </a:lnTo>
                  <a:lnTo>
                    <a:pt x="759" y="709"/>
                  </a:lnTo>
                  <a:lnTo>
                    <a:pt x="770" y="709"/>
                  </a:lnTo>
                  <a:lnTo>
                    <a:pt x="759" y="709"/>
                  </a:lnTo>
                  <a:lnTo>
                    <a:pt x="759" y="720"/>
                  </a:lnTo>
                  <a:lnTo>
                    <a:pt x="759" y="732"/>
                  </a:lnTo>
                  <a:lnTo>
                    <a:pt x="759" y="743"/>
                  </a:lnTo>
                  <a:lnTo>
                    <a:pt x="770" y="743"/>
                  </a:lnTo>
                  <a:lnTo>
                    <a:pt x="759" y="757"/>
                  </a:lnTo>
                  <a:lnTo>
                    <a:pt x="747" y="757"/>
                  </a:lnTo>
                  <a:lnTo>
                    <a:pt x="747" y="768"/>
                  </a:lnTo>
                  <a:lnTo>
                    <a:pt x="747" y="780"/>
                  </a:lnTo>
                  <a:lnTo>
                    <a:pt x="759" y="780"/>
                  </a:lnTo>
                  <a:lnTo>
                    <a:pt x="759" y="791"/>
                  </a:lnTo>
                  <a:lnTo>
                    <a:pt x="770" y="791"/>
                  </a:lnTo>
                  <a:lnTo>
                    <a:pt x="783" y="791"/>
                  </a:lnTo>
                  <a:lnTo>
                    <a:pt x="795" y="791"/>
                  </a:lnTo>
                  <a:lnTo>
                    <a:pt x="807" y="791"/>
                  </a:lnTo>
                  <a:lnTo>
                    <a:pt x="818" y="791"/>
                  </a:lnTo>
                  <a:lnTo>
                    <a:pt x="831" y="791"/>
                  </a:lnTo>
                  <a:lnTo>
                    <a:pt x="831" y="805"/>
                  </a:lnTo>
                  <a:lnTo>
                    <a:pt x="843" y="805"/>
                  </a:lnTo>
                  <a:lnTo>
                    <a:pt x="855" y="805"/>
                  </a:lnTo>
                  <a:lnTo>
                    <a:pt x="866" y="816"/>
                  </a:lnTo>
                  <a:lnTo>
                    <a:pt x="879" y="816"/>
                  </a:lnTo>
                  <a:lnTo>
                    <a:pt x="891" y="828"/>
                  </a:lnTo>
                  <a:lnTo>
                    <a:pt x="902" y="828"/>
                  </a:lnTo>
                  <a:lnTo>
                    <a:pt x="902" y="839"/>
                  </a:lnTo>
                  <a:lnTo>
                    <a:pt x="914" y="839"/>
                  </a:lnTo>
                  <a:lnTo>
                    <a:pt x="914" y="853"/>
                  </a:lnTo>
                  <a:lnTo>
                    <a:pt x="927" y="864"/>
                  </a:lnTo>
                  <a:lnTo>
                    <a:pt x="939" y="864"/>
                  </a:lnTo>
                  <a:lnTo>
                    <a:pt x="939" y="876"/>
                  </a:lnTo>
                  <a:lnTo>
                    <a:pt x="939" y="887"/>
                  </a:lnTo>
                  <a:lnTo>
                    <a:pt x="950" y="887"/>
                  </a:lnTo>
                  <a:lnTo>
                    <a:pt x="950" y="901"/>
                  </a:lnTo>
                  <a:lnTo>
                    <a:pt x="962" y="901"/>
                  </a:lnTo>
                  <a:lnTo>
                    <a:pt x="975" y="901"/>
                  </a:lnTo>
                  <a:lnTo>
                    <a:pt x="975" y="912"/>
                  </a:lnTo>
                  <a:lnTo>
                    <a:pt x="987" y="912"/>
                  </a:lnTo>
                  <a:lnTo>
                    <a:pt x="987" y="901"/>
                  </a:lnTo>
                  <a:lnTo>
                    <a:pt x="998" y="901"/>
                  </a:lnTo>
                  <a:lnTo>
                    <a:pt x="998" y="912"/>
                  </a:lnTo>
                  <a:lnTo>
                    <a:pt x="1010" y="912"/>
                  </a:lnTo>
                  <a:lnTo>
                    <a:pt x="1010" y="924"/>
                  </a:lnTo>
                  <a:lnTo>
                    <a:pt x="1023" y="924"/>
                  </a:lnTo>
                  <a:lnTo>
                    <a:pt x="1010" y="935"/>
                  </a:lnTo>
                  <a:lnTo>
                    <a:pt x="1010" y="949"/>
                  </a:lnTo>
                  <a:lnTo>
                    <a:pt x="1023" y="949"/>
                  </a:lnTo>
                  <a:lnTo>
                    <a:pt x="1023" y="960"/>
                  </a:lnTo>
                  <a:lnTo>
                    <a:pt x="1010" y="972"/>
                  </a:lnTo>
                  <a:lnTo>
                    <a:pt x="1023" y="972"/>
                  </a:lnTo>
                  <a:lnTo>
                    <a:pt x="1035" y="972"/>
                  </a:lnTo>
                  <a:lnTo>
                    <a:pt x="1046" y="983"/>
                  </a:lnTo>
                  <a:lnTo>
                    <a:pt x="1058" y="983"/>
                  </a:lnTo>
                  <a:lnTo>
                    <a:pt x="1058" y="972"/>
                  </a:lnTo>
                  <a:lnTo>
                    <a:pt x="1058" y="983"/>
                  </a:lnTo>
                  <a:lnTo>
                    <a:pt x="1071" y="983"/>
                  </a:lnTo>
                  <a:lnTo>
                    <a:pt x="1083" y="997"/>
                  </a:lnTo>
                  <a:lnTo>
                    <a:pt x="1083" y="1008"/>
                  </a:lnTo>
                  <a:lnTo>
                    <a:pt x="1094" y="1008"/>
                  </a:lnTo>
                  <a:lnTo>
                    <a:pt x="1094" y="997"/>
                  </a:lnTo>
                  <a:lnTo>
                    <a:pt x="1094" y="983"/>
                  </a:lnTo>
                  <a:lnTo>
                    <a:pt x="1106" y="983"/>
                  </a:lnTo>
                  <a:lnTo>
                    <a:pt x="1106" y="695"/>
                  </a:lnTo>
                  <a:lnTo>
                    <a:pt x="998" y="695"/>
                  </a:lnTo>
                  <a:lnTo>
                    <a:pt x="1010" y="528"/>
                  </a:lnTo>
                  <a:lnTo>
                    <a:pt x="998" y="528"/>
                  </a:lnTo>
                  <a:lnTo>
                    <a:pt x="998" y="517"/>
                  </a:lnTo>
                  <a:lnTo>
                    <a:pt x="987" y="517"/>
                  </a:lnTo>
                  <a:lnTo>
                    <a:pt x="987" y="444"/>
                  </a:lnTo>
                  <a:lnTo>
                    <a:pt x="998" y="455"/>
                  </a:lnTo>
                  <a:lnTo>
                    <a:pt x="1010" y="384"/>
                  </a:lnTo>
                  <a:lnTo>
                    <a:pt x="1106" y="384"/>
                  </a:lnTo>
                  <a:lnTo>
                    <a:pt x="1106" y="325"/>
                  </a:lnTo>
                  <a:lnTo>
                    <a:pt x="1106" y="288"/>
                  </a:lnTo>
                  <a:lnTo>
                    <a:pt x="1010" y="288"/>
                  </a:lnTo>
                  <a:lnTo>
                    <a:pt x="1010" y="204"/>
                  </a:lnTo>
                  <a:lnTo>
                    <a:pt x="927" y="204"/>
                  </a:lnTo>
                  <a:lnTo>
                    <a:pt x="939" y="204"/>
                  </a:lnTo>
                  <a:lnTo>
                    <a:pt x="939" y="192"/>
                  </a:lnTo>
                  <a:lnTo>
                    <a:pt x="927" y="192"/>
                  </a:lnTo>
                  <a:lnTo>
                    <a:pt x="927" y="181"/>
                  </a:lnTo>
                  <a:lnTo>
                    <a:pt x="914" y="181"/>
                  </a:lnTo>
                  <a:lnTo>
                    <a:pt x="914" y="167"/>
                  </a:lnTo>
                  <a:lnTo>
                    <a:pt x="914" y="181"/>
                  </a:lnTo>
                  <a:lnTo>
                    <a:pt x="914" y="167"/>
                  </a:lnTo>
                  <a:lnTo>
                    <a:pt x="902" y="181"/>
                  </a:lnTo>
                  <a:lnTo>
                    <a:pt x="891" y="181"/>
                  </a:lnTo>
                  <a:lnTo>
                    <a:pt x="879" y="181"/>
                  </a:lnTo>
                  <a:lnTo>
                    <a:pt x="879" y="167"/>
                  </a:lnTo>
                  <a:lnTo>
                    <a:pt x="879" y="181"/>
                  </a:lnTo>
                  <a:lnTo>
                    <a:pt x="879" y="167"/>
                  </a:lnTo>
                  <a:lnTo>
                    <a:pt x="866" y="167"/>
                  </a:lnTo>
                  <a:lnTo>
                    <a:pt x="866" y="156"/>
                  </a:lnTo>
                  <a:lnTo>
                    <a:pt x="855" y="156"/>
                  </a:lnTo>
                  <a:lnTo>
                    <a:pt x="855" y="144"/>
                  </a:lnTo>
                  <a:lnTo>
                    <a:pt x="843" y="144"/>
                  </a:lnTo>
                  <a:lnTo>
                    <a:pt x="831" y="144"/>
                  </a:lnTo>
                  <a:lnTo>
                    <a:pt x="818" y="144"/>
                  </a:lnTo>
                  <a:lnTo>
                    <a:pt x="807" y="133"/>
                  </a:lnTo>
                  <a:lnTo>
                    <a:pt x="807" y="144"/>
                  </a:lnTo>
                  <a:lnTo>
                    <a:pt x="807" y="133"/>
                  </a:lnTo>
                  <a:lnTo>
                    <a:pt x="795" y="120"/>
                  </a:lnTo>
                  <a:lnTo>
                    <a:pt x="795" y="133"/>
                  </a:lnTo>
                  <a:lnTo>
                    <a:pt x="795" y="120"/>
                  </a:lnTo>
                  <a:lnTo>
                    <a:pt x="783" y="120"/>
                  </a:lnTo>
                  <a:lnTo>
                    <a:pt x="783" y="108"/>
                  </a:lnTo>
                  <a:lnTo>
                    <a:pt x="783" y="96"/>
                  </a:lnTo>
                  <a:lnTo>
                    <a:pt x="795" y="96"/>
                  </a:lnTo>
                  <a:lnTo>
                    <a:pt x="795" y="85"/>
                  </a:lnTo>
                  <a:lnTo>
                    <a:pt x="807" y="72"/>
                  </a:lnTo>
                  <a:lnTo>
                    <a:pt x="807" y="60"/>
                  </a:lnTo>
                  <a:lnTo>
                    <a:pt x="807" y="48"/>
                  </a:lnTo>
                  <a:lnTo>
                    <a:pt x="818" y="48"/>
                  </a:lnTo>
                  <a:lnTo>
                    <a:pt x="818" y="37"/>
                  </a:lnTo>
                  <a:lnTo>
                    <a:pt x="831" y="24"/>
                  </a:lnTo>
                  <a:lnTo>
                    <a:pt x="843" y="24"/>
                  </a:lnTo>
                  <a:lnTo>
                    <a:pt x="843" y="12"/>
                  </a:lnTo>
                  <a:lnTo>
                    <a:pt x="843" y="0"/>
                  </a:lnTo>
                  <a:lnTo>
                    <a:pt x="626" y="0"/>
                  </a:lnTo>
                  <a:lnTo>
                    <a:pt x="505" y="0"/>
                  </a:lnTo>
                  <a:lnTo>
                    <a:pt x="432" y="0"/>
                  </a:lnTo>
                  <a:lnTo>
                    <a:pt x="398" y="0"/>
                  </a:lnTo>
                  <a:lnTo>
                    <a:pt x="373" y="0"/>
                  </a:lnTo>
                  <a:lnTo>
                    <a:pt x="302" y="0"/>
                  </a:lnTo>
                  <a:lnTo>
                    <a:pt x="302" y="72"/>
                  </a:lnTo>
                  <a:lnTo>
                    <a:pt x="302" y="96"/>
                  </a:lnTo>
                  <a:lnTo>
                    <a:pt x="288" y="96"/>
                  </a:lnTo>
                  <a:lnTo>
                    <a:pt x="240" y="96"/>
                  </a:lnTo>
                  <a:lnTo>
                    <a:pt x="229" y="96"/>
                  </a:lnTo>
                  <a:lnTo>
                    <a:pt x="206" y="96"/>
                  </a:lnTo>
                  <a:lnTo>
                    <a:pt x="181" y="96"/>
                  </a:lnTo>
                  <a:lnTo>
                    <a:pt x="121" y="96"/>
                  </a:lnTo>
                  <a:lnTo>
                    <a:pt x="96" y="96"/>
                  </a:lnTo>
                  <a:lnTo>
                    <a:pt x="96" y="120"/>
                  </a:lnTo>
                  <a:lnTo>
                    <a:pt x="96" y="181"/>
                  </a:lnTo>
                  <a:lnTo>
                    <a:pt x="96" y="204"/>
                  </a:lnTo>
                  <a:lnTo>
                    <a:pt x="96" y="229"/>
                  </a:lnTo>
                  <a:lnTo>
                    <a:pt x="85" y="229"/>
                  </a:lnTo>
                  <a:lnTo>
                    <a:pt x="85" y="215"/>
                  </a:lnTo>
                  <a:lnTo>
                    <a:pt x="73" y="215"/>
                  </a:lnTo>
                  <a:lnTo>
                    <a:pt x="73" y="229"/>
                  </a:lnTo>
                  <a:lnTo>
                    <a:pt x="73" y="215"/>
                  </a:lnTo>
                  <a:lnTo>
                    <a:pt x="62" y="215"/>
                  </a:lnTo>
                  <a:lnTo>
                    <a:pt x="48" y="215"/>
                  </a:lnTo>
                  <a:lnTo>
                    <a:pt x="37" y="215"/>
                  </a:lnTo>
                  <a:lnTo>
                    <a:pt x="25" y="215"/>
                  </a:lnTo>
                  <a:lnTo>
                    <a:pt x="25" y="204"/>
                  </a:lnTo>
                  <a:lnTo>
                    <a:pt x="14" y="204"/>
                  </a:lnTo>
                  <a:lnTo>
                    <a:pt x="0" y="204"/>
                  </a:lnTo>
                  <a:lnTo>
                    <a:pt x="0" y="229"/>
                  </a:lnTo>
                  <a:close/>
                </a:path>
              </a:pathLst>
            </a:custGeom>
            <a:solidFill>
              <a:srgbClr val="CCECFF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" name="Freeform 52"/>
            <p:cNvSpPr>
              <a:spLocks/>
            </p:cNvSpPr>
            <p:nvPr/>
          </p:nvSpPr>
          <p:spPr bwMode="auto">
            <a:xfrm>
              <a:off x="2516" y="1447"/>
              <a:ext cx="702" cy="506"/>
            </a:xfrm>
            <a:custGeom>
              <a:avLst/>
              <a:gdLst>
                <a:gd name="T0" fmla="*/ 0 w 1465"/>
                <a:gd name="T1" fmla="*/ 232 h 1021"/>
                <a:gd name="T2" fmla="*/ 0 w 1465"/>
                <a:gd name="T3" fmla="*/ 197 h 1021"/>
                <a:gd name="T4" fmla="*/ 0 w 1465"/>
                <a:gd name="T5" fmla="*/ 173 h 1021"/>
                <a:gd name="T6" fmla="*/ 0 w 1465"/>
                <a:gd name="T7" fmla="*/ 125 h 1021"/>
                <a:gd name="T8" fmla="*/ 0 w 1465"/>
                <a:gd name="T9" fmla="*/ 102 h 1021"/>
                <a:gd name="T10" fmla="*/ 76 w 1465"/>
                <a:gd name="T11" fmla="*/ 102 h 1021"/>
                <a:gd name="T12" fmla="*/ 248 w 1465"/>
                <a:gd name="T13" fmla="*/ 48 h 1021"/>
                <a:gd name="T14" fmla="*/ 386 w 1465"/>
                <a:gd name="T15" fmla="*/ 0 h 1021"/>
                <a:gd name="T16" fmla="*/ 438 w 1465"/>
                <a:gd name="T17" fmla="*/ 0 h 1021"/>
                <a:gd name="T18" fmla="*/ 633 w 1465"/>
                <a:gd name="T19" fmla="*/ 48 h 1021"/>
                <a:gd name="T20" fmla="*/ 702 w 1465"/>
                <a:gd name="T21" fmla="*/ 95 h 1021"/>
                <a:gd name="T22" fmla="*/ 696 w 1465"/>
                <a:gd name="T23" fmla="*/ 322 h 1021"/>
                <a:gd name="T24" fmla="*/ 679 w 1465"/>
                <a:gd name="T25" fmla="*/ 322 h 1021"/>
                <a:gd name="T26" fmla="*/ 668 w 1465"/>
                <a:gd name="T27" fmla="*/ 322 h 1021"/>
                <a:gd name="T28" fmla="*/ 645 w 1465"/>
                <a:gd name="T29" fmla="*/ 333 h 1021"/>
                <a:gd name="T30" fmla="*/ 616 w 1465"/>
                <a:gd name="T31" fmla="*/ 339 h 1021"/>
                <a:gd name="T32" fmla="*/ 593 w 1465"/>
                <a:gd name="T33" fmla="*/ 333 h 1021"/>
                <a:gd name="T34" fmla="*/ 587 w 1465"/>
                <a:gd name="T35" fmla="*/ 345 h 1021"/>
                <a:gd name="T36" fmla="*/ 593 w 1465"/>
                <a:gd name="T37" fmla="*/ 351 h 1021"/>
                <a:gd name="T38" fmla="*/ 587 w 1465"/>
                <a:gd name="T39" fmla="*/ 363 h 1021"/>
                <a:gd name="T40" fmla="*/ 587 w 1465"/>
                <a:gd name="T41" fmla="*/ 363 h 1021"/>
                <a:gd name="T42" fmla="*/ 593 w 1465"/>
                <a:gd name="T43" fmla="*/ 375 h 1021"/>
                <a:gd name="T44" fmla="*/ 593 w 1465"/>
                <a:gd name="T45" fmla="*/ 381 h 1021"/>
                <a:gd name="T46" fmla="*/ 587 w 1465"/>
                <a:gd name="T47" fmla="*/ 387 h 1021"/>
                <a:gd name="T48" fmla="*/ 587 w 1465"/>
                <a:gd name="T49" fmla="*/ 404 h 1021"/>
                <a:gd name="T50" fmla="*/ 587 w 1465"/>
                <a:gd name="T51" fmla="*/ 422 h 1021"/>
                <a:gd name="T52" fmla="*/ 581 w 1465"/>
                <a:gd name="T53" fmla="*/ 440 h 1021"/>
                <a:gd name="T54" fmla="*/ 576 w 1465"/>
                <a:gd name="T55" fmla="*/ 446 h 1021"/>
                <a:gd name="T56" fmla="*/ 564 w 1465"/>
                <a:gd name="T57" fmla="*/ 440 h 1021"/>
                <a:gd name="T58" fmla="*/ 558 w 1465"/>
                <a:gd name="T59" fmla="*/ 446 h 1021"/>
                <a:gd name="T60" fmla="*/ 553 w 1465"/>
                <a:gd name="T61" fmla="*/ 451 h 1021"/>
                <a:gd name="T62" fmla="*/ 547 w 1465"/>
                <a:gd name="T63" fmla="*/ 458 h 1021"/>
                <a:gd name="T64" fmla="*/ 535 w 1465"/>
                <a:gd name="T65" fmla="*/ 464 h 1021"/>
                <a:gd name="T66" fmla="*/ 530 w 1465"/>
                <a:gd name="T67" fmla="*/ 470 h 1021"/>
                <a:gd name="T68" fmla="*/ 512 w 1465"/>
                <a:gd name="T69" fmla="*/ 470 h 1021"/>
                <a:gd name="T70" fmla="*/ 507 w 1465"/>
                <a:gd name="T71" fmla="*/ 475 h 1021"/>
                <a:gd name="T72" fmla="*/ 501 w 1465"/>
                <a:gd name="T73" fmla="*/ 482 h 1021"/>
                <a:gd name="T74" fmla="*/ 489 w 1465"/>
                <a:gd name="T75" fmla="*/ 494 h 1021"/>
                <a:gd name="T76" fmla="*/ 489 w 1465"/>
                <a:gd name="T77" fmla="*/ 494 h 1021"/>
                <a:gd name="T78" fmla="*/ 478 w 1465"/>
                <a:gd name="T79" fmla="*/ 494 h 1021"/>
                <a:gd name="T80" fmla="*/ 472 w 1465"/>
                <a:gd name="T81" fmla="*/ 499 h 1021"/>
                <a:gd name="T82" fmla="*/ 438 w 1465"/>
                <a:gd name="T83" fmla="*/ 506 h 1021"/>
                <a:gd name="T84" fmla="*/ 288 w 1465"/>
                <a:gd name="T85" fmla="*/ 488 h 1021"/>
                <a:gd name="T86" fmla="*/ 208 w 1465"/>
                <a:gd name="T87" fmla="*/ 446 h 1021"/>
                <a:gd name="T88" fmla="*/ 196 w 1465"/>
                <a:gd name="T89" fmla="*/ 435 h 1021"/>
                <a:gd name="T90" fmla="*/ 190 w 1465"/>
                <a:gd name="T91" fmla="*/ 435 h 1021"/>
                <a:gd name="T92" fmla="*/ 179 w 1465"/>
                <a:gd name="T93" fmla="*/ 435 h 1021"/>
                <a:gd name="T94" fmla="*/ 168 w 1465"/>
                <a:gd name="T95" fmla="*/ 422 h 1021"/>
                <a:gd name="T96" fmla="*/ 150 w 1465"/>
                <a:gd name="T97" fmla="*/ 416 h 1021"/>
                <a:gd name="T98" fmla="*/ 139 w 1465"/>
                <a:gd name="T99" fmla="*/ 404 h 1021"/>
                <a:gd name="T100" fmla="*/ 133 w 1465"/>
                <a:gd name="T101" fmla="*/ 398 h 1021"/>
                <a:gd name="T102" fmla="*/ 145 w 1465"/>
                <a:gd name="T103" fmla="*/ 381 h 1021"/>
                <a:gd name="T104" fmla="*/ 150 w 1465"/>
                <a:gd name="T105" fmla="*/ 363 h 1021"/>
                <a:gd name="T106" fmla="*/ 162 w 1465"/>
                <a:gd name="T107" fmla="*/ 345 h 1021"/>
                <a:gd name="T108" fmla="*/ 0 w 1465"/>
                <a:gd name="T109" fmla="*/ 322 h 1021"/>
                <a:gd name="T110" fmla="*/ 0 w 1465"/>
                <a:gd name="T111" fmla="*/ 292 h 1021"/>
                <a:gd name="T112" fmla="*/ 0 w 1465"/>
                <a:gd name="T113" fmla="*/ 256 h 102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465"/>
                <a:gd name="T172" fmla="*/ 0 h 1021"/>
                <a:gd name="T173" fmla="*/ 1465 w 1465"/>
                <a:gd name="T174" fmla="*/ 1021 h 102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465" h="1021">
                  <a:moveTo>
                    <a:pt x="0" y="505"/>
                  </a:moveTo>
                  <a:lnTo>
                    <a:pt x="0" y="493"/>
                  </a:lnTo>
                  <a:lnTo>
                    <a:pt x="0" y="480"/>
                  </a:lnTo>
                  <a:lnTo>
                    <a:pt x="0" y="468"/>
                  </a:lnTo>
                  <a:lnTo>
                    <a:pt x="0" y="445"/>
                  </a:lnTo>
                  <a:lnTo>
                    <a:pt x="0" y="432"/>
                  </a:lnTo>
                  <a:lnTo>
                    <a:pt x="0" y="420"/>
                  </a:lnTo>
                  <a:lnTo>
                    <a:pt x="0" y="397"/>
                  </a:lnTo>
                  <a:lnTo>
                    <a:pt x="0" y="384"/>
                  </a:lnTo>
                  <a:lnTo>
                    <a:pt x="0" y="372"/>
                  </a:lnTo>
                  <a:lnTo>
                    <a:pt x="0" y="361"/>
                  </a:lnTo>
                  <a:lnTo>
                    <a:pt x="0" y="349"/>
                  </a:lnTo>
                  <a:lnTo>
                    <a:pt x="0" y="336"/>
                  </a:lnTo>
                  <a:lnTo>
                    <a:pt x="0" y="324"/>
                  </a:lnTo>
                  <a:lnTo>
                    <a:pt x="0" y="313"/>
                  </a:lnTo>
                  <a:lnTo>
                    <a:pt x="0" y="253"/>
                  </a:lnTo>
                  <a:lnTo>
                    <a:pt x="0" y="240"/>
                  </a:lnTo>
                  <a:lnTo>
                    <a:pt x="0" y="228"/>
                  </a:lnTo>
                  <a:lnTo>
                    <a:pt x="0" y="217"/>
                  </a:lnTo>
                  <a:lnTo>
                    <a:pt x="0" y="205"/>
                  </a:lnTo>
                  <a:lnTo>
                    <a:pt x="108" y="205"/>
                  </a:lnTo>
                  <a:lnTo>
                    <a:pt x="121" y="205"/>
                  </a:lnTo>
                  <a:lnTo>
                    <a:pt x="134" y="205"/>
                  </a:lnTo>
                  <a:lnTo>
                    <a:pt x="158" y="205"/>
                  </a:lnTo>
                  <a:lnTo>
                    <a:pt x="217" y="205"/>
                  </a:lnTo>
                  <a:lnTo>
                    <a:pt x="457" y="205"/>
                  </a:lnTo>
                  <a:lnTo>
                    <a:pt x="457" y="96"/>
                  </a:lnTo>
                  <a:lnTo>
                    <a:pt x="518" y="96"/>
                  </a:lnTo>
                  <a:lnTo>
                    <a:pt x="614" y="96"/>
                  </a:lnTo>
                  <a:lnTo>
                    <a:pt x="614" y="0"/>
                  </a:lnTo>
                  <a:lnTo>
                    <a:pt x="710" y="0"/>
                  </a:lnTo>
                  <a:lnTo>
                    <a:pt x="806" y="0"/>
                  </a:lnTo>
                  <a:lnTo>
                    <a:pt x="818" y="0"/>
                  </a:lnTo>
                  <a:lnTo>
                    <a:pt x="829" y="0"/>
                  </a:lnTo>
                  <a:lnTo>
                    <a:pt x="854" y="0"/>
                  </a:lnTo>
                  <a:lnTo>
                    <a:pt x="914" y="0"/>
                  </a:lnTo>
                  <a:lnTo>
                    <a:pt x="1058" y="0"/>
                  </a:lnTo>
                  <a:lnTo>
                    <a:pt x="1225" y="0"/>
                  </a:lnTo>
                  <a:lnTo>
                    <a:pt x="1225" y="96"/>
                  </a:lnTo>
                  <a:lnTo>
                    <a:pt x="1321" y="96"/>
                  </a:lnTo>
                  <a:lnTo>
                    <a:pt x="1321" y="205"/>
                  </a:lnTo>
                  <a:lnTo>
                    <a:pt x="1417" y="205"/>
                  </a:lnTo>
                  <a:lnTo>
                    <a:pt x="1417" y="192"/>
                  </a:lnTo>
                  <a:lnTo>
                    <a:pt x="1465" y="192"/>
                  </a:lnTo>
                  <a:lnTo>
                    <a:pt x="1465" y="445"/>
                  </a:lnTo>
                  <a:lnTo>
                    <a:pt x="1465" y="505"/>
                  </a:lnTo>
                  <a:lnTo>
                    <a:pt x="1465" y="649"/>
                  </a:lnTo>
                  <a:lnTo>
                    <a:pt x="1453" y="649"/>
                  </a:lnTo>
                  <a:lnTo>
                    <a:pt x="1442" y="649"/>
                  </a:lnTo>
                  <a:lnTo>
                    <a:pt x="1430" y="637"/>
                  </a:lnTo>
                  <a:lnTo>
                    <a:pt x="1430" y="649"/>
                  </a:lnTo>
                  <a:lnTo>
                    <a:pt x="1417" y="649"/>
                  </a:lnTo>
                  <a:lnTo>
                    <a:pt x="1417" y="660"/>
                  </a:lnTo>
                  <a:lnTo>
                    <a:pt x="1405" y="660"/>
                  </a:lnTo>
                  <a:lnTo>
                    <a:pt x="1405" y="649"/>
                  </a:lnTo>
                  <a:lnTo>
                    <a:pt x="1394" y="649"/>
                  </a:lnTo>
                  <a:lnTo>
                    <a:pt x="1382" y="660"/>
                  </a:lnTo>
                  <a:lnTo>
                    <a:pt x="1357" y="660"/>
                  </a:lnTo>
                  <a:lnTo>
                    <a:pt x="1346" y="660"/>
                  </a:lnTo>
                  <a:lnTo>
                    <a:pt x="1346" y="672"/>
                  </a:lnTo>
                  <a:lnTo>
                    <a:pt x="1334" y="685"/>
                  </a:lnTo>
                  <a:lnTo>
                    <a:pt x="1321" y="696"/>
                  </a:lnTo>
                  <a:lnTo>
                    <a:pt x="1298" y="696"/>
                  </a:lnTo>
                  <a:lnTo>
                    <a:pt x="1286" y="685"/>
                  </a:lnTo>
                  <a:lnTo>
                    <a:pt x="1273" y="685"/>
                  </a:lnTo>
                  <a:lnTo>
                    <a:pt x="1261" y="685"/>
                  </a:lnTo>
                  <a:lnTo>
                    <a:pt x="1250" y="685"/>
                  </a:lnTo>
                  <a:lnTo>
                    <a:pt x="1238" y="672"/>
                  </a:lnTo>
                  <a:lnTo>
                    <a:pt x="1238" y="685"/>
                  </a:lnTo>
                  <a:lnTo>
                    <a:pt x="1225" y="685"/>
                  </a:lnTo>
                  <a:lnTo>
                    <a:pt x="1238" y="696"/>
                  </a:lnTo>
                  <a:lnTo>
                    <a:pt x="1225" y="696"/>
                  </a:lnTo>
                  <a:lnTo>
                    <a:pt x="1238" y="696"/>
                  </a:lnTo>
                  <a:lnTo>
                    <a:pt x="1225" y="696"/>
                  </a:lnTo>
                  <a:lnTo>
                    <a:pt x="1225" y="708"/>
                  </a:lnTo>
                  <a:lnTo>
                    <a:pt x="1238" y="708"/>
                  </a:lnTo>
                  <a:lnTo>
                    <a:pt x="1225" y="720"/>
                  </a:lnTo>
                  <a:lnTo>
                    <a:pt x="1238" y="720"/>
                  </a:lnTo>
                  <a:lnTo>
                    <a:pt x="1225" y="720"/>
                  </a:lnTo>
                  <a:lnTo>
                    <a:pt x="1225" y="733"/>
                  </a:lnTo>
                  <a:lnTo>
                    <a:pt x="1238" y="733"/>
                  </a:lnTo>
                  <a:lnTo>
                    <a:pt x="1225" y="733"/>
                  </a:lnTo>
                  <a:lnTo>
                    <a:pt x="1238" y="733"/>
                  </a:lnTo>
                  <a:lnTo>
                    <a:pt x="1225" y="733"/>
                  </a:lnTo>
                  <a:lnTo>
                    <a:pt x="1238" y="744"/>
                  </a:lnTo>
                  <a:lnTo>
                    <a:pt x="1225" y="744"/>
                  </a:lnTo>
                  <a:lnTo>
                    <a:pt x="1225" y="756"/>
                  </a:lnTo>
                  <a:lnTo>
                    <a:pt x="1238" y="756"/>
                  </a:lnTo>
                  <a:lnTo>
                    <a:pt x="1225" y="756"/>
                  </a:lnTo>
                  <a:lnTo>
                    <a:pt x="1238" y="768"/>
                  </a:lnTo>
                  <a:lnTo>
                    <a:pt x="1225" y="768"/>
                  </a:lnTo>
                  <a:lnTo>
                    <a:pt x="1238" y="768"/>
                  </a:lnTo>
                  <a:lnTo>
                    <a:pt x="1238" y="781"/>
                  </a:lnTo>
                  <a:lnTo>
                    <a:pt x="1225" y="781"/>
                  </a:lnTo>
                  <a:lnTo>
                    <a:pt x="1238" y="781"/>
                  </a:lnTo>
                  <a:lnTo>
                    <a:pt x="1225" y="781"/>
                  </a:lnTo>
                  <a:lnTo>
                    <a:pt x="1238" y="781"/>
                  </a:lnTo>
                  <a:lnTo>
                    <a:pt x="1225" y="792"/>
                  </a:lnTo>
                  <a:lnTo>
                    <a:pt x="1225" y="804"/>
                  </a:lnTo>
                  <a:lnTo>
                    <a:pt x="1225" y="816"/>
                  </a:lnTo>
                  <a:lnTo>
                    <a:pt x="1213" y="829"/>
                  </a:lnTo>
                  <a:lnTo>
                    <a:pt x="1225" y="829"/>
                  </a:lnTo>
                  <a:lnTo>
                    <a:pt x="1225" y="840"/>
                  </a:lnTo>
                  <a:lnTo>
                    <a:pt x="1225" y="852"/>
                  </a:lnTo>
                  <a:lnTo>
                    <a:pt x="1225" y="863"/>
                  </a:lnTo>
                  <a:lnTo>
                    <a:pt x="1225" y="877"/>
                  </a:lnTo>
                  <a:lnTo>
                    <a:pt x="1213" y="877"/>
                  </a:lnTo>
                  <a:lnTo>
                    <a:pt x="1213" y="888"/>
                  </a:lnTo>
                  <a:lnTo>
                    <a:pt x="1202" y="888"/>
                  </a:lnTo>
                  <a:lnTo>
                    <a:pt x="1202" y="900"/>
                  </a:lnTo>
                  <a:lnTo>
                    <a:pt x="1202" y="888"/>
                  </a:lnTo>
                  <a:lnTo>
                    <a:pt x="1202" y="900"/>
                  </a:lnTo>
                  <a:lnTo>
                    <a:pt x="1202" y="888"/>
                  </a:lnTo>
                  <a:lnTo>
                    <a:pt x="1202" y="900"/>
                  </a:lnTo>
                  <a:lnTo>
                    <a:pt x="1190" y="900"/>
                  </a:lnTo>
                  <a:lnTo>
                    <a:pt x="1177" y="888"/>
                  </a:lnTo>
                  <a:lnTo>
                    <a:pt x="1177" y="900"/>
                  </a:lnTo>
                  <a:lnTo>
                    <a:pt x="1165" y="900"/>
                  </a:lnTo>
                  <a:lnTo>
                    <a:pt x="1177" y="900"/>
                  </a:lnTo>
                  <a:lnTo>
                    <a:pt x="1165" y="900"/>
                  </a:lnTo>
                  <a:lnTo>
                    <a:pt x="1177" y="900"/>
                  </a:lnTo>
                  <a:lnTo>
                    <a:pt x="1165" y="900"/>
                  </a:lnTo>
                  <a:lnTo>
                    <a:pt x="1165" y="911"/>
                  </a:lnTo>
                  <a:lnTo>
                    <a:pt x="1154" y="911"/>
                  </a:lnTo>
                  <a:lnTo>
                    <a:pt x="1165" y="911"/>
                  </a:lnTo>
                  <a:lnTo>
                    <a:pt x="1154" y="911"/>
                  </a:lnTo>
                  <a:lnTo>
                    <a:pt x="1154" y="925"/>
                  </a:lnTo>
                  <a:lnTo>
                    <a:pt x="1142" y="925"/>
                  </a:lnTo>
                  <a:lnTo>
                    <a:pt x="1129" y="936"/>
                  </a:lnTo>
                  <a:lnTo>
                    <a:pt x="1117" y="936"/>
                  </a:lnTo>
                  <a:lnTo>
                    <a:pt x="1129" y="936"/>
                  </a:lnTo>
                  <a:lnTo>
                    <a:pt x="1117" y="936"/>
                  </a:lnTo>
                  <a:lnTo>
                    <a:pt x="1117" y="948"/>
                  </a:lnTo>
                  <a:lnTo>
                    <a:pt x="1106" y="948"/>
                  </a:lnTo>
                  <a:lnTo>
                    <a:pt x="1117" y="948"/>
                  </a:lnTo>
                  <a:lnTo>
                    <a:pt x="1106" y="948"/>
                  </a:lnTo>
                  <a:lnTo>
                    <a:pt x="1094" y="948"/>
                  </a:lnTo>
                  <a:lnTo>
                    <a:pt x="1081" y="948"/>
                  </a:lnTo>
                  <a:lnTo>
                    <a:pt x="1081" y="959"/>
                  </a:lnTo>
                  <a:lnTo>
                    <a:pt x="1069" y="948"/>
                  </a:lnTo>
                  <a:lnTo>
                    <a:pt x="1069" y="959"/>
                  </a:lnTo>
                  <a:lnTo>
                    <a:pt x="1058" y="959"/>
                  </a:lnTo>
                  <a:lnTo>
                    <a:pt x="1058" y="973"/>
                  </a:lnTo>
                  <a:lnTo>
                    <a:pt x="1058" y="959"/>
                  </a:lnTo>
                  <a:lnTo>
                    <a:pt x="1058" y="973"/>
                  </a:lnTo>
                  <a:lnTo>
                    <a:pt x="1058" y="959"/>
                  </a:lnTo>
                  <a:lnTo>
                    <a:pt x="1058" y="973"/>
                  </a:lnTo>
                  <a:lnTo>
                    <a:pt x="1046" y="973"/>
                  </a:lnTo>
                  <a:lnTo>
                    <a:pt x="1033" y="973"/>
                  </a:lnTo>
                  <a:lnTo>
                    <a:pt x="1046" y="984"/>
                  </a:lnTo>
                  <a:lnTo>
                    <a:pt x="1033" y="984"/>
                  </a:lnTo>
                  <a:lnTo>
                    <a:pt x="1021" y="996"/>
                  </a:lnTo>
                  <a:lnTo>
                    <a:pt x="1021" y="984"/>
                  </a:lnTo>
                  <a:lnTo>
                    <a:pt x="1021" y="996"/>
                  </a:lnTo>
                  <a:lnTo>
                    <a:pt x="1010" y="996"/>
                  </a:lnTo>
                  <a:lnTo>
                    <a:pt x="1021" y="996"/>
                  </a:lnTo>
                  <a:lnTo>
                    <a:pt x="1010" y="996"/>
                  </a:lnTo>
                  <a:lnTo>
                    <a:pt x="1010" y="1007"/>
                  </a:lnTo>
                  <a:lnTo>
                    <a:pt x="1010" y="996"/>
                  </a:lnTo>
                  <a:lnTo>
                    <a:pt x="998" y="996"/>
                  </a:lnTo>
                  <a:lnTo>
                    <a:pt x="1010" y="996"/>
                  </a:lnTo>
                  <a:lnTo>
                    <a:pt x="998" y="996"/>
                  </a:lnTo>
                  <a:lnTo>
                    <a:pt x="998" y="1007"/>
                  </a:lnTo>
                  <a:lnTo>
                    <a:pt x="985" y="1007"/>
                  </a:lnTo>
                  <a:lnTo>
                    <a:pt x="985" y="1021"/>
                  </a:lnTo>
                  <a:lnTo>
                    <a:pt x="973" y="1021"/>
                  </a:lnTo>
                  <a:lnTo>
                    <a:pt x="937" y="1021"/>
                  </a:lnTo>
                  <a:lnTo>
                    <a:pt x="914" y="1021"/>
                  </a:lnTo>
                  <a:lnTo>
                    <a:pt x="806" y="1021"/>
                  </a:lnTo>
                  <a:lnTo>
                    <a:pt x="637" y="1021"/>
                  </a:lnTo>
                  <a:lnTo>
                    <a:pt x="601" y="1021"/>
                  </a:lnTo>
                  <a:lnTo>
                    <a:pt x="601" y="984"/>
                  </a:lnTo>
                  <a:lnTo>
                    <a:pt x="505" y="984"/>
                  </a:lnTo>
                  <a:lnTo>
                    <a:pt x="505" y="900"/>
                  </a:lnTo>
                  <a:lnTo>
                    <a:pt x="422" y="900"/>
                  </a:lnTo>
                  <a:lnTo>
                    <a:pt x="434" y="900"/>
                  </a:lnTo>
                  <a:lnTo>
                    <a:pt x="434" y="888"/>
                  </a:lnTo>
                  <a:lnTo>
                    <a:pt x="422" y="888"/>
                  </a:lnTo>
                  <a:lnTo>
                    <a:pt x="422" y="877"/>
                  </a:lnTo>
                  <a:lnTo>
                    <a:pt x="409" y="877"/>
                  </a:lnTo>
                  <a:lnTo>
                    <a:pt x="409" y="863"/>
                  </a:lnTo>
                  <a:lnTo>
                    <a:pt x="409" y="877"/>
                  </a:lnTo>
                  <a:lnTo>
                    <a:pt x="409" y="863"/>
                  </a:lnTo>
                  <a:lnTo>
                    <a:pt x="397" y="877"/>
                  </a:lnTo>
                  <a:lnTo>
                    <a:pt x="386" y="877"/>
                  </a:lnTo>
                  <a:lnTo>
                    <a:pt x="374" y="877"/>
                  </a:lnTo>
                  <a:lnTo>
                    <a:pt x="374" y="863"/>
                  </a:lnTo>
                  <a:lnTo>
                    <a:pt x="374" y="877"/>
                  </a:lnTo>
                  <a:lnTo>
                    <a:pt x="374" y="863"/>
                  </a:lnTo>
                  <a:lnTo>
                    <a:pt x="361" y="863"/>
                  </a:lnTo>
                  <a:lnTo>
                    <a:pt x="361" y="852"/>
                  </a:lnTo>
                  <a:lnTo>
                    <a:pt x="350" y="852"/>
                  </a:lnTo>
                  <a:lnTo>
                    <a:pt x="350" y="840"/>
                  </a:lnTo>
                  <a:lnTo>
                    <a:pt x="338" y="840"/>
                  </a:lnTo>
                  <a:lnTo>
                    <a:pt x="326" y="840"/>
                  </a:lnTo>
                  <a:lnTo>
                    <a:pt x="313" y="840"/>
                  </a:lnTo>
                  <a:lnTo>
                    <a:pt x="302" y="829"/>
                  </a:lnTo>
                  <a:lnTo>
                    <a:pt x="302" y="840"/>
                  </a:lnTo>
                  <a:lnTo>
                    <a:pt x="302" y="829"/>
                  </a:lnTo>
                  <a:lnTo>
                    <a:pt x="290" y="816"/>
                  </a:lnTo>
                  <a:lnTo>
                    <a:pt x="290" y="829"/>
                  </a:lnTo>
                  <a:lnTo>
                    <a:pt x="290" y="816"/>
                  </a:lnTo>
                  <a:lnTo>
                    <a:pt x="278" y="816"/>
                  </a:lnTo>
                  <a:lnTo>
                    <a:pt x="278" y="804"/>
                  </a:lnTo>
                  <a:lnTo>
                    <a:pt x="278" y="792"/>
                  </a:lnTo>
                  <a:lnTo>
                    <a:pt x="290" y="792"/>
                  </a:lnTo>
                  <a:lnTo>
                    <a:pt x="290" y="781"/>
                  </a:lnTo>
                  <a:lnTo>
                    <a:pt x="302" y="768"/>
                  </a:lnTo>
                  <a:lnTo>
                    <a:pt x="302" y="756"/>
                  </a:lnTo>
                  <a:lnTo>
                    <a:pt x="302" y="744"/>
                  </a:lnTo>
                  <a:lnTo>
                    <a:pt x="313" y="744"/>
                  </a:lnTo>
                  <a:lnTo>
                    <a:pt x="313" y="733"/>
                  </a:lnTo>
                  <a:lnTo>
                    <a:pt x="326" y="720"/>
                  </a:lnTo>
                  <a:lnTo>
                    <a:pt x="338" y="720"/>
                  </a:lnTo>
                  <a:lnTo>
                    <a:pt x="338" y="708"/>
                  </a:lnTo>
                  <a:lnTo>
                    <a:pt x="338" y="696"/>
                  </a:lnTo>
                  <a:lnTo>
                    <a:pt x="121" y="696"/>
                  </a:lnTo>
                  <a:lnTo>
                    <a:pt x="0" y="696"/>
                  </a:lnTo>
                  <a:lnTo>
                    <a:pt x="0" y="660"/>
                  </a:lnTo>
                  <a:lnTo>
                    <a:pt x="0" y="649"/>
                  </a:lnTo>
                  <a:lnTo>
                    <a:pt x="0" y="637"/>
                  </a:lnTo>
                  <a:lnTo>
                    <a:pt x="0" y="612"/>
                  </a:lnTo>
                  <a:lnTo>
                    <a:pt x="0" y="601"/>
                  </a:lnTo>
                  <a:lnTo>
                    <a:pt x="0" y="589"/>
                  </a:lnTo>
                  <a:lnTo>
                    <a:pt x="0" y="576"/>
                  </a:lnTo>
                  <a:lnTo>
                    <a:pt x="0" y="553"/>
                  </a:lnTo>
                  <a:lnTo>
                    <a:pt x="0" y="528"/>
                  </a:lnTo>
                  <a:lnTo>
                    <a:pt x="0" y="516"/>
                  </a:lnTo>
                  <a:lnTo>
                    <a:pt x="0" y="505"/>
                  </a:lnTo>
                  <a:close/>
                </a:path>
              </a:pathLst>
            </a:custGeom>
            <a:solidFill>
              <a:srgbClr val="CCEC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" name="Freeform 53"/>
            <p:cNvSpPr>
              <a:spLocks/>
            </p:cNvSpPr>
            <p:nvPr/>
          </p:nvSpPr>
          <p:spPr bwMode="auto">
            <a:xfrm>
              <a:off x="2516" y="1447"/>
              <a:ext cx="702" cy="506"/>
            </a:xfrm>
            <a:custGeom>
              <a:avLst/>
              <a:gdLst>
                <a:gd name="T0" fmla="*/ 0 w 1465"/>
                <a:gd name="T1" fmla="*/ 232 h 1021"/>
                <a:gd name="T2" fmla="*/ 0 w 1465"/>
                <a:gd name="T3" fmla="*/ 197 h 1021"/>
                <a:gd name="T4" fmla="*/ 0 w 1465"/>
                <a:gd name="T5" fmla="*/ 173 h 1021"/>
                <a:gd name="T6" fmla="*/ 0 w 1465"/>
                <a:gd name="T7" fmla="*/ 125 h 1021"/>
                <a:gd name="T8" fmla="*/ 0 w 1465"/>
                <a:gd name="T9" fmla="*/ 102 h 1021"/>
                <a:gd name="T10" fmla="*/ 76 w 1465"/>
                <a:gd name="T11" fmla="*/ 102 h 1021"/>
                <a:gd name="T12" fmla="*/ 248 w 1465"/>
                <a:gd name="T13" fmla="*/ 48 h 1021"/>
                <a:gd name="T14" fmla="*/ 386 w 1465"/>
                <a:gd name="T15" fmla="*/ 0 h 1021"/>
                <a:gd name="T16" fmla="*/ 438 w 1465"/>
                <a:gd name="T17" fmla="*/ 0 h 1021"/>
                <a:gd name="T18" fmla="*/ 633 w 1465"/>
                <a:gd name="T19" fmla="*/ 48 h 1021"/>
                <a:gd name="T20" fmla="*/ 702 w 1465"/>
                <a:gd name="T21" fmla="*/ 95 h 1021"/>
                <a:gd name="T22" fmla="*/ 696 w 1465"/>
                <a:gd name="T23" fmla="*/ 322 h 1021"/>
                <a:gd name="T24" fmla="*/ 679 w 1465"/>
                <a:gd name="T25" fmla="*/ 322 h 1021"/>
                <a:gd name="T26" fmla="*/ 668 w 1465"/>
                <a:gd name="T27" fmla="*/ 322 h 1021"/>
                <a:gd name="T28" fmla="*/ 645 w 1465"/>
                <a:gd name="T29" fmla="*/ 333 h 1021"/>
                <a:gd name="T30" fmla="*/ 616 w 1465"/>
                <a:gd name="T31" fmla="*/ 339 h 1021"/>
                <a:gd name="T32" fmla="*/ 593 w 1465"/>
                <a:gd name="T33" fmla="*/ 333 h 1021"/>
                <a:gd name="T34" fmla="*/ 587 w 1465"/>
                <a:gd name="T35" fmla="*/ 345 h 1021"/>
                <a:gd name="T36" fmla="*/ 593 w 1465"/>
                <a:gd name="T37" fmla="*/ 351 h 1021"/>
                <a:gd name="T38" fmla="*/ 587 w 1465"/>
                <a:gd name="T39" fmla="*/ 363 h 1021"/>
                <a:gd name="T40" fmla="*/ 587 w 1465"/>
                <a:gd name="T41" fmla="*/ 363 h 1021"/>
                <a:gd name="T42" fmla="*/ 593 w 1465"/>
                <a:gd name="T43" fmla="*/ 375 h 1021"/>
                <a:gd name="T44" fmla="*/ 593 w 1465"/>
                <a:gd name="T45" fmla="*/ 381 h 1021"/>
                <a:gd name="T46" fmla="*/ 587 w 1465"/>
                <a:gd name="T47" fmla="*/ 387 h 1021"/>
                <a:gd name="T48" fmla="*/ 587 w 1465"/>
                <a:gd name="T49" fmla="*/ 404 h 1021"/>
                <a:gd name="T50" fmla="*/ 587 w 1465"/>
                <a:gd name="T51" fmla="*/ 422 h 1021"/>
                <a:gd name="T52" fmla="*/ 581 w 1465"/>
                <a:gd name="T53" fmla="*/ 440 h 1021"/>
                <a:gd name="T54" fmla="*/ 576 w 1465"/>
                <a:gd name="T55" fmla="*/ 446 h 1021"/>
                <a:gd name="T56" fmla="*/ 564 w 1465"/>
                <a:gd name="T57" fmla="*/ 440 h 1021"/>
                <a:gd name="T58" fmla="*/ 558 w 1465"/>
                <a:gd name="T59" fmla="*/ 446 h 1021"/>
                <a:gd name="T60" fmla="*/ 553 w 1465"/>
                <a:gd name="T61" fmla="*/ 451 h 1021"/>
                <a:gd name="T62" fmla="*/ 547 w 1465"/>
                <a:gd name="T63" fmla="*/ 458 h 1021"/>
                <a:gd name="T64" fmla="*/ 535 w 1465"/>
                <a:gd name="T65" fmla="*/ 464 h 1021"/>
                <a:gd name="T66" fmla="*/ 530 w 1465"/>
                <a:gd name="T67" fmla="*/ 470 h 1021"/>
                <a:gd name="T68" fmla="*/ 512 w 1465"/>
                <a:gd name="T69" fmla="*/ 470 h 1021"/>
                <a:gd name="T70" fmla="*/ 507 w 1465"/>
                <a:gd name="T71" fmla="*/ 475 h 1021"/>
                <a:gd name="T72" fmla="*/ 501 w 1465"/>
                <a:gd name="T73" fmla="*/ 482 h 1021"/>
                <a:gd name="T74" fmla="*/ 489 w 1465"/>
                <a:gd name="T75" fmla="*/ 494 h 1021"/>
                <a:gd name="T76" fmla="*/ 489 w 1465"/>
                <a:gd name="T77" fmla="*/ 494 h 1021"/>
                <a:gd name="T78" fmla="*/ 478 w 1465"/>
                <a:gd name="T79" fmla="*/ 494 h 1021"/>
                <a:gd name="T80" fmla="*/ 472 w 1465"/>
                <a:gd name="T81" fmla="*/ 499 h 1021"/>
                <a:gd name="T82" fmla="*/ 438 w 1465"/>
                <a:gd name="T83" fmla="*/ 506 h 1021"/>
                <a:gd name="T84" fmla="*/ 288 w 1465"/>
                <a:gd name="T85" fmla="*/ 488 h 1021"/>
                <a:gd name="T86" fmla="*/ 208 w 1465"/>
                <a:gd name="T87" fmla="*/ 446 h 1021"/>
                <a:gd name="T88" fmla="*/ 196 w 1465"/>
                <a:gd name="T89" fmla="*/ 435 h 1021"/>
                <a:gd name="T90" fmla="*/ 190 w 1465"/>
                <a:gd name="T91" fmla="*/ 435 h 1021"/>
                <a:gd name="T92" fmla="*/ 179 w 1465"/>
                <a:gd name="T93" fmla="*/ 435 h 1021"/>
                <a:gd name="T94" fmla="*/ 168 w 1465"/>
                <a:gd name="T95" fmla="*/ 422 h 1021"/>
                <a:gd name="T96" fmla="*/ 150 w 1465"/>
                <a:gd name="T97" fmla="*/ 416 h 1021"/>
                <a:gd name="T98" fmla="*/ 139 w 1465"/>
                <a:gd name="T99" fmla="*/ 404 h 1021"/>
                <a:gd name="T100" fmla="*/ 133 w 1465"/>
                <a:gd name="T101" fmla="*/ 398 h 1021"/>
                <a:gd name="T102" fmla="*/ 145 w 1465"/>
                <a:gd name="T103" fmla="*/ 381 h 1021"/>
                <a:gd name="T104" fmla="*/ 150 w 1465"/>
                <a:gd name="T105" fmla="*/ 363 h 1021"/>
                <a:gd name="T106" fmla="*/ 162 w 1465"/>
                <a:gd name="T107" fmla="*/ 345 h 1021"/>
                <a:gd name="T108" fmla="*/ 0 w 1465"/>
                <a:gd name="T109" fmla="*/ 322 h 1021"/>
                <a:gd name="T110" fmla="*/ 0 w 1465"/>
                <a:gd name="T111" fmla="*/ 292 h 1021"/>
                <a:gd name="T112" fmla="*/ 0 w 1465"/>
                <a:gd name="T113" fmla="*/ 256 h 102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465"/>
                <a:gd name="T172" fmla="*/ 0 h 1021"/>
                <a:gd name="T173" fmla="*/ 1465 w 1465"/>
                <a:gd name="T174" fmla="*/ 1021 h 102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465" h="1021">
                  <a:moveTo>
                    <a:pt x="0" y="505"/>
                  </a:moveTo>
                  <a:lnTo>
                    <a:pt x="0" y="493"/>
                  </a:lnTo>
                  <a:lnTo>
                    <a:pt x="0" y="480"/>
                  </a:lnTo>
                  <a:lnTo>
                    <a:pt x="0" y="468"/>
                  </a:lnTo>
                  <a:lnTo>
                    <a:pt x="0" y="445"/>
                  </a:lnTo>
                  <a:lnTo>
                    <a:pt x="0" y="432"/>
                  </a:lnTo>
                  <a:lnTo>
                    <a:pt x="0" y="420"/>
                  </a:lnTo>
                  <a:lnTo>
                    <a:pt x="0" y="397"/>
                  </a:lnTo>
                  <a:lnTo>
                    <a:pt x="0" y="384"/>
                  </a:lnTo>
                  <a:lnTo>
                    <a:pt x="0" y="372"/>
                  </a:lnTo>
                  <a:lnTo>
                    <a:pt x="0" y="361"/>
                  </a:lnTo>
                  <a:lnTo>
                    <a:pt x="0" y="349"/>
                  </a:lnTo>
                  <a:lnTo>
                    <a:pt x="0" y="336"/>
                  </a:lnTo>
                  <a:lnTo>
                    <a:pt x="0" y="324"/>
                  </a:lnTo>
                  <a:lnTo>
                    <a:pt x="0" y="313"/>
                  </a:lnTo>
                  <a:lnTo>
                    <a:pt x="0" y="253"/>
                  </a:lnTo>
                  <a:lnTo>
                    <a:pt x="0" y="240"/>
                  </a:lnTo>
                  <a:lnTo>
                    <a:pt x="0" y="228"/>
                  </a:lnTo>
                  <a:lnTo>
                    <a:pt x="0" y="217"/>
                  </a:lnTo>
                  <a:lnTo>
                    <a:pt x="0" y="205"/>
                  </a:lnTo>
                  <a:lnTo>
                    <a:pt x="108" y="205"/>
                  </a:lnTo>
                  <a:lnTo>
                    <a:pt x="121" y="205"/>
                  </a:lnTo>
                  <a:lnTo>
                    <a:pt x="134" y="205"/>
                  </a:lnTo>
                  <a:lnTo>
                    <a:pt x="158" y="205"/>
                  </a:lnTo>
                  <a:lnTo>
                    <a:pt x="217" y="205"/>
                  </a:lnTo>
                  <a:lnTo>
                    <a:pt x="457" y="205"/>
                  </a:lnTo>
                  <a:lnTo>
                    <a:pt x="457" y="96"/>
                  </a:lnTo>
                  <a:lnTo>
                    <a:pt x="518" y="96"/>
                  </a:lnTo>
                  <a:lnTo>
                    <a:pt x="614" y="96"/>
                  </a:lnTo>
                  <a:lnTo>
                    <a:pt x="614" y="0"/>
                  </a:lnTo>
                  <a:lnTo>
                    <a:pt x="710" y="0"/>
                  </a:lnTo>
                  <a:lnTo>
                    <a:pt x="806" y="0"/>
                  </a:lnTo>
                  <a:lnTo>
                    <a:pt x="818" y="0"/>
                  </a:lnTo>
                  <a:lnTo>
                    <a:pt x="829" y="0"/>
                  </a:lnTo>
                  <a:lnTo>
                    <a:pt x="854" y="0"/>
                  </a:lnTo>
                  <a:lnTo>
                    <a:pt x="914" y="0"/>
                  </a:lnTo>
                  <a:lnTo>
                    <a:pt x="1058" y="0"/>
                  </a:lnTo>
                  <a:lnTo>
                    <a:pt x="1225" y="0"/>
                  </a:lnTo>
                  <a:lnTo>
                    <a:pt x="1225" y="96"/>
                  </a:lnTo>
                  <a:lnTo>
                    <a:pt x="1321" y="96"/>
                  </a:lnTo>
                  <a:lnTo>
                    <a:pt x="1321" y="205"/>
                  </a:lnTo>
                  <a:lnTo>
                    <a:pt x="1417" y="205"/>
                  </a:lnTo>
                  <a:lnTo>
                    <a:pt x="1417" y="192"/>
                  </a:lnTo>
                  <a:lnTo>
                    <a:pt x="1465" y="192"/>
                  </a:lnTo>
                  <a:lnTo>
                    <a:pt x="1465" y="445"/>
                  </a:lnTo>
                  <a:lnTo>
                    <a:pt x="1465" y="505"/>
                  </a:lnTo>
                  <a:lnTo>
                    <a:pt x="1465" y="649"/>
                  </a:lnTo>
                  <a:lnTo>
                    <a:pt x="1453" y="649"/>
                  </a:lnTo>
                  <a:lnTo>
                    <a:pt x="1442" y="649"/>
                  </a:lnTo>
                  <a:lnTo>
                    <a:pt x="1430" y="637"/>
                  </a:lnTo>
                  <a:lnTo>
                    <a:pt x="1430" y="649"/>
                  </a:lnTo>
                  <a:lnTo>
                    <a:pt x="1417" y="649"/>
                  </a:lnTo>
                  <a:lnTo>
                    <a:pt x="1417" y="660"/>
                  </a:lnTo>
                  <a:lnTo>
                    <a:pt x="1405" y="660"/>
                  </a:lnTo>
                  <a:lnTo>
                    <a:pt x="1405" y="649"/>
                  </a:lnTo>
                  <a:lnTo>
                    <a:pt x="1394" y="649"/>
                  </a:lnTo>
                  <a:lnTo>
                    <a:pt x="1382" y="660"/>
                  </a:lnTo>
                  <a:lnTo>
                    <a:pt x="1357" y="660"/>
                  </a:lnTo>
                  <a:lnTo>
                    <a:pt x="1346" y="660"/>
                  </a:lnTo>
                  <a:lnTo>
                    <a:pt x="1346" y="672"/>
                  </a:lnTo>
                  <a:lnTo>
                    <a:pt x="1334" y="685"/>
                  </a:lnTo>
                  <a:lnTo>
                    <a:pt x="1321" y="696"/>
                  </a:lnTo>
                  <a:lnTo>
                    <a:pt x="1298" y="696"/>
                  </a:lnTo>
                  <a:lnTo>
                    <a:pt x="1286" y="685"/>
                  </a:lnTo>
                  <a:lnTo>
                    <a:pt x="1273" y="685"/>
                  </a:lnTo>
                  <a:lnTo>
                    <a:pt x="1261" y="685"/>
                  </a:lnTo>
                  <a:lnTo>
                    <a:pt x="1250" y="685"/>
                  </a:lnTo>
                  <a:lnTo>
                    <a:pt x="1238" y="672"/>
                  </a:lnTo>
                  <a:lnTo>
                    <a:pt x="1238" y="685"/>
                  </a:lnTo>
                  <a:lnTo>
                    <a:pt x="1225" y="685"/>
                  </a:lnTo>
                  <a:lnTo>
                    <a:pt x="1238" y="696"/>
                  </a:lnTo>
                  <a:lnTo>
                    <a:pt x="1225" y="696"/>
                  </a:lnTo>
                  <a:lnTo>
                    <a:pt x="1238" y="696"/>
                  </a:lnTo>
                  <a:lnTo>
                    <a:pt x="1225" y="696"/>
                  </a:lnTo>
                  <a:lnTo>
                    <a:pt x="1225" y="708"/>
                  </a:lnTo>
                  <a:lnTo>
                    <a:pt x="1238" y="708"/>
                  </a:lnTo>
                  <a:lnTo>
                    <a:pt x="1225" y="720"/>
                  </a:lnTo>
                  <a:lnTo>
                    <a:pt x="1238" y="720"/>
                  </a:lnTo>
                  <a:lnTo>
                    <a:pt x="1225" y="720"/>
                  </a:lnTo>
                  <a:lnTo>
                    <a:pt x="1225" y="733"/>
                  </a:lnTo>
                  <a:lnTo>
                    <a:pt x="1238" y="733"/>
                  </a:lnTo>
                  <a:lnTo>
                    <a:pt x="1225" y="733"/>
                  </a:lnTo>
                  <a:lnTo>
                    <a:pt x="1238" y="733"/>
                  </a:lnTo>
                  <a:lnTo>
                    <a:pt x="1225" y="733"/>
                  </a:lnTo>
                  <a:lnTo>
                    <a:pt x="1238" y="744"/>
                  </a:lnTo>
                  <a:lnTo>
                    <a:pt x="1225" y="744"/>
                  </a:lnTo>
                  <a:lnTo>
                    <a:pt x="1225" y="756"/>
                  </a:lnTo>
                  <a:lnTo>
                    <a:pt x="1238" y="756"/>
                  </a:lnTo>
                  <a:lnTo>
                    <a:pt x="1225" y="756"/>
                  </a:lnTo>
                  <a:lnTo>
                    <a:pt x="1238" y="768"/>
                  </a:lnTo>
                  <a:lnTo>
                    <a:pt x="1225" y="768"/>
                  </a:lnTo>
                  <a:lnTo>
                    <a:pt x="1238" y="768"/>
                  </a:lnTo>
                  <a:lnTo>
                    <a:pt x="1238" y="781"/>
                  </a:lnTo>
                  <a:lnTo>
                    <a:pt x="1225" y="781"/>
                  </a:lnTo>
                  <a:lnTo>
                    <a:pt x="1238" y="781"/>
                  </a:lnTo>
                  <a:lnTo>
                    <a:pt x="1225" y="781"/>
                  </a:lnTo>
                  <a:lnTo>
                    <a:pt x="1238" y="781"/>
                  </a:lnTo>
                  <a:lnTo>
                    <a:pt x="1225" y="792"/>
                  </a:lnTo>
                  <a:lnTo>
                    <a:pt x="1225" y="804"/>
                  </a:lnTo>
                  <a:lnTo>
                    <a:pt x="1225" y="816"/>
                  </a:lnTo>
                  <a:lnTo>
                    <a:pt x="1213" y="829"/>
                  </a:lnTo>
                  <a:lnTo>
                    <a:pt x="1225" y="829"/>
                  </a:lnTo>
                  <a:lnTo>
                    <a:pt x="1225" y="840"/>
                  </a:lnTo>
                  <a:lnTo>
                    <a:pt x="1225" y="852"/>
                  </a:lnTo>
                  <a:lnTo>
                    <a:pt x="1225" y="863"/>
                  </a:lnTo>
                  <a:lnTo>
                    <a:pt x="1225" y="877"/>
                  </a:lnTo>
                  <a:lnTo>
                    <a:pt x="1213" y="877"/>
                  </a:lnTo>
                  <a:lnTo>
                    <a:pt x="1213" y="888"/>
                  </a:lnTo>
                  <a:lnTo>
                    <a:pt x="1202" y="888"/>
                  </a:lnTo>
                  <a:lnTo>
                    <a:pt x="1202" y="900"/>
                  </a:lnTo>
                  <a:lnTo>
                    <a:pt x="1202" y="888"/>
                  </a:lnTo>
                  <a:lnTo>
                    <a:pt x="1202" y="900"/>
                  </a:lnTo>
                  <a:lnTo>
                    <a:pt x="1202" y="888"/>
                  </a:lnTo>
                  <a:lnTo>
                    <a:pt x="1202" y="900"/>
                  </a:lnTo>
                  <a:lnTo>
                    <a:pt x="1190" y="900"/>
                  </a:lnTo>
                  <a:lnTo>
                    <a:pt x="1177" y="888"/>
                  </a:lnTo>
                  <a:lnTo>
                    <a:pt x="1177" y="900"/>
                  </a:lnTo>
                  <a:lnTo>
                    <a:pt x="1165" y="900"/>
                  </a:lnTo>
                  <a:lnTo>
                    <a:pt x="1177" y="900"/>
                  </a:lnTo>
                  <a:lnTo>
                    <a:pt x="1165" y="900"/>
                  </a:lnTo>
                  <a:lnTo>
                    <a:pt x="1177" y="900"/>
                  </a:lnTo>
                  <a:lnTo>
                    <a:pt x="1165" y="900"/>
                  </a:lnTo>
                  <a:lnTo>
                    <a:pt x="1165" y="911"/>
                  </a:lnTo>
                  <a:lnTo>
                    <a:pt x="1154" y="911"/>
                  </a:lnTo>
                  <a:lnTo>
                    <a:pt x="1165" y="911"/>
                  </a:lnTo>
                  <a:lnTo>
                    <a:pt x="1154" y="911"/>
                  </a:lnTo>
                  <a:lnTo>
                    <a:pt x="1154" y="925"/>
                  </a:lnTo>
                  <a:lnTo>
                    <a:pt x="1142" y="925"/>
                  </a:lnTo>
                  <a:lnTo>
                    <a:pt x="1129" y="936"/>
                  </a:lnTo>
                  <a:lnTo>
                    <a:pt x="1117" y="936"/>
                  </a:lnTo>
                  <a:lnTo>
                    <a:pt x="1129" y="936"/>
                  </a:lnTo>
                  <a:lnTo>
                    <a:pt x="1117" y="936"/>
                  </a:lnTo>
                  <a:lnTo>
                    <a:pt x="1117" y="948"/>
                  </a:lnTo>
                  <a:lnTo>
                    <a:pt x="1106" y="948"/>
                  </a:lnTo>
                  <a:lnTo>
                    <a:pt x="1117" y="948"/>
                  </a:lnTo>
                  <a:lnTo>
                    <a:pt x="1106" y="948"/>
                  </a:lnTo>
                  <a:lnTo>
                    <a:pt x="1094" y="948"/>
                  </a:lnTo>
                  <a:lnTo>
                    <a:pt x="1081" y="948"/>
                  </a:lnTo>
                  <a:lnTo>
                    <a:pt x="1081" y="959"/>
                  </a:lnTo>
                  <a:lnTo>
                    <a:pt x="1069" y="948"/>
                  </a:lnTo>
                  <a:lnTo>
                    <a:pt x="1069" y="959"/>
                  </a:lnTo>
                  <a:lnTo>
                    <a:pt x="1058" y="959"/>
                  </a:lnTo>
                  <a:lnTo>
                    <a:pt x="1058" y="973"/>
                  </a:lnTo>
                  <a:lnTo>
                    <a:pt x="1058" y="959"/>
                  </a:lnTo>
                  <a:lnTo>
                    <a:pt x="1058" y="973"/>
                  </a:lnTo>
                  <a:lnTo>
                    <a:pt x="1058" y="959"/>
                  </a:lnTo>
                  <a:lnTo>
                    <a:pt x="1058" y="973"/>
                  </a:lnTo>
                  <a:lnTo>
                    <a:pt x="1046" y="973"/>
                  </a:lnTo>
                  <a:lnTo>
                    <a:pt x="1033" y="973"/>
                  </a:lnTo>
                  <a:lnTo>
                    <a:pt x="1046" y="984"/>
                  </a:lnTo>
                  <a:lnTo>
                    <a:pt x="1033" y="984"/>
                  </a:lnTo>
                  <a:lnTo>
                    <a:pt x="1021" y="996"/>
                  </a:lnTo>
                  <a:lnTo>
                    <a:pt x="1021" y="984"/>
                  </a:lnTo>
                  <a:lnTo>
                    <a:pt x="1021" y="996"/>
                  </a:lnTo>
                  <a:lnTo>
                    <a:pt x="1010" y="996"/>
                  </a:lnTo>
                  <a:lnTo>
                    <a:pt x="1021" y="996"/>
                  </a:lnTo>
                  <a:lnTo>
                    <a:pt x="1010" y="996"/>
                  </a:lnTo>
                  <a:lnTo>
                    <a:pt x="1010" y="1007"/>
                  </a:lnTo>
                  <a:lnTo>
                    <a:pt x="1010" y="996"/>
                  </a:lnTo>
                  <a:lnTo>
                    <a:pt x="998" y="996"/>
                  </a:lnTo>
                  <a:lnTo>
                    <a:pt x="1010" y="996"/>
                  </a:lnTo>
                  <a:lnTo>
                    <a:pt x="998" y="996"/>
                  </a:lnTo>
                  <a:lnTo>
                    <a:pt x="998" y="1007"/>
                  </a:lnTo>
                  <a:lnTo>
                    <a:pt x="985" y="1007"/>
                  </a:lnTo>
                  <a:lnTo>
                    <a:pt x="985" y="1021"/>
                  </a:lnTo>
                  <a:lnTo>
                    <a:pt x="973" y="1021"/>
                  </a:lnTo>
                  <a:lnTo>
                    <a:pt x="937" y="1021"/>
                  </a:lnTo>
                  <a:lnTo>
                    <a:pt x="914" y="1021"/>
                  </a:lnTo>
                  <a:lnTo>
                    <a:pt x="806" y="1021"/>
                  </a:lnTo>
                  <a:lnTo>
                    <a:pt x="637" y="1021"/>
                  </a:lnTo>
                  <a:lnTo>
                    <a:pt x="601" y="1021"/>
                  </a:lnTo>
                  <a:lnTo>
                    <a:pt x="601" y="984"/>
                  </a:lnTo>
                  <a:lnTo>
                    <a:pt x="505" y="984"/>
                  </a:lnTo>
                  <a:lnTo>
                    <a:pt x="505" y="900"/>
                  </a:lnTo>
                  <a:lnTo>
                    <a:pt x="422" y="900"/>
                  </a:lnTo>
                  <a:lnTo>
                    <a:pt x="434" y="900"/>
                  </a:lnTo>
                  <a:lnTo>
                    <a:pt x="434" y="888"/>
                  </a:lnTo>
                  <a:lnTo>
                    <a:pt x="422" y="888"/>
                  </a:lnTo>
                  <a:lnTo>
                    <a:pt x="422" y="877"/>
                  </a:lnTo>
                  <a:lnTo>
                    <a:pt x="409" y="877"/>
                  </a:lnTo>
                  <a:lnTo>
                    <a:pt x="409" y="863"/>
                  </a:lnTo>
                  <a:lnTo>
                    <a:pt x="409" y="877"/>
                  </a:lnTo>
                  <a:lnTo>
                    <a:pt x="409" y="863"/>
                  </a:lnTo>
                  <a:lnTo>
                    <a:pt x="397" y="877"/>
                  </a:lnTo>
                  <a:lnTo>
                    <a:pt x="386" y="877"/>
                  </a:lnTo>
                  <a:lnTo>
                    <a:pt x="374" y="877"/>
                  </a:lnTo>
                  <a:lnTo>
                    <a:pt x="374" y="863"/>
                  </a:lnTo>
                  <a:lnTo>
                    <a:pt x="374" y="877"/>
                  </a:lnTo>
                  <a:lnTo>
                    <a:pt x="374" y="863"/>
                  </a:lnTo>
                  <a:lnTo>
                    <a:pt x="361" y="863"/>
                  </a:lnTo>
                  <a:lnTo>
                    <a:pt x="361" y="852"/>
                  </a:lnTo>
                  <a:lnTo>
                    <a:pt x="350" y="852"/>
                  </a:lnTo>
                  <a:lnTo>
                    <a:pt x="350" y="840"/>
                  </a:lnTo>
                  <a:lnTo>
                    <a:pt x="338" y="840"/>
                  </a:lnTo>
                  <a:lnTo>
                    <a:pt x="326" y="840"/>
                  </a:lnTo>
                  <a:lnTo>
                    <a:pt x="313" y="840"/>
                  </a:lnTo>
                  <a:lnTo>
                    <a:pt x="302" y="829"/>
                  </a:lnTo>
                  <a:lnTo>
                    <a:pt x="302" y="840"/>
                  </a:lnTo>
                  <a:lnTo>
                    <a:pt x="302" y="829"/>
                  </a:lnTo>
                  <a:lnTo>
                    <a:pt x="290" y="816"/>
                  </a:lnTo>
                  <a:lnTo>
                    <a:pt x="290" y="829"/>
                  </a:lnTo>
                  <a:lnTo>
                    <a:pt x="290" y="816"/>
                  </a:lnTo>
                  <a:lnTo>
                    <a:pt x="278" y="816"/>
                  </a:lnTo>
                  <a:lnTo>
                    <a:pt x="278" y="804"/>
                  </a:lnTo>
                  <a:lnTo>
                    <a:pt x="278" y="792"/>
                  </a:lnTo>
                  <a:lnTo>
                    <a:pt x="290" y="792"/>
                  </a:lnTo>
                  <a:lnTo>
                    <a:pt x="290" y="781"/>
                  </a:lnTo>
                  <a:lnTo>
                    <a:pt x="302" y="768"/>
                  </a:lnTo>
                  <a:lnTo>
                    <a:pt x="302" y="756"/>
                  </a:lnTo>
                  <a:lnTo>
                    <a:pt x="302" y="744"/>
                  </a:lnTo>
                  <a:lnTo>
                    <a:pt x="313" y="744"/>
                  </a:lnTo>
                  <a:lnTo>
                    <a:pt x="313" y="733"/>
                  </a:lnTo>
                  <a:lnTo>
                    <a:pt x="326" y="720"/>
                  </a:lnTo>
                  <a:lnTo>
                    <a:pt x="338" y="720"/>
                  </a:lnTo>
                  <a:lnTo>
                    <a:pt x="338" y="708"/>
                  </a:lnTo>
                  <a:lnTo>
                    <a:pt x="338" y="696"/>
                  </a:lnTo>
                  <a:lnTo>
                    <a:pt x="121" y="696"/>
                  </a:lnTo>
                  <a:lnTo>
                    <a:pt x="0" y="696"/>
                  </a:lnTo>
                  <a:lnTo>
                    <a:pt x="0" y="660"/>
                  </a:lnTo>
                  <a:lnTo>
                    <a:pt x="0" y="649"/>
                  </a:lnTo>
                  <a:lnTo>
                    <a:pt x="0" y="637"/>
                  </a:lnTo>
                  <a:lnTo>
                    <a:pt x="0" y="612"/>
                  </a:lnTo>
                  <a:lnTo>
                    <a:pt x="0" y="601"/>
                  </a:lnTo>
                  <a:lnTo>
                    <a:pt x="0" y="589"/>
                  </a:lnTo>
                  <a:lnTo>
                    <a:pt x="0" y="576"/>
                  </a:lnTo>
                  <a:lnTo>
                    <a:pt x="0" y="553"/>
                  </a:lnTo>
                  <a:lnTo>
                    <a:pt x="0" y="528"/>
                  </a:lnTo>
                  <a:lnTo>
                    <a:pt x="0" y="516"/>
                  </a:lnTo>
                  <a:lnTo>
                    <a:pt x="0" y="505"/>
                  </a:lnTo>
                  <a:close/>
                </a:path>
              </a:pathLst>
            </a:custGeom>
            <a:solidFill>
              <a:srgbClr val="CCECFF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9" name="Freeform 54"/>
            <p:cNvSpPr>
              <a:spLocks/>
            </p:cNvSpPr>
            <p:nvPr/>
          </p:nvSpPr>
          <p:spPr bwMode="auto">
            <a:xfrm>
              <a:off x="2758" y="1056"/>
              <a:ext cx="490" cy="493"/>
            </a:xfrm>
            <a:custGeom>
              <a:avLst/>
              <a:gdLst>
                <a:gd name="T0" fmla="*/ 0 w 1021"/>
                <a:gd name="T1" fmla="*/ 327 h 996"/>
                <a:gd name="T2" fmla="*/ 6 w 1021"/>
                <a:gd name="T3" fmla="*/ 344 h 996"/>
                <a:gd name="T4" fmla="*/ 0 w 1021"/>
                <a:gd name="T5" fmla="*/ 362 h 996"/>
                <a:gd name="T6" fmla="*/ 0 w 1021"/>
                <a:gd name="T7" fmla="*/ 368 h 996"/>
                <a:gd name="T8" fmla="*/ 6 w 1021"/>
                <a:gd name="T9" fmla="*/ 380 h 996"/>
                <a:gd name="T10" fmla="*/ 6 w 1021"/>
                <a:gd name="T11" fmla="*/ 398 h 996"/>
                <a:gd name="T12" fmla="*/ 6 w 1021"/>
                <a:gd name="T13" fmla="*/ 415 h 996"/>
                <a:gd name="T14" fmla="*/ 0 w 1021"/>
                <a:gd name="T15" fmla="*/ 428 h 996"/>
                <a:gd name="T16" fmla="*/ 52 w 1021"/>
                <a:gd name="T17" fmla="*/ 439 h 996"/>
                <a:gd name="T18" fmla="*/ 98 w 1021"/>
                <a:gd name="T19" fmla="*/ 392 h 996"/>
                <a:gd name="T20" fmla="*/ 150 w 1021"/>
                <a:gd name="T21" fmla="*/ 392 h 996"/>
                <a:gd name="T22" fmla="*/ 167 w 1021"/>
                <a:gd name="T23" fmla="*/ 392 h 996"/>
                <a:gd name="T24" fmla="*/ 265 w 1021"/>
                <a:gd name="T25" fmla="*/ 392 h 996"/>
                <a:gd name="T26" fmla="*/ 346 w 1021"/>
                <a:gd name="T27" fmla="*/ 439 h 996"/>
                <a:gd name="T28" fmla="*/ 392 w 1021"/>
                <a:gd name="T29" fmla="*/ 493 h 996"/>
                <a:gd name="T30" fmla="*/ 438 w 1021"/>
                <a:gd name="T31" fmla="*/ 487 h 996"/>
                <a:gd name="T32" fmla="*/ 461 w 1021"/>
                <a:gd name="T33" fmla="*/ 439 h 996"/>
                <a:gd name="T34" fmla="*/ 455 w 1021"/>
                <a:gd name="T35" fmla="*/ 398 h 996"/>
                <a:gd name="T36" fmla="*/ 467 w 1021"/>
                <a:gd name="T37" fmla="*/ 344 h 996"/>
                <a:gd name="T38" fmla="*/ 478 w 1021"/>
                <a:gd name="T39" fmla="*/ 309 h 996"/>
                <a:gd name="T40" fmla="*/ 490 w 1021"/>
                <a:gd name="T41" fmla="*/ 267 h 996"/>
                <a:gd name="T42" fmla="*/ 478 w 1021"/>
                <a:gd name="T43" fmla="*/ 267 h 996"/>
                <a:gd name="T44" fmla="*/ 473 w 1021"/>
                <a:gd name="T45" fmla="*/ 243 h 996"/>
                <a:gd name="T46" fmla="*/ 478 w 1021"/>
                <a:gd name="T47" fmla="*/ 48 h 996"/>
                <a:gd name="T48" fmla="*/ 386 w 1021"/>
                <a:gd name="T49" fmla="*/ 0 h 996"/>
                <a:gd name="T50" fmla="*/ 288 w 1021"/>
                <a:gd name="T51" fmla="*/ 0 h 996"/>
                <a:gd name="T52" fmla="*/ 121 w 1021"/>
                <a:gd name="T53" fmla="*/ 0 h 996"/>
                <a:gd name="T54" fmla="*/ 86 w 1021"/>
                <a:gd name="T55" fmla="*/ 0 h 996"/>
                <a:gd name="T56" fmla="*/ 46 w 1021"/>
                <a:gd name="T57" fmla="*/ 0 h 996"/>
                <a:gd name="T58" fmla="*/ 6 w 1021"/>
                <a:gd name="T59" fmla="*/ 5 h 996"/>
                <a:gd name="T60" fmla="*/ 6 w 1021"/>
                <a:gd name="T61" fmla="*/ 24 h 996"/>
                <a:gd name="T62" fmla="*/ 6 w 1021"/>
                <a:gd name="T63" fmla="*/ 48 h 996"/>
                <a:gd name="T64" fmla="*/ 6 w 1021"/>
                <a:gd name="T65" fmla="*/ 83 h 996"/>
                <a:gd name="T66" fmla="*/ 6 w 1021"/>
                <a:gd name="T67" fmla="*/ 143 h 996"/>
                <a:gd name="T68" fmla="*/ 6 w 1021"/>
                <a:gd name="T69" fmla="*/ 243 h 996"/>
                <a:gd name="T70" fmla="*/ 0 w 1021"/>
                <a:gd name="T71" fmla="*/ 249 h 996"/>
                <a:gd name="T72" fmla="*/ 0 w 1021"/>
                <a:gd name="T73" fmla="*/ 273 h 996"/>
                <a:gd name="T74" fmla="*/ 0 w 1021"/>
                <a:gd name="T75" fmla="*/ 285 h 99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021"/>
                <a:gd name="T115" fmla="*/ 0 h 996"/>
                <a:gd name="T116" fmla="*/ 1021 w 1021"/>
                <a:gd name="T117" fmla="*/ 996 h 99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021" h="996">
                  <a:moveTo>
                    <a:pt x="0" y="576"/>
                  </a:moveTo>
                  <a:lnTo>
                    <a:pt x="0" y="660"/>
                  </a:lnTo>
                  <a:lnTo>
                    <a:pt x="13" y="672"/>
                  </a:lnTo>
                  <a:lnTo>
                    <a:pt x="13" y="695"/>
                  </a:lnTo>
                  <a:lnTo>
                    <a:pt x="13" y="720"/>
                  </a:lnTo>
                  <a:lnTo>
                    <a:pt x="0" y="731"/>
                  </a:lnTo>
                  <a:lnTo>
                    <a:pt x="13" y="743"/>
                  </a:lnTo>
                  <a:lnTo>
                    <a:pt x="0" y="743"/>
                  </a:lnTo>
                  <a:lnTo>
                    <a:pt x="13" y="756"/>
                  </a:lnTo>
                  <a:lnTo>
                    <a:pt x="13" y="768"/>
                  </a:lnTo>
                  <a:lnTo>
                    <a:pt x="13" y="779"/>
                  </a:lnTo>
                  <a:lnTo>
                    <a:pt x="13" y="804"/>
                  </a:lnTo>
                  <a:lnTo>
                    <a:pt x="13" y="827"/>
                  </a:lnTo>
                  <a:lnTo>
                    <a:pt x="13" y="839"/>
                  </a:lnTo>
                  <a:lnTo>
                    <a:pt x="13" y="852"/>
                  </a:lnTo>
                  <a:lnTo>
                    <a:pt x="0" y="864"/>
                  </a:lnTo>
                  <a:lnTo>
                    <a:pt x="13" y="887"/>
                  </a:lnTo>
                  <a:lnTo>
                    <a:pt x="109" y="887"/>
                  </a:lnTo>
                  <a:lnTo>
                    <a:pt x="109" y="791"/>
                  </a:lnTo>
                  <a:lnTo>
                    <a:pt x="205" y="791"/>
                  </a:lnTo>
                  <a:lnTo>
                    <a:pt x="301" y="791"/>
                  </a:lnTo>
                  <a:lnTo>
                    <a:pt x="313" y="791"/>
                  </a:lnTo>
                  <a:lnTo>
                    <a:pt x="324" y="791"/>
                  </a:lnTo>
                  <a:lnTo>
                    <a:pt x="349" y="791"/>
                  </a:lnTo>
                  <a:lnTo>
                    <a:pt x="409" y="791"/>
                  </a:lnTo>
                  <a:lnTo>
                    <a:pt x="553" y="791"/>
                  </a:lnTo>
                  <a:lnTo>
                    <a:pt x="720" y="791"/>
                  </a:lnTo>
                  <a:lnTo>
                    <a:pt x="720" y="887"/>
                  </a:lnTo>
                  <a:lnTo>
                    <a:pt x="816" y="887"/>
                  </a:lnTo>
                  <a:lnTo>
                    <a:pt x="816" y="996"/>
                  </a:lnTo>
                  <a:lnTo>
                    <a:pt x="912" y="996"/>
                  </a:lnTo>
                  <a:lnTo>
                    <a:pt x="912" y="983"/>
                  </a:lnTo>
                  <a:lnTo>
                    <a:pt x="960" y="983"/>
                  </a:lnTo>
                  <a:lnTo>
                    <a:pt x="960" y="887"/>
                  </a:lnTo>
                  <a:lnTo>
                    <a:pt x="948" y="887"/>
                  </a:lnTo>
                  <a:lnTo>
                    <a:pt x="948" y="804"/>
                  </a:lnTo>
                  <a:lnTo>
                    <a:pt x="973" y="804"/>
                  </a:lnTo>
                  <a:lnTo>
                    <a:pt x="973" y="695"/>
                  </a:lnTo>
                  <a:lnTo>
                    <a:pt x="996" y="695"/>
                  </a:lnTo>
                  <a:lnTo>
                    <a:pt x="996" y="624"/>
                  </a:lnTo>
                  <a:lnTo>
                    <a:pt x="1021" y="624"/>
                  </a:lnTo>
                  <a:lnTo>
                    <a:pt x="1021" y="539"/>
                  </a:lnTo>
                  <a:lnTo>
                    <a:pt x="1008" y="539"/>
                  </a:lnTo>
                  <a:lnTo>
                    <a:pt x="996" y="539"/>
                  </a:lnTo>
                  <a:lnTo>
                    <a:pt x="996" y="491"/>
                  </a:lnTo>
                  <a:lnTo>
                    <a:pt x="985" y="491"/>
                  </a:lnTo>
                  <a:lnTo>
                    <a:pt x="985" y="96"/>
                  </a:lnTo>
                  <a:lnTo>
                    <a:pt x="996" y="96"/>
                  </a:lnTo>
                  <a:lnTo>
                    <a:pt x="996" y="0"/>
                  </a:lnTo>
                  <a:lnTo>
                    <a:pt x="804" y="0"/>
                  </a:lnTo>
                  <a:lnTo>
                    <a:pt x="624" y="0"/>
                  </a:lnTo>
                  <a:lnTo>
                    <a:pt x="601" y="0"/>
                  </a:lnTo>
                  <a:lnTo>
                    <a:pt x="301" y="0"/>
                  </a:lnTo>
                  <a:lnTo>
                    <a:pt x="253" y="0"/>
                  </a:lnTo>
                  <a:lnTo>
                    <a:pt x="205" y="0"/>
                  </a:lnTo>
                  <a:lnTo>
                    <a:pt x="180" y="0"/>
                  </a:lnTo>
                  <a:lnTo>
                    <a:pt x="144" y="0"/>
                  </a:lnTo>
                  <a:lnTo>
                    <a:pt x="96" y="0"/>
                  </a:lnTo>
                  <a:lnTo>
                    <a:pt x="13" y="0"/>
                  </a:lnTo>
                  <a:lnTo>
                    <a:pt x="13" y="11"/>
                  </a:lnTo>
                  <a:lnTo>
                    <a:pt x="13" y="36"/>
                  </a:lnTo>
                  <a:lnTo>
                    <a:pt x="13" y="48"/>
                  </a:lnTo>
                  <a:lnTo>
                    <a:pt x="13" y="84"/>
                  </a:lnTo>
                  <a:lnTo>
                    <a:pt x="13" y="96"/>
                  </a:lnTo>
                  <a:lnTo>
                    <a:pt x="13" y="144"/>
                  </a:lnTo>
                  <a:lnTo>
                    <a:pt x="13" y="167"/>
                  </a:lnTo>
                  <a:lnTo>
                    <a:pt x="13" y="263"/>
                  </a:lnTo>
                  <a:lnTo>
                    <a:pt x="13" y="288"/>
                  </a:lnTo>
                  <a:lnTo>
                    <a:pt x="13" y="443"/>
                  </a:lnTo>
                  <a:lnTo>
                    <a:pt x="13" y="491"/>
                  </a:lnTo>
                  <a:lnTo>
                    <a:pt x="0" y="491"/>
                  </a:lnTo>
                  <a:lnTo>
                    <a:pt x="0" y="503"/>
                  </a:lnTo>
                  <a:lnTo>
                    <a:pt x="0" y="516"/>
                  </a:lnTo>
                  <a:lnTo>
                    <a:pt x="0" y="551"/>
                  </a:lnTo>
                  <a:lnTo>
                    <a:pt x="0" y="564"/>
                  </a:lnTo>
                  <a:lnTo>
                    <a:pt x="0" y="576"/>
                  </a:lnTo>
                  <a:close/>
                </a:path>
              </a:pathLst>
            </a:custGeom>
            <a:solidFill>
              <a:srgbClr val="CCEC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0" name="Freeform 55"/>
            <p:cNvSpPr>
              <a:spLocks/>
            </p:cNvSpPr>
            <p:nvPr/>
          </p:nvSpPr>
          <p:spPr bwMode="auto">
            <a:xfrm>
              <a:off x="2758" y="1056"/>
              <a:ext cx="490" cy="493"/>
            </a:xfrm>
            <a:custGeom>
              <a:avLst/>
              <a:gdLst>
                <a:gd name="T0" fmla="*/ 0 w 1021"/>
                <a:gd name="T1" fmla="*/ 327 h 996"/>
                <a:gd name="T2" fmla="*/ 6 w 1021"/>
                <a:gd name="T3" fmla="*/ 344 h 996"/>
                <a:gd name="T4" fmla="*/ 0 w 1021"/>
                <a:gd name="T5" fmla="*/ 362 h 996"/>
                <a:gd name="T6" fmla="*/ 0 w 1021"/>
                <a:gd name="T7" fmla="*/ 368 h 996"/>
                <a:gd name="T8" fmla="*/ 6 w 1021"/>
                <a:gd name="T9" fmla="*/ 380 h 996"/>
                <a:gd name="T10" fmla="*/ 6 w 1021"/>
                <a:gd name="T11" fmla="*/ 398 h 996"/>
                <a:gd name="T12" fmla="*/ 6 w 1021"/>
                <a:gd name="T13" fmla="*/ 415 h 996"/>
                <a:gd name="T14" fmla="*/ 0 w 1021"/>
                <a:gd name="T15" fmla="*/ 428 h 996"/>
                <a:gd name="T16" fmla="*/ 52 w 1021"/>
                <a:gd name="T17" fmla="*/ 439 h 996"/>
                <a:gd name="T18" fmla="*/ 98 w 1021"/>
                <a:gd name="T19" fmla="*/ 392 h 996"/>
                <a:gd name="T20" fmla="*/ 150 w 1021"/>
                <a:gd name="T21" fmla="*/ 392 h 996"/>
                <a:gd name="T22" fmla="*/ 167 w 1021"/>
                <a:gd name="T23" fmla="*/ 392 h 996"/>
                <a:gd name="T24" fmla="*/ 265 w 1021"/>
                <a:gd name="T25" fmla="*/ 392 h 996"/>
                <a:gd name="T26" fmla="*/ 346 w 1021"/>
                <a:gd name="T27" fmla="*/ 439 h 996"/>
                <a:gd name="T28" fmla="*/ 392 w 1021"/>
                <a:gd name="T29" fmla="*/ 493 h 996"/>
                <a:gd name="T30" fmla="*/ 438 w 1021"/>
                <a:gd name="T31" fmla="*/ 487 h 996"/>
                <a:gd name="T32" fmla="*/ 461 w 1021"/>
                <a:gd name="T33" fmla="*/ 439 h 996"/>
                <a:gd name="T34" fmla="*/ 455 w 1021"/>
                <a:gd name="T35" fmla="*/ 398 h 996"/>
                <a:gd name="T36" fmla="*/ 467 w 1021"/>
                <a:gd name="T37" fmla="*/ 344 h 996"/>
                <a:gd name="T38" fmla="*/ 478 w 1021"/>
                <a:gd name="T39" fmla="*/ 309 h 996"/>
                <a:gd name="T40" fmla="*/ 490 w 1021"/>
                <a:gd name="T41" fmla="*/ 267 h 996"/>
                <a:gd name="T42" fmla="*/ 478 w 1021"/>
                <a:gd name="T43" fmla="*/ 267 h 996"/>
                <a:gd name="T44" fmla="*/ 473 w 1021"/>
                <a:gd name="T45" fmla="*/ 243 h 996"/>
                <a:gd name="T46" fmla="*/ 478 w 1021"/>
                <a:gd name="T47" fmla="*/ 48 h 996"/>
                <a:gd name="T48" fmla="*/ 386 w 1021"/>
                <a:gd name="T49" fmla="*/ 0 h 996"/>
                <a:gd name="T50" fmla="*/ 288 w 1021"/>
                <a:gd name="T51" fmla="*/ 0 h 996"/>
                <a:gd name="T52" fmla="*/ 121 w 1021"/>
                <a:gd name="T53" fmla="*/ 0 h 996"/>
                <a:gd name="T54" fmla="*/ 86 w 1021"/>
                <a:gd name="T55" fmla="*/ 0 h 996"/>
                <a:gd name="T56" fmla="*/ 46 w 1021"/>
                <a:gd name="T57" fmla="*/ 0 h 996"/>
                <a:gd name="T58" fmla="*/ 6 w 1021"/>
                <a:gd name="T59" fmla="*/ 5 h 996"/>
                <a:gd name="T60" fmla="*/ 6 w 1021"/>
                <a:gd name="T61" fmla="*/ 24 h 996"/>
                <a:gd name="T62" fmla="*/ 6 w 1021"/>
                <a:gd name="T63" fmla="*/ 48 h 996"/>
                <a:gd name="T64" fmla="*/ 6 w 1021"/>
                <a:gd name="T65" fmla="*/ 83 h 996"/>
                <a:gd name="T66" fmla="*/ 6 w 1021"/>
                <a:gd name="T67" fmla="*/ 143 h 996"/>
                <a:gd name="T68" fmla="*/ 6 w 1021"/>
                <a:gd name="T69" fmla="*/ 243 h 996"/>
                <a:gd name="T70" fmla="*/ 0 w 1021"/>
                <a:gd name="T71" fmla="*/ 249 h 996"/>
                <a:gd name="T72" fmla="*/ 0 w 1021"/>
                <a:gd name="T73" fmla="*/ 273 h 996"/>
                <a:gd name="T74" fmla="*/ 0 w 1021"/>
                <a:gd name="T75" fmla="*/ 285 h 99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021"/>
                <a:gd name="T115" fmla="*/ 0 h 996"/>
                <a:gd name="T116" fmla="*/ 1021 w 1021"/>
                <a:gd name="T117" fmla="*/ 996 h 99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021" h="996">
                  <a:moveTo>
                    <a:pt x="0" y="576"/>
                  </a:moveTo>
                  <a:lnTo>
                    <a:pt x="0" y="660"/>
                  </a:lnTo>
                  <a:lnTo>
                    <a:pt x="13" y="672"/>
                  </a:lnTo>
                  <a:lnTo>
                    <a:pt x="13" y="695"/>
                  </a:lnTo>
                  <a:lnTo>
                    <a:pt x="13" y="720"/>
                  </a:lnTo>
                  <a:lnTo>
                    <a:pt x="0" y="731"/>
                  </a:lnTo>
                  <a:lnTo>
                    <a:pt x="13" y="743"/>
                  </a:lnTo>
                  <a:lnTo>
                    <a:pt x="0" y="743"/>
                  </a:lnTo>
                  <a:lnTo>
                    <a:pt x="13" y="756"/>
                  </a:lnTo>
                  <a:lnTo>
                    <a:pt x="13" y="768"/>
                  </a:lnTo>
                  <a:lnTo>
                    <a:pt x="13" y="779"/>
                  </a:lnTo>
                  <a:lnTo>
                    <a:pt x="13" y="804"/>
                  </a:lnTo>
                  <a:lnTo>
                    <a:pt x="13" y="827"/>
                  </a:lnTo>
                  <a:lnTo>
                    <a:pt x="13" y="839"/>
                  </a:lnTo>
                  <a:lnTo>
                    <a:pt x="13" y="852"/>
                  </a:lnTo>
                  <a:lnTo>
                    <a:pt x="0" y="864"/>
                  </a:lnTo>
                  <a:lnTo>
                    <a:pt x="13" y="887"/>
                  </a:lnTo>
                  <a:lnTo>
                    <a:pt x="109" y="887"/>
                  </a:lnTo>
                  <a:lnTo>
                    <a:pt x="109" y="791"/>
                  </a:lnTo>
                  <a:lnTo>
                    <a:pt x="205" y="791"/>
                  </a:lnTo>
                  <a:lnTo>
                    <a:pt x="301" y="791"/>
                  </a:lnTo>
                  <a:lnTo>
                    <a:pt x="313" y="791"/>
                  </a:lnTo>
                  <a:lnTo>
                    <a:pt x="324" y="791"/>
                  </a:lnTo>
                  <a:lnTo>
                    <a:pt x="349" y="791"/>
                  </a:lnTo>
                  <a:lnTo>
                    <a:pt x="409" y="791"/>
                  </a:lnTo>
                  <a:lnTo>
                    <a:pt x="553" y="791"/>
                  </a:lnTo>
                  <a:lnTo>
                    <a:pt x="720" y="791"/>
                  </a:lnTo>
                  <a:lnTo>
                    <a:pt x="720" y="887"/>
                  </a:lnTo>
                  <a:lnTo>
                    <a:pt x="816" y="887"/>
                  </a:lnTo>
                  <a:lnTo>
                    <a:pt x="816" y="996"/>
                  </a:lnTo>
                  <a:lnTo>
                    <a:pt x="912" y="996"/>
                  </a:lnTo>
                  <a:lnTo>
                    <a:pt x="912" y="983"/>
                  </a:lnTo>
                  <a:lnTo>
                    <a:pt x="960" y="983"/>
                  </a:lnTo>
                  <a:lnTo>
                    <a:pt x="960" y="887"/>
                  </a:lnTo>
                  <a:lnTo>
                    <a:pt x="948" y="887"/>
                  </a:lnTo>
                  <a:lnTo>
                    <a:pt x="948" y="804"/>
                  </a:lnTo>
                  <a:lnTo>
                    <a:pt x="973" y="804"/>
                  </a:lnTo>
                  <a:lnTo>
                    <a:pt x="973" y="695"/>
                  </a:lnTo>
                  <a:lnTo>
                    <a:pt x="996" y="695"/>
                  </a:lnTo>
                  <a:lnTo>
                    <a:pt x="996" y="624"/>
                  </a:lnTo>
                  <a:lnTo>
                    <a:pt x="1021" y="624"/>
                  </a:lnTo>
                  <a:lnTo>
                    <a:pt x="1021" y="539"/>
                  </a:lnTo>
                  <a:lnTo>
                    <a:pt x="1008" y="539"/>
                  </a:lnTo>
                  <a:lnTo>
                    <a:pt x="996" y="539"/>
                  </a:lnTo>
                  <a:lnTo>
                    <a:pt x="996" y="491"/>
                  </a:lnTo>
                  <a:lnTo>
                    <a:pt x="985" y="491"/>
                  </a:lnTo>
                  <a:lnTo>
                    <a:pt x="985" y="96"/>
                  </a:lnTo>
                  <a:lnTo>
                    <a:pt x="996" y="96"/>
                  </a:lnTo>
                  <a:lnTo>
                    <a:pt x="996" y="0"/>
                  </a:lnTo>
                  <a:lnTo>
                    <a:pt x="804" y="0"/>
                  </a:lnTo>
                  <a:lnTo>
                    <a:pt x="624" y="0"/>
                  </a:lnTo>
                  <a:lnTo>
                    <a:pt x="601" y="0"/>
                  </a:lnTo>
                  <a:lnTo>
                    <a:pt x="301" y="0"/>
                  </a:lnTo>
                  <a:lnTo>
                    <a:pt x="253" y="0"/>
                  </a:lnTo>
                  <a:lnTo>
                    <a:pt x="205" y="0"/>
                  </a:lnTo>
                  <a:lnTo>
                    <a:pt x="180" y="0"/>
                  </a:lnTo>
                  <a:lnTo>
                    <a:pt x="144" y="0"/>
                  </a:lnTo>
                  <a:lnTo>
                    <a:pt x="96" y="0"/>
                  </a:lnTo>
                  <a:lnTo>
                    <a:pt x="13" y="0"/>
                  </a:lnTo>
                  <a:lnTo>
                    <a:pt x="13" y="11"/>
                  </a:lnTo>
                  <a:lnTo>
                    <a:pt x="13" y="36"/>
                  </a:lnTo>
                  <a:lnTo>
                    <a:pt x="13" y="48"/>
                  </a:lnTo>
                  <a:lnTo>
                    <a:pt x="13" y="84"/>
                  </a:lnTo>
                  <a:lnTo>
                    <a:pt x="13" y="96"/>
                  </a:lnTo>
                  <a:lnTo>
                    <a:pt x="13" y="144"/>
                  </a:lnTo>
                  <a:lnTo>
                    <a:pt x="13" y="167"/>
                  </a:lnTo>
                  <a:lnTo>
                    <a:pt x="13" y="263"/>
                  </a:lnTo>
                  <a:lnTo>
                    <a:pt x="13" y="288"/>
                  </a:lnTo>
                  <a:lnTo>
                    <a:pt x="13" y="443"/>
                  </a:lnTo>
                  <a:lnTo>
                    <a:pt x="13" y="491"/>
                  </a:lnTo>
                  <a:lnTo>
                    <a:pt x="0" y="491"/>
                  </a:lnTo>
                  <a:lnTo>
                    <a:pt x="0" y="503"/>
                  </a:lnTo>
                  <a:lnTo>
                    <a:pt x="0" y="516"/>
                  </a:lnTo>
                  <a:lnTo>
                    <a:pt x="0" y="551"/>
                  </a:lnTo>
                  <a:lnTo>
                    <a:pt x="0" y="564"/>
                  </a:lnTo>
                  <a:lnTo>
                    <a:pt x="0" y="576"/>
                  </a:lnTo>
                  <a:close/>
                </a:path>
              </a:pathLst>
            </a:custGeom>
            <a:solidFill>
              <a:srgbClr val="CCECFF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" name="Freeform 56"/>
            <p:cNvSpPr>
              <a:spLocks/>
            </p:cNvSpPr>
            <p:nvPr/>
          </p:nvSpPr>
          <p:spPr bwMode="auto">
            <a:xfrm>
              <a:off x="2747" y="1953"/>
              <a:ext cx="391" cy="421"/>
            </a:xfrm>
            <a:custGeom>
              <a:avLst/>
              <a:gdLst>
                <a:gd name="T0" fmla="*/ 5 w 816"/>
                <a:gd name="T1" fmla="*/ 64 h 850"/>
                <a:gd name="T2" fmla="*/ 57 w 816"/>
                <a:gd name="T3" fmla="*/ 29 h 850"/>
                <a:gd name="T4" fmla="*/ 74 w 816"/>
                <a:gd name="T5" fmla="*/ 0 h 850"/>
                <a:gd name="T6" fmla="*/ 207 w 816"/>
                <a:gd name="T7" fmla="*/ 0 h 850"/>
                <a:gd name="T8" fmla="*/ 218 w 816"/>
                <a:gd name="T9" fmla="*/ 29 h 850"/>
                <a:gd name="T10" fmla="*/ 253 w 816"/>
                <a:gd name="T11" fmla="*/ 83 h 850"/>
                <a:gd name="T12" fmla="*/ 299 w 816"/>
                <a:gd name="T13" fmla="*/ 106 h 850"/>
                <a:gd name="T14" fmla="*/ 345 w 816"/>
                <a:gd name="T15" fmla="*/ 130 h 850"/>
                <a:gd name="T16" fmla="*/ 391 w 816"/>
                <a:gd name="T17" fmla="*/ 297 h 850"/>
                <a:gd name="T18" fmla="*/ 379 w 816"/>
                <a:gd name="T19" fmla="*/ 302 h 850"/>
                <a:gd name="T20" fmla="*/ 373 w 816"/>
                <a:gd name="T21" fmla="*/ 309 h 850"/>
                <a:gd name="T22" fmla="*/ 362 w 816"/>
                <a:gd name="T23" fmla="*/ 333 h 850"/>
                <a:gd name="T24" fmla="*/ 362 w 816"/>
                <a:gd name="T25" fmla="*/ 350 h 850"/>
                <a:gd name="T26" fmla="*/ 379 w 816"/>
                <a:gd name="T27" fmla="*/ 350 h 850"/>
                <a:gd name="T28" fmla="*/ 391 w 816"/>
                <a:gd name="T29" fmla="*/ 362 h 850"/>
                <a:gd name="T30" fmla="*/ 368 w 816"/>
                <a:gd name="T31" fmla="*/ 410 h 850"/>
                <a:gd name="T32" fmla="*/ 362 w 816"/>
                <a:gd name="T33" fmla="*/ 404 h 850"/>
                <a:gd name="T34" fmla="*/ 350 w 816"/>
                <a:gd name="T35" fmla="*/ 397 h 850"/>
                <a:gd name="T36" fmla="*/ 339 w 816"/>
                <a:gd name="T37" fmla="*/ 392 h 850"/>
                <a:gd name="T38" fmla="*/ 333 w 816"/>
                <a:gd name="T39" fmla="*/ 386 h 850"/>
                <a:gd name="T40" fmla="*/ 322 w 816"/>
                <a:gd name="T41" fmla="*/ 386 h 850"/>
                <a:gd name="T42" fmla="*/ 316 w 816"/>
                <a:gd name="T43" fmla="*/ 380 h 850"/>
                <a:gd name="T44" fmla="*/ 310 w 816"/>
                <a:gd name="T45" fmla="*/ 373 h 850"/>
                <a:gd name="T46" fmla="*/ 304 w 816"/>
                <a:gd name="T47" fmla="*/ 373 h 850"/>
                <a:gd name="T48" fmla="*/ 293 w 816"/>
                <a:gd name="T49" fmla="*/ 380 h 850"/>
                <a:gd name="T50" fmla="*/ 287 w 816"/>
                <a:gd name="T51" fmla="*/ 386 h 850"/>
                <a:gd name="T52" fmla="*/ 281 w 816"/>
                <a:gd name="T53" fmla="*/ 380 h 850"/>
                <a:gd name="T54" fmla="*/ 270 w 816"/>
                <a:gd name="T55" fmla="*/ 380 h 850"/>
                <a:gd name="T56" fmla="*/ 258 w 816"/>
                <a:gd name="T57" fmla="*/ 380 h 850"/>
                <a:gd name="T58" fmla="*/ 253 w 816"/>
                <a:gd name="T59" fmla="*/ 392 h 850"/>
                <a:gd name="T60" fmla="*/ 247 w 816"/>
                <a:gd name="T61" fmla="*/ 392 h 850"/>
                <a:gd name="T62" fmla="*/ 235 w 816"/>
                <a:gd name="T63" fmla="*/ 397 h 850"/>
                <a:gd name="T64" fmla="*/ 230 w 816"/>
                <a:gd name="T65" fmla="*/ 392 h 850"/>
                <a:gd name="T66" fmla="*/ 224 w 816"/>
                <a:gd name="T67" fmla="*/ 397 h 850"/>
                <a:gd name="T68" fmla="*/ 212 w 816"/>
                <a:gd name="T69" fmla="*/ 397 h 850"/>
                <a:gd name="T70" fmla="*/ 201 w 816"/>
                <a:gd name="T71" fmla="*/ 397 h 850"/>
                <a:gd name="T72" fmla="*/ 189 w 816"/>
                <a:gd name="T73" fmla="*/ 404 h 850"/>
                <a:gd name="T74" fmla="*/ 178 w 816"/>
                <a:gd name="T75" fmla="*/ 410 h 850"/>
                <a:gd name="T76" fmla="*/ 172 w 816"/>
                <a:gd name="T77" fmla="*/ 416 h 850"/>
                <a:gd name="T78" fmla="*/ 172 w 816"/>
                <a:gd name="T79" fmla="*/ 421 h 850"/>
                <a:gd name="T80" fmla="*/ 166 w 816"/>
                <a:gd name="T81" fmla="*/ 416 h 850"/>
                <a:gd name="T82" fmla="*/ 155 w 816"/>
                <a:gd name="T83" fmla="*/ 410 h 850"/>
                <a:gd name="T84" fmla="*/ 143 w 816"/>
                <a:gd name="T85" fmla="*/ 416 h 850"/>
                <a:gd name="T86" fmla="*/ 132 w 816"/>
                <a:gd name="T87" fmla="*/ 416 h 850"/>
                <a:gd name="T88" fmla="*/ 120 w 816"/>
                <a:gd name="T89" fmla="*/ 416 h 850"/>
                <a:gd name="T90" fmla="*/ 115 w 816"/>
                <a:gd name="T91" fmla="*/ 410 h 850"/>
                <a:gd name="T92" fmla="*/ 109 w 816"/>
                <a:gd name="T93" fmla="*/ 404 h 850"/>
                <a:gd name="T94" fmla="*/ 103 w 816"/>
                <a:gd name="T95" fmla="*/ 397 h 850"/>
                <a:gd name="T96" fmla="*/ 92 w 816"/>
                <a:gd name="T97" fmla="*/ 392 h 850"/>
                <a:gd name="T98" fmla="*/ 86 w 816"/>
                <a:gd name="T99" fmla="*/ 386 h 850"/>
                <a:gd name="T100" fmla="*/ 86 w 816"/>
                <a:gd name="T101" fmla="*/ 373 h 850"/>
                <a:gd name="T102" fmla="*/ 86 w 816"/>
                <a:gd name="T103" fmla="*/ 362 h 850"/>
                <a:gd name="T104" fmla="*/ 69 w 816"/>
                <a:gd name="T105" fmla="*/ 368 h 850"/>
                <a:gd name="T106" fmla="*/ 63 w 816"/>
                <a:gd name="T107" fmla="*/ 362 h 850"/>
                <a:gd name="T108" fmla="*/ 57 w 816"/>
                <a:gd name="T109" fmla="*/ 357 h 850"/>
                <a:gd name="T110" fmla="*/ 51 w 816"/>
                <a:gd name="T111" fmla="*/ 350 h 850"/>
                <a:gd name="T112" fmla="*/ 57 w 816"/>
                <a:gd name="T113" fmla="*/ 338 h 850"/>
                <a:gd name="T114" fmla="*/ 51 w 816"/>
                <a:gd name="T115" fmla="*/ 333 h 850"/>
                <a:gd name="T116" fmla="*/ 57 w 816"/>
                <a:gd name="T117" fmla="*/ 326 h 850"/>
                <a:gd name="T118" fmla="*/ 5 w 816"/>
                <a:gd name="T119" fmla="*/ 183 h 850"/>
                <a:gd name="T120" fmla="*/ 5 w 816"/>
                <a:gd name="T121" fmla="*/ 101 h 850"/>
                <a:gd name="T122" fmla="*/ 0 w 816"/>
                <a:gd name="T123" fmla="*/ 95 h 85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16"/>
                <a:gd name="T187" fmla="*/ 0 h 850"/>
                <a:gd name="T188" fmla="*/ 816 w 816"/>
                <a:gd name="T189" fmla="*/ 850 h 85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16" h="850">
                  <a:moveTo>
                    <a:pt x="0" y="119"/>
                  </a:moveTo>
                  <a:lnTo>
                    <a:pt x="11" y="130"/>
                  </a:lnTo>
                  <a:lnTo>
                    <a:pt x="23" y="59"/>
                  </a:lnTo>
                  <a:lnTo>
                    <a:pt x="119" y="59"/>
                  </a:lnTo>
                  <a:lnTo>
                    <a:pt x="119" y="0"/>
                  </a:lnTo>
                  <a:lnTo>
                    <a:pt x="155" y="0"/>
                  </a:lnTo>
                  <a:lnTo>
                    <a:pt x="324" y="0"/>
                  </a:lnTo>
                  <a:lnTo>
                    <a:pt x="432" y="0"/>
                  </a:lnTo>
                  <a:lnTo>
                    <a:pt x="455" y="0"/>
                  </a:lnTo>
                  <a:lnTo>
                    <a:pt x="455" y="59"/>
                  </a:lnTo>
                  <a:lnTo>
                    <a:pt x="528" y="59"/>
                  </a:lnTo>
                  <a:lnTo>
                    <a:pt x="528" y="167"/>
                  </a:lnTo>
                  <a:lnTo>
                    <a:pt x="624" y="167"/>
                  </a:lnTo>
                  <a:lnTo>
                    <a:pt x="624" y="215"/>
                  </a:lnTo>
                  <a:lnTo>
                    <a:pt x="720" y="215"/>
                  </a:lnTo>
                  <a:lnTo>
                    <a:pt x="720" y="263"/>
                  </a:lnTo>
                  <a:lnTo>
                    <a:pt x="816" y="263"/>
                  </a:lnTo>
                  <a:lnTo>
                    <a:pt x="816" y="599"/>
                  </a:lnTo>
                  <a:lnTo>
                    <a:pt x="791" y="599"/>
                  </a:lnTo>
                  <a:lnTo>
                    <a:pt x="791" y="610"/>
                  </a:lnTo>
                  <a:lnTo>
                    <a:pt x="779" y="610"/>
                  </a:lnTo>
                  <a:lnTo>
                    <a:pt x="779" y="624"/>
                  </a:lnTo>
                  <a:lnTo>
                    <a:pt x="779" y="672"/>
                  </a:lnTo>
                  <a:lnTo>
                    <a:pt x="756" y="672"/>
                  </a:lnTo>
                  <a:lnTo>
                    <a:pt x="756" y="695"/>
                  </a:lnTo>
                  <a:lnTo>
                    <a:pt x="756" y="706"/>
                  </a:lnTo>
                  <a:lnTo>
                    <a:pt x="779" y="706"/>
                  </a:lnTo>
                  <a:lnTo>
                    <a:pt x="791" y="706"/>
                  </a:lnTo>
                  <a:lnTo>
                    <a:pt x="791" y="731"/>
                  </a:lnTo>
                  <a:lnTo>
                    <a:pt x="816" y="731"/>
                  </a:lnTo>
                  <a:lnTo>
                    <a:pt x="816" y="827"/>
                  </a:lnTo>
                  <a:lnTo>
                    <a:pt x="768" y="827"/>
                  </a:lnTo>
                  <a:lnTo>
                    <a:pt x="756" y="827"/>
                  </a:lnTo>
                  <a:lnTo>
                    <a:pt x="756" y="816"/>
                  </a:lnTo>
                  <a:lnTo>
                    <a:pt x="743" y="802"/>
                  </a:lnTo>
                  <a:lnTo>
                    <a:pt x="731" y="802"/>
                  </a:lnTo>
                  <a:lnTo>
                    <a:pt x="720" y="802"/>
                  </a:lnTo>
                  <a:lnTo>
                    <a:pt x="708" y="791"/>
                  </a:lnTo>
                  <a:lnTo>
                    <a:pt x="695" y="791"/>
                  </a:lnTo>
                  <a:lnTo>
                    <a:pt x="695" y="779"/>
                  </a:lnTo>
                  <a:lnTo>
                    <a:pt x="683" y="779"/>
                  </a:lnTo>
                  <a:lnTo>
                    <a:pt x="672" y="779"/>
                  </a:lnTo>
                  <a:lnTo>
                    <a:pt x="672" y="768"/>
                  </a:lnTo>
                  <a:lnTo>
                    <a:pt x="660" y="768"/>
                  </a:lnTo>
                  <a:lnTo>
                    <a:pt x="647" y="768"/>
                  </a:lnTo>
                  <a:lnTo>
                    <a:pt x="647" y="754"/>
                  </a:lnTo>
                  <a:lnTo>
                    <a:pt x="635" y="768"/>
                  </a:lnTo>
                  <a:lnTo>
                    <a:pt x="635" y="754"/>
                  </a:lnTo>
                  <a:lnTo>
                    <a:pt x="624" y="768"/>
                  </a:lnTo>
                  <a:lnTo>
                    <a:pt x="612" y="768"/>
                  </a:lnTo>
                  <a:lnTo>
                    <a:pt x="612" y="779"/>
                  </a:lnTo>
                  <a:lnTo>
                    <a:pt x="599" y="779"/>
                  </a:lnTo>
                  <a:lnTo>
                    <a:pt x="599" y="768"/>
                  </a:lnTo>
                  <a:lnTo>
                    <a:pt x="587" y="768"/>
                  </a:lnTo>
                  <a:lnTo>
                    <a:pt x="576" y="768"/>
                  </a:lnTo>
                  <a:lnTo>
                    <a:pt x="564" y="768"/>
                  </a:lnTo>
                  <a:lnTo>
                    <a:pt x="551" y="768"/>
                  </a:lnTo>
                  <a:lnTo>
                    <a:pt x="539" y="768"/>
                  </a:lnTo>
                  <a:lnTo>
                    <a:pt x="528" y="779"/>
                  </a:lnTo>
                  <a:lnTo>
                    <a:pt x="528" y="791"/>
                  </a:lnTo>
                  <a:lnTo>
                    <a:pt x="516" y="802"/>
                  </a:lnTo>
                  <a:lnTo>
                    <a:pt x="516" y="791"/>
                  </a:lnTo>
                  <a:lnTo>
                    <a:pt x="503" y="802"/>
                  </a:lnTo>
                  <a:lnTo>
                    <a:pt x="491" y="802"/>
                  </a:lnTo>
                  <a:lnTo>
                    <a:pt x="491" y="791"/>
                  </a:lnTo>
                  <a:lnTo>
                    <a:pt x="480" y="791"/>
                  </a:lnTo>
                  <a:lnTo>
                    <a:pt x="468" y="791"/>
                  </a:lnTo>
                  <a:lnTo>
                    <a:pt x="468" y="802"/>
                  </a:lnTo>
                  <a:lnTo>
                    <a:pt x="455" y="802"/>
                  </a:lnTo>
                  <a:lnTo>
                    <a:pt x="443" y="802"/>
                  </a:lnTo>
                  <a:lnTo>
                    <a:pt x="432" y="802"/>
                  </a:lnTo>
                  <a:lnTo>
                    <a:pt x="420" y="802"/>
                  </a:lnTo>
                  <a:lnTo>
                    <a:pt x="407" y="802"/>
                  </a:lnTo>
                  <a:lnTo>
                    <a:pt x="395" y="816"/>
                  </a:lnTo>
                  <a:lnTo>
                    <a:pt x="384" y="827"/>
                  </a:lnTo>
                  <a:lnTo>
                    <a:pt x="372" y="827"/>
                  </a:lnTo>
                  <a:lnTo>
                    <a:pt x="372" y="839"/>
                  </a:lnTo>
                  <a:lnTo>
                    <a:pt x="359" y="839"/>
                  </a:lnTo>
                  <a:lnTo>
                    <a:pt x="372" y="850"/>
                  </a:lnTo>
                  <a:lnTo>
                    <a:pt x="359" y="850"/>
                  </a:lnTo>
                  <a:lnTo>
                    <a:pt x="347" y="850"/>
                  </a:lnTo>
                  <a:lnTo>
                    <a:pt x="347" y="839"/>
                  </a:lnTo>
                  <a:lnTo>
                    <a:pt x="336" y="827"/>
                  </a:lnTo>
                  <a:lnTo>
                    <a:pt x="324" y="827"/>
                  </a:lnTo>
                  <a:lnTo>
                    <a:pt x="311" y="827"/>
                  </a:lnTo>
                  <a:lnTo>
                    <a:pt x="299" y="839"/>
                  </a:lnTo>
                  <a:lnTo>
                    <a:pt x="288" y="839"/>
                  </a:lnTo>
                  <a:lnTo>
                    <a:pt x="276" y="839"/>
                  </a:lnTo>
                  <a:lnTo>
                    <a:pt x="263" y="839"/>
                  </a:lnTo>
                  <a:lnTo>
                    <a:pt x="251" y="839"/>
                  </a:lnTo>
                  <a:lnTo>
                    <a:pt x="251" y="827"/>
                  </a:lnTo>
                  <a:lnTo>
                    <a:pt x="240" y="827"/>
                  </a:lnTo>
                  <a:lnTo>
                    <a:pt x="240" y="816"/>
                  </a:lnTo>
                  <a:lnTo>
                    <a:pt x="228" y="816"/>
                  </a:lnTo>
                  <a:lnTo>
                    <a:pt x="228" y="802"/>
                  </a:lnTo>
                  <a:lnTo>
                    <a:pt x="215" y="802"/>
                  </a:lnTo>
                  <a:lnTo>
                    <a:pt x="203" y="791"/>
                  </a:lnTo>
                  <a:lnTo>
                    <a:pt x="192" y="791"/>
                  </a:lnTo>
                  <a:lnTo>
                    <a:pt x="192" y="779"/>
                  </a:lnTo>
                  <a:lnTo>
                    <a:pt x="180" y="779"/>
                  </a:lnTo>
                  <a:lnTo>
                    <a:pt x="180" y="768"/>
                  </a:lnTo>
                  <a:lnTo>
                    <a:pt x="180" y="754"/>
                  </a:lnTo>
                  <a:lnTo>
                    <a:pt x="180" y="743"/>
                  </a:lnTo>
                  <a:lnTo>
                    <a:pt x="180" y="731"/>
                  </a:lnTo>
                  <a:lnTo>
                    <a:pt x="167" y="743"/>
                  </a:lnTo>
                  <a:lnTo>
                    <a:pt x="144" y="743"/>
                  </a:lnTo>
                  <a:lnTo>
                    <a:pt x="144" y="731"/>
                  </a:lnTo>
                  <a:lnTo>
                    <a:pt x="132" y="731"/>
                  </a:lnTo>
                  <a:lnTo>
                    <a:pt x="132" y="720"/>
                  </a:lnTo>
                  <a:lnTo>
                    <a:pt x="119" y="720"/>
                  </a:lnTo>
                  <a:lnTo>
                    <a:pt x="119" y="706"/>
                  </a:lnTo>
                  <a:lnTo>
                    <a:pt x="107" y="706"/>
                  </a:lnTo>
                  <a:lnTo>
                    <a:pt x="119" y="695"/>
                  </a:lnTo>
                  <a:lnTo>
                    <a:pt x="119" y="683"/>
                  </a:lnTo>
                  <a:lnTo>
                    <a:pt x="107" y="683"/>
                  </a:lnTo>
                  <a:lnTo>
                    <a:pt x="107" y="672"/>
                  </a:lnTo>
                  <a:lnTo>
                    <a:pt x="107" y="658"/>
                  </a:lnTo>
                  <a:lnTo>
                    <a:pt x="119" y="658"/>
                  </a:lnTo>
                  <a:lnTo>
                    <a:pt x="119" y="370"/>
                  </a:lnTo>
                  <a:lnTo>
                    <a:pt x="11" y="370"/>
                  </a:lnTo>
                  <a:lnTo>
                    <a:pt x="23" y="203"/>
                  </a:lnTo>
                  <a:lnTo>
                    <a:pt x="11" y="203"/>
                  </a:lnTo>
                  <a:lnTo>
                    <a:pt x="11" y="192"/>
                  </a:lnTo>
                  <a:lnTo>
                    <a:pt x="0" y="192"/>
                  </a:lnTo>
                  <a:lnTo>
                    <a:pt x="0" y="119"/>
                  </a:lnTo>
                  <a:close/>
                </a:path>
              </a:pathLst>
            </a:custGeom>
            <a:solidFill>
              <a:srgbClr val="CCEC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2" name="Freeform 57"/>
            <p:cNvSpPr>
              <a:spLocks/>
            </p:cNvSpPr>
            <p:nvPr/>
          </p:nvSpPr>
          <p:spPr bwMode="auto">
            <a:xfrm>
              <a:off x="2747" y="1953"/>
              <a:ext cx="391" cy="421"/>
            </a:xfrm>
            <a:custGeom>
              <a:avLst/>
              <a:gdLst>
                <a:gd name="T0" fmla="*/ 5 w 816"/>
                <a:gd name="T1" fmla="*/ 64 h 850"/>
                <a:gd name="T2" fmla="*/ 57 w 816"/>
                <a:gd name="T3" fmla="*/ 29 h 850"/>
                <a:gd name="T4" fmla="*/ 74 w 816"/>
                <a:gd name="T5" fmla="*/ 0 h 850"/>
                <a:gd name="T6" fmla="*/ 207 w 816"/>
                <a:gd name="T7" fmla="*/ 0 h 850"/>
                <a:gd name="T8" fmla="*/ 218 w 816"/>
                <a:gd name="T9" fmla="*/ 29 h 850"/>
                <a:gd name="T10" fmla="*/ 253 w 816"/>
                <a:gd name="T11" fmla="*/ 83 h 850"/>
                <a:gd name="T12" fmla="*/ 299 w 816"/>
                <a:gd name="T13" fmla="*/ 106 h 850"/>
                <a:gd name="T14" fmla="*/ 345 w 816"/>
                <a:gd name="T15" fmla="*/ 130 h 850"/>
                <a:gd name="T16" fmla="*/ 391 w 816"/>
                <a:gd name="T17" fmla="*/ 297 h 850"/>
                <a:gd name="T18" fmla="*/ 379 w 816"/>
                <a:gd name="T19" fmla="*/ 302 h 850"/>
                <a:gd name="T20" fmla="*/ 373 w 816"/>
                <a:gd name="T21" fmla="*/ 309 h 850"/>
                <a:gd name="T22" fmla="*/ 362 w 816"/>
                <a:gd name="T23" fmla="*/ 333 h 850"/>
                <a:gd name="T24" fmla="*/ 362 w 816"/>
                <a:gd name="T25" fmla="*/ 350 h 850"/>
                <a:gd name="T26" fmla="*/ 379 w 816"/>
                <a:gd name="T27" fmla="*/ 350 h 850"/>
                <a:gd name="T28" fmla="*/ 391 w 816"/>
                <a:gd name="T29" fmla="*/ 362 h 850"/>
                <a:gd name="T30" fmla="*/ 368 w 816"/>
                <a:gd name="T31" fmla="*/ 410 h 850"/>
                <a:gd name="T32" fmla="*/ 362 w 816"/>
                <a:gd name="T33" fmla="*/ 404 h 850"/>
                <a:gd name="T34" fmla="*/ 350 w 816"/>
                <a:gd name="T35" fmla="*/ 397 h 850"/>
                <a:gd name="T36" fmla="*/ 339 w 816"/>
                <a:gd name="T37" fmla="*/ 392 h 850"/>
                <a:gd name="T38" fmla="*/ 333 w 816"/>
                <a:gd name="T39" fmla="*/ 386 h 850"/>
                <a:gd name="T40" fmla="*/ 322 w 816"/>
                <a:gd name="T41" fmla="*/ 386 h 850"/>
                <a:gd name="T42" fmla="*/ 316 w 816"/>
                <a:gd name="T43" fmla="*/ 380 h 850"/>
                <a:gd name="T44" fmla="*/ 310 w 816"/>
                <a:gd name="T45" fmla="*/ 373 h 850"/>
                <a:gd name="T46" fmla="*/ 304 w 816"/>
                <a:gd name="T47" fmla="*/ 373 h 850"/>
                <a:gd name="T48" fmla="*/ 293 w 816"/>
                <a:gd name="T49" fmla="*/ 380 h 850"/>
                <a:gd name="T50" fmla="*/ 287 w 816"/>
                <a:gd name="T51" fmla="*/ 386 h 850"/>
                <a:gd name="T52" fmla="*/ 281 w 816"/>
                <a:gd name="T53" fmla="*/ 380 h 850"/>
                <a:gd name="T54" fmla="*/ 270 w 816"/>
                <a:gd name="T55" fmla="*/ 380 h 850"/>
                <a:gd name="T56" fmla="*/ 258 w 816"/>
                <a:gd name="T57" fmla="*/ 380 h 850"/>
                <a:gd name="T58" fmla="*/ 253 w 816"/>
                <a:gd name="T59" fmla="*/ 392 h 850"/>
                <a:gd name="T60" fmla="*/ 247 w 816"/>
                <a:gd name="T61" fmla="*/ 392 h 850"/>
                <a:gd name="T62" fmla="*/ 235 w 816"/>
                <a:gd name="T63" fmla="*/ 397 h 850"/>
                <a:gd name="T64" fmla="*/ 230 w 816"/>
                <a:gd name="T65" fmla="*/ 392 h 850"/>
                <a:gd name="T66" fmla="*/ 224 w 816"/>
                <a:gd name="T67" fmla="*/ 397 h 850"/>
                <a:gd name="T68" fmla="*/ 212 w 816"/>
                <a:gd name="T69" fmla="*/ 397 h 850"/>
                <a:gd name="T70" fmla="*/ 201 w 816"/>
                <a:gd name="T71" fmla="*/ 397 h 850"/>
                <a:gd name="T72" fmla="*/ 189 w 816"/>
                <a:gd name="T73" fmla="*/ 404 h 850"/>
                <a:gd name="T74" fmla="*/ 178 w 816"/>
                <a:gd name="T75" fmla="*/ 410 h 850"/>
                <a:gd name="T76" fmla="*/ 172 w 816"/>
                <a:gd name="T77" fmla="*/ 416 h 850"/>
                <a:gd name="T78" fmla="*/ 172 w 816"/>
                <a:gd name="T79" fmla="*/ 421 h 850"/>
                <a:gd name="T80" fmla="*/ 166 w 816"/>
                <a:gd name="T81" fmla="*/ 416 h 850"/>
                <a:gd name="T82" fmla="*/ 155 w 816"/>
                <a:gd name="T83" fmla="*/ 410 h 850"/>
                <a:gd name="T84" fmla="*/ 143 w 816"/>
                <a:gd name="T85" fmla="*/ 416 h 850"/>
                <a:gd name="T86" fmla="*/ 132 w 816"/>
                <a:gd name="T87" fmla="*/ 416 h 850"/>
                <a:gd name="T88" fmla="*/ 120 w 816"/>
                <a:gd name="T89" fmla="*/ 416 h 850"/>
                <a:gd name="T90" fmla="*/ 115 w 816"/>
                <a:gd name="T91" fmla="*/ 410 h 850"/>
                <a:gd name="T92" fmla="*/ 109 w 816"/>
                <a:gd name="T93" fmla="*/ 404 h 850"/>
                <a:gd name="T94" fmla="*/ 103 w 816"/>
                <a:gd name="T95" fmla="*/ 397 h 850"/>
                <a:gd name="T96" fmla="*/ 92 w 816"/>
                <a:gd name="T97" fmla="*/ 392 h 850"/>
                <a:gd name="T98" fmla="*/ 86 w 816"/>
                <a:gd name="T99" fmla="*/ 386 h 850"/>
                <a:gd name="T100" fmla="*/ 86 w 816"/>
                <a:gd name="T101" fmla="*/ 373 h 850"/>
                <a:gd name="T102" fmla="*/ 86 w 816"/>
                <a:gd name="T103" fmla="*/ 362 h 850"/>
                <a:gd name="T104" fmla="*/ 69 w 816"/>
                <a:gd name="T105" fmla="*/ 368 h 850"/>
                <a:gd name="T106" fmla="*/ 63 w 816"/>
                <a:gd name="T107" fmla="*/ 362 h 850"/>
                <a:gd name="T108" fmla="*/ 57 w 816"/>
                <a:gd name="T109" fmla="*/ 357 h 850"/>
                <a:gd name="T110" fmla="*/ 51 w 816"/>
                <a:gd name="T111" fmla="*/ 350 h 850"/>
                <a:gd name="T112" fmla="*/ 57 w 816"/>
                <a:gd name="T113" fmla="*/ 338 h 850"/>
                <a:gd name="T114" fmla="*/ 51 w 816"/>
                <a:gd name="T115" fmla="*/ 333 h 850"/>
                <a:gd name="T116" fmla="*/ 57 w 816"/>
                <a:gd name="T117" fmla="*/ 326 h 850"/>
                <a:gd name="T118" fmla="*/ 5 w 816"/>
                <a:gd name="T119" fmla="*/ 183 h 850"/>
                <a:gd name="T120" fmla="*/ 5 w 816"/>
                <a:gd name="T121" fmla="*/ 101 h 850"/>
                <a:gd name="T122" fmla="*/ 0 w 816"/>
                <a:gd name="T123" fmla="*/ 95 h 85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16"/>
                <a:gd name="T187" fmla="*/ 0 h 850"/>
                <a:gd name="T188" fmla="*/ 816 w 816"/>
                <a:gd name="T189" fmla="*/ 850 h 85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16" h="850">
                  <a:moveTo>
                    <a:pt x="0" y="119"/>
                  </a:moveTo>
                  <a:lnTo>
                    <a:pt x="11" y="130"/>
                  </a:lnTo>
                  <a:lnTo>
                    <a:pt x="23" y="59"/>
                  </a:lnTo>
                  <a:lnTo>
                    <a:pt x="119" y="59"/>
                  </a:lnTo>
                  <a:lnTo>
                    <a:pt x="119" y="0"/>
                  </a:lnTo>
                  <a:lnTo>
                    <a:pt x="155" y="0"/>
                  </a:lnTo>
                  <a:lnTo>
                    <a:pt x="324" y="0"/>
                  </a:lnTo>
                  <a:lnTo>
                    <a:pt x="432" y="0"/>
                  </a:lnTo>
                  <a:lnTo>
                    <a:pt x="455" y="0"/>
                  </a:lnTo>
                  <a:lnTo>
                    <a:pt x="455" y="59"/>
                  </a:lnTo>
                  <a:lnTo>
                    <a:pt x="528" y="59"/>
                  </a:lnTo>
                  <a:lnTo>
                    <a:pt x="528" y="167"/>
                  </a:lnTo>
                  <a:lnTo>
                    <a:pt x="624" y="167"/>
                  </a:lnTo>
                  <a:lnTo>
                    <a:pt x="624" y="215"/>
                  </a:lnTo>
                  <a:lnTo>
                    <a:pt x="720" y="215"/>
                  </a:lnTo>
                  <a:lnTo>
                    <a:pt x="720" y="263"/>
                  </a:lnTo>
                  <a:lnTo>
                    <a:pt x="816" y="263"/>
                  </a:lnTo>
                  <a:lnTo>
                    <a:pt x="816" y="599"/>
                  </a:lnTo>
                  <a:lnTo>
                    <a:pt x="791" y="599"/>
                  </a:lnTo>
                  <a:lnTo>
                    <a:pt x="791" y="610"/>
                  </a:lnTo>
                  <a:lnTo>
                    <a:pt x="779" y="610"/>
                  </a:lnTo>
                  <a:lnTo>
                    <a:pt x="779" y="624"/>
                  </a:lnTo>
                  <a:lnTo>
                    <a:pt x="779" y="672"/>
                  </a:lnTo>
                  <a:lnTo>
                    <a:pt x="756" y="672"/>
                  </a:lnTo>
                  <a:lnTo>
                    <a:pt x="756" y="695"/>
                  </a:lnTo>
                  <a:lnTo>
                    <a:pt x="756" y="706"/>
                  </a:lnTo>
                  <a:lnTo>
                    <a:pt x="779" y="706"/>
                  </a:lnTo>
                  <a:lnTo>
                    <a:pt x="791" y="706"/>
                  </a:lnTo>
                  <a:lnTo>
                    <a:pt x="791" y="731"/>
                  </a:lnTo>
                  <a:lnTo>
                    <a:pt x="816" y="731"/>
                  </a:lnTo>
                  <a:lnTo>
                    <a:pt x="816" y="827"/>
                  </a:lnTo>
                  <a:lnTo>
                    <a:pt x="768" y="827"/>
                  </a:lnTo>
                  <a:lnTo>
                    <a:pt x="756" y="827"/>
                  </a:lnTo>
                  <a:lnTo>
                    <a:pt x="756" y="816"/>
                  </a:lnTo>
                  <a:lnTo>
                    <a:pt x="743" y="802"/>
                  </a:lnTo>
                  <a:lnTo>
                    <a:pt x="731" y="802"/>
                  </a:lnTo>
                  <a:lnTo>
                    <a:pt x="720" y="802"/>
                  </a:lnTo>
                  <a:lnTo>
                    <a:pt x="708" y="791"/>
                  </a:lnTo>
                  <a:lnTo>
                    <a:pt x="695" y="791"/>
                  </a:lnTo>
                  <a:lnTo>
                    <a:pt x="695" y="779"/>
                  </a:lnTo>
                  <a:lnTo>
                    <a:pt x="683" y="779"/>
                  </a:lnTo>
                  <a:lnTo>
                    <a:pt x="672" y="779"/>
                  </a:lnTo>
                  <a:lnTo>
                    <a:pt x="672" y="768"/>
                  </a:lnTo>
                  <a:lnTo>
                    <a:pt x="660" y="768"/>
                  </a:lnTo>
                  <a:lnTo>
                    <a:pt x="647" y="768"/>
                  </a:lnTo>
                  <a:lnTo>
                    <a:pt x="647" y="754"/>
                  </a:lnTo>
                  <a:lnTo>
                    <a:pt x="635" y="768"/>
                  </a:lnTo>
                  <a:lnTo>
                    <a:pt x="635" y="754"/>
                  </a:lnTo>
                  <a:lnTo>
                    <a:pt x="624" y="768"/>
                  </a:lnTo>
                  <a:lnTo>
                    <a:pt x="612" y="768"/>
                  </a:lnTo>
                  <a:lnTo>
                    <a:pt x="612" y="779"/>
                  </a:lnTo>
                  <a:lnTo>
                    <a:pt x="599" y="779"/>
                  </a:lnTo>
                  <a:lnTo>
                    <a:pt x="599" y="768"/>
                  </a:lnTo>
                  <a:lnTo>
                    <a:pt x="587" y="768"/>
                  </a:lnTo>
                  <a:lnTo>
                    <a:pt x="576" y="768"/>
                  </a:lnTo>
                  <a:lnTo>
                    <a:pt x="564" y="768"/>
                  </a:lnTo>
                  <a:lnTo>
                    <a:pt x="551" y="768"/>
                  </a:lnTo>
                  <a:lnTo>
                    <a:pt x="539" y="768"/>
                  </a:lnTo>
                  <a:lnTo>
                    <a:pt x="528" y="779"/>
                  </a:lnTo>
                  <a:lnTo>
                    <a:pt x="528" y="791"/>
                  </a:lnTo>
                  <a:lnTo>
                    <a:pt x="516" y="802"/>
                  </a:lnTo>
                  <a:lnTo>
                    <a:pt x="516" y="791"/>
                  </a:lnTo>
                  <a:lnTo>
                    <a:pt x="503" y="802"/>
                  </a:lnTo>
                  <a:lnTo>
                    <a:pt x="491" y="802"/>
                  </a:lnTo>
                  <a:lnTo>
                    <a:pt x="491" y="791"/>
                  </a:lnTo>
                  <a:lnTo>
                    <a:pt x="480" y="791"/>
                  </a:lnTo>
                  <a:lnTo>
                    <a:pt x="468" y="791"/>
                  </a:lnTo>
                  <a:lnTo>
                    <a:pt x="468" y="802"/>
                  </a:lnTo>
                  <a:lnTo>
                    <a:pt x="455" y="802"/>
                  </a:lnTo>
                  <a:lnTo>
                    <a:pt x="443" y="802"/>
                  </a:lnTo>
                  <a:lnTo>
                    <a:pt x="432" y="802"/>
                  </a:lnTo>
                  <a:lnTo>
                    <a:pt x="420" y="802"/>
                  </a:lnTo>
                  <a:lnTo>
                    <a:pt x="407" y="802"/>
                  </a:lnTo>
                  <a:lnTo>
                    <a:pt x="395" y="816"/>
                  </a:lnTo>
                  <a:lnTo>
                    <a:pt x="384" y="827"/>
                  </a:lnTo>
                  <a:lnTo>
                    <a:pt x="372" y="827"/>
                  </a:lnTo>
                  <a:lnTo>
                    <a:pt x="372" y="839"/>
                  </a:lnTo>
                  <a:lnTo>
                    <a:pt x="359" y="839"/>
                  </a:lnTo>
                  <a:lnTo>
                    <a:pt x="372" y="850"/>
                  </a:lnTo>
                  <a:lnTo>
                    <a:pt x="359" y="850"/>
                  </a:lnTo>
                  <a:lnTo>
                    <a:pt x="347" y="850"/>
                  </a:lnTo>
                  <a:lnTo>
                    <a:pt x="347" y="839"/>
                  </a:lnTo>
                  <a:lnTo>
                    <a:pt x="336" y="827"/>
                  </a:lnTo>
                  <a:lnTo>
                    <a:pt x="324" y="827"/>
                  </a:lnTo>
                  <a:lnTo>
                    <a:pt x="311" y="827"/>
                  </a:lnTo>
                  <a:lnTo>
                    <a:pt x="299" y="839"/>
                  </a:lnTo>
                  <a:lnTo>
                    <a:pt x="288" y="839"/>
                  </a:lnTo>
                  <a:lnTo>
                    <a:pt x="276" y="839"/>
                  </a:lnTo>
                  <a:lnTo>
                    <a:pt x="263" y="839"/>
                  </a:lnTo>
                  <a:lnTo>
                    <a:pt x="251" y="839"/>
                  </a:lnTo>
                  <a:lnTo>
                    <a:pt x="251" y="827"/>
                  </a:lnTo>
                  <a:lnTo>
                    <a:pt x="240" y="827"/>
                  </a:lnTo>
                  <a:lnTo>
                    <a:pt x="240" y="816"/>
                  </a:lnTo>
                  <a:lnTo>
                    <a:pt x="228" y="816"/>
                  </a:lnTo>
                  <a:lnTo>
                    <a:pt x="228" y="802"/>
                  </a:lnTo>
                  <a:lnTo>
                    <a:pt x="215" y="802"/>
                  </a:lnTo>
                  <a:lnTo>
                    <a:pt x="203" y="791"/>
                  </a:lnTo>
                  <a:lnTo>
                    <a:pt x="192" y="791"/>
                  </a:lnTo>
                  <a:lnTo>
                    <a:pt x="192" y="779"/>
                  </a:lnTo>
                  <a:lnTo>
                    <a:pt x="180" y="779"/>
                  </a:lnTo>
                  <a:lnTo>
                    <a:pt x="180" y="768"/>
                  </a:lnTo>
                  <a:lnTo>
                    <a:pt x="180" y="754"/>
                  </a:lnTo>
                  <a:lnTo>
                    <a:pt x="180" y="743"/>
                  </a:lnTo>
                  <a:lnTo>
                    <a:pt x="180" y="731"/>
                  </a:lnTo>
                  <a:lnTo>
                    <a:pt x="167" y="743"/>
                  </a:lnTo>
                  <a:lnTo>
                    <a:pt x="144" y="743"/>
                  </a:lnTo>
                  <a:lnTo>
                    <a:pt x="144" y="731"/>
                  </a:lnTo>
                  <a:lnTo>
                    <a:pt x="132" y="731"/>
                  </a:lnTo>
                  <a:lnTo>
                    <a:pt x="132" y="720"/>
                  </a:lnTo>
                  <a:lnTo>
                    <a:pt x="119" y="720"/>
                  </a:lnTo>
                  <a:lnTo>
                    <a:pt x="119" y="706"/>
                  </a:lnTo>
                  <a:lnTo>
                    <a:pt x="107" y="706"/>
                  </a:lnTo>
                  <a:lnTo>
                    <a:pt x="119" y="695"/>
                  </a:lnTo>
                  <a:lnTo>
                    <a:pt x="119" y="683"/>
                  </a:lnTo>
                  <a:lnTo>
                    <a:pt x="107" y="683"/>
                  </a:lnTo>
                  <a:lnTo>
                    <a:pt x="107" y="672"/>
                  </a:lnTo>
                  <a:lnTo>
                    <a:pt x="107" y="658"/>
                  </a:lnTo>
                  <a:lnTo>
                    <a:pt x="119" y="658"/>
                  </a:lnTo>
                  <a:lnTo>
                    <a:pt x="119" y="370"/>
                  </a:lnTo>
                  <a:lnTo>
                    <a:pt x="11" y="370"/>
                  </a:lnTo>
                  <a:lnTo>
                    <a:pt x="23" y="203"/>
                  </a:lnTo>
                  <a:lnTo>
                    <a:pt x="11" y="203"/>
                  </a:lnTo>
                  <a:lnTo>
                    <a:pt x="11" y="192"/>
                  </a:lnTo>
                  <a:lnTo>
                    <a:pt x="0" y="192"/>
                  </a:lnTo>
                  <a:lnTo>
                    <a:pt x="0" y="119"/>
                  </a:lnTo>
                  <a:close/>
                </a:path>
              </a:pathLst>
            </a:custGeom>
            <a:solidFill>
              <a:srgbClr val="CCECFF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" name="Freeform 58"/>
            <p:cNvSpPr>
              <a:spLocks/>
            </p:cNvSpPr>
            <p:nvPr/>
          </p:nvSpPr>
          <p:spPr bwMode="auto">
            <a:xfrm>
              <a:off x="2516" y="1056"/>
              <a:ext cx="248" cy="493"/>
            </a:xfrm>
            <a:custGeom>
              <a:avLst/>
              <a:gdLst>
                <a:gd name="T0" fmla="*/ 0 w 518"/>
                <a:gd name="T1" fmla="*/ 463 h 996"/>
                <a:gd name="T2" fmla="*/ 0 w 518"/>
                <a:gd name="T3" fmla="*/ 439 h 996"/>
                <a:gd name="T4" fmla="*/ 6 w 518"/>
                <a:gd name="T5" fmla="*/ 439 h 996"/>
                <a:gd name="T6" fmla="*/ 34 w 518"/>
                <a:gd name="T7" fmla="*/ 439 h 996"/>
                <a:gd name="T8" fmla="*/ 41 w 518"/>
                <a:gd name="T9" fmla="*/ 439 h 996"/>
                <a:gd name="T10" fmla="*/ 46 w 518"/>
                <a:gd name="T11" fmla="*/ 439 h 996"/>
                <a:gd name="T12" fmla="*/ 52 w 518"/>
                <a:gd name="T13" fmla="*/ 439 h 996"/>
                <a:gd name="T14" fmla="*/ 52 w 518"/>
                <a:gd name="T15" fmla="*/ 386 h 996"/>
                <a:gd name="T16" fmla="*/ 52 w 518"/>
                <a:gd name="T17" fmla="*/ 333 h 996"/>
                <a:gd name="T18" fmla="*/ 52 w 518"/>
                <a:gd name="T19" fmla="*/ 327 h 996"/>
                <a:gd name="T20" fmla="*/ 52 w 518"/>
                <a:gd name="T21" fmla="*/ 314 h 996"/>
                <a:gd name="T22" fmla="*/ 52 w 518"/>
                <a:gd name="T23" fmla="*/ 243 h 996"/>
                <a:gd name="T24" fmla="*/ 52 w 518"/>
                <a:gd name="T25" fmla="*/ 48 h 996"/>
                <a:gd name="T26" fmla="*/ 52 w 518"/>
                <a:gd name="T27" fmla="*/ 0 h 996"/>
                <a:gd name="T28" fmla="*/ 104 w 518"/>
                <a:gd name="T29" fmla="*/ 0 h 996"/>
                <a:gd name="T30" fmla="*/ 150 w 518"/>
                <a:gd name="T31" fmla="*/ 0 h 996"/>
                <a:gd name="T32" fmla="*/ 248 w 518"/>
                <a:gd name="T33" fmla="*/ 0 h 996"/>
                <a:gd name="T34" fmla="*/ 248 w 518"/>
                <a:gd name="T35" fmla="*/ 5 h 996"/>
                <a:gd name="T36" fmla="*/ 248 w 518"/>
                <a:gd name="T37" fmla="*/ 18 h 996"/>
                <a:gd name="T38" fmla="*/ 248 w 518"/>
                <a:gd name="T39" fmla="*/ 24 h 996"/>
                <a:gd name="T40" fmla="*/ 248 w 518"/>
                <a:gd name="T41" fmla="*/ 42 h 996"/>
                <a:gd name="T42" fmla="*/ 248 w 518"/>
                <a:gd name="T43" fmla="*/ 48 h 996"/>
                <a:gd name="T44" fmla="*/ 248 w 518"/>
                <a:gd name="T45" fmla="*/ 71 h 996"/>
                <a:gd name="T46" fmla="*/ 248 w 518"/>
                <a:gd name="T47" fmla="*/ 83 h 996"/>
                <a:gd name="T48" fmla="*/ 248 w 518"/>
                <a:gd name="T49" fmla="*/ 130 h 996"/>
                <a:gd name="T50" fmla="*/ 248 w 518"/>
                <a:gd name="T51" fmla="*/ 143 h 996"/>
                <a:gd name="T52" fmla="*/ 248 w 518"/>
                <a:gd name="T53" fmla="*/ 219 h 996"/>
                <a:gd name="T54" fmla="*/ 248 w 518"/>
                <a:gd name="T55" fmla="*/ 243 h 996"/>
                <a:gd name="T56" fmla="*/ 242 w 518"/>
                <a:gd name="T57" fmla="*/ 243 h 996"/>
                <a:gd name="T58" fmla="*/ 242 w 518"/>
                <a:gd name="T59" fmla="*/ 249 h 996"/>
                <a:gd name="T60" fmla="*/ 242 w 518"/>
                <a:gd name="T61" fmla="*/ 255 h 996"/>
                <a:gd name="T62" fmla="*/ 242 w 518"/>
                <a:gd name="T63" fmla="*/ 273 h 996"/>
                <a:gd name="T64" fmla="*/ 242 w 518"/>
                <a:gd name="T65" fmla="*/ 279 h 996"/>
                <a:gd name="T66" fmla="*/ 242 w 518"/>
                <a:gd name="T67" fmla="*/ 285 h 996"/>
                <a:gd name="T68" fmla="*/ 242 w 518"/>
                <a:gd name="T69" fmla="*/ 327 h 996"/>
                <a:gd name="T70" fmla="*/ 248 w 518"/>
                <a:gd name="T71" fmla="*/ 333 h 996"/>
                <a:gd name="T72" fmla="*/ 248 w 518"/>
                <a:gd name="T73" fmla="*/ 344 h 996"/>
                <a:gd name="T74" fmla="*/ 248 w 518"/>
                <a:gd name="T75" fmla="*/ 356 h 996"/>
                <a:gd name="T76" fmla="*/ 242 w 518"/>
                <a:gd name="T77" fmla="*/ 362 h 996"/>
                <a:gd name="T78" fmla="*/ 248 w 518"/>
                <a:gd name="T79" fmla="*/ 368 h 996"/>
                <a:gd name="T80" fmla="*/ 242 w 518"/>
                <a:gd name="T81" fmla="*/ 368 h 996"/>
                <a:gd name="T82" fmla="*/ 248 w 518"/>
                <a:gd name="T83" fmla="*/ 374 h 996"/>
                <a:gd name="T84" fmla="*/ 248 w 518"/>
                <a:gd name="T85" fmla="*/ 380 h 996"/>
                <a:gd name="T86" fmla="*/ 248 w 518"/>
                <a:gd name="T87" fmla="*/ 386 h 996"/>
                <a:gd name="T88" fmla="*/ 248 w 518"/>
                <a:gd name="T89" fmla="*/ 398 h 996"/>
                <a:gd name="T90" fmla="*/ 248 w 518"/>
                <a:gd name="T91" fmla="*/ 409 h 996"/>
                <a:gd name="T92" fmla="*/ 248 w 518"/>
                <a:gd name="T93" fmla="*/ 415 h 996"/>
                <a:gd name="T94" fmla="*/ 248 w 518"/>
                <a:gd name="T95" fmla="*/ 422 h 996"/>
                <a:gd name="T96" fmla="*/ 242 w 518"/>
                <a:gd name="T97" fmla="*/ 428 h 996"/>
                <a:gd name="T98" fmla="*/ 248 w 518"/>
                <a:gd name="T99" fmla="*/ 439 h 996"/>
                <a:gd name="T100" fmla="*/ 219 w 518"/>
                <a:gd name="T101" fmla="*/ 439 h 996"/>
                <a:gd name="T102" fmla="*/ 219 w 518"/>
                <a:gd name="T103" fmla="*/ 493 h 996"/>
                <a:gd name="T104" fmla="*/ 104 w 518"/>
                <a:gd name="T105" fmla="*/ 493 h 996"/>
                <a:gd name="T106" fmla="*/ 76 w 518"/>
                <a:gd name="T107" fmla="*/ 493 h 996"/>
                <a:gd name="T108" fmla="*/ 64 w 518"/>
                <a:gd name="T109" fmla="*/ 493 h 996"/>
                <a:gd name="T110" fmla="*/ 58 w 518"/>
                <a:gd name="T111" fmla="*/ 493 h 996"/>
                <a:gd name="T112" fmla="*/ 52 w 518"/>
                <a:gd name="T113" fmla="*/ 493 h 996"/>
                <a:gd name="T114" fmla="*/ 0 w 518"/>
                <a:gd name="T115" fmla="*/ 493 h 996"/>
                <a:gd name="T116" fmla="*/ 0 w 518"/>
                <a:gd name="T117" fmla="*/ 469 h 996"/>
                <a:gd name="T118" fmla="*/ 0 w 518"/>
                <a:gd name="T119" fmla="*/ 463 h 99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18"/>
                <a:gd name="T181" fmla="*/ 0 h 996"/>
                <a:gd name="T182" fmla="*/ 518 w 518"/>
                <a:gd name="T183" fmla="*/ 996 h 99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18" h="996">
                  <a:moveTo>
                    <a:pt x="0" y="935"/>
                  </a:moveTo>
                  <a:lnTo>
                    <a:pt x="0" y="887"/>
                  </a:lnTo>
                  <a:lnTo>
                    <a:pt x="12" y="887"/>
                  </a:lnTo>
                  <a:lnTo>
                    <a:pt x="71" y="887"/>
                  </a:lnTo>
                  <a:lnTo>
                    <a:pt x="85" y="887"/>
                  </a:lnTo>
                  <a:lnTo>
                    <a:pt x="96" y="887"/>
                  </a:lnTo>
                  <a:lnTo>
                    <a:pt x="108" y="887"/>
                  </a:lnTo>
                  <a:lnTo>
                    <a:pt x="108" y="779"/>
                  </a:lnTo>
                  <a:lnTo>
                    <a:pt x="108" y="672"/>
                  </a:lnTo>
                  <a:lnTo>
                    <a:pt x="108" y="660"/>
                  </a:lnTo>
                  <a:lnTo>
                    <a:pt x="108" y="635"/>
                  </a:lnTo>
                  <a:lnTo>
                    <a:pt x="108" y="491"/>
                  </a:lnTo>
                  <a:lnTo>
                    <a:pt x="108" y="96"/>
                  </a:lnTo>
                  <a:lnTo>
                    <a:pt x="108" y="0"/>
                  </a:lnTo>
                  <a:lnTo>
                    <a:pt x="217" y="0"/>
                  </a:lnTo>
                  <a:lnTo>
                    <a:pt x="313" y="0"/>
                  </a:lnTo>
                  <a:lnTo>
                    <a:pt x="518" y="0"/>
                  </a:lnTo>
                  <a:lnTo>
                    <a:pt x="518" y="11"/>
                  </a:lnTo>
                  <a:lnTo>
                    <a:pt x="518" y="36"/>
                  </a:lnTo>
                  <a:lnTo>
                    <a:pt x="518" y="48"/>
                  </a:lnTo>
                  <a:lnTo>
                    <a:pt x="518" y="84"/>
                  </a:lnTo>
                  <a:lnTo>
                    <a:pt x="518" y="96"/>
                  </a:lnTo>
                  <a:lnTo>
                    <a:pt x="518" y="144"/>
                  </a:lnTo>
                  <a:lnTo>
                    <a:pt x="518" y="167"/>
                  </a:lnTo>
                  <a:lnTo>
                    <a:pt x="518" y="263"/>
                  </a:lnTo>
                  <a:lnTo>
                    <a:pt x="518" y="288"/>
                  </a:lnTo>
                  <a:lnTo>
                    <a:pt x="518" y="443"/>
                  </a:lnTo>
                  <a:lnTo>
                    <a:pt x="518" y="491"/>
                  </a:lnTo>
                  <a:lnTo>
                    <a:pt x="505" y="491"/>
                  </a:lnTo>
                  <a:lnTo>
                    <a:pt x="505" y="503"/>
                  </a:lnTo>
                  <a:lnTo>
                    <a:pt x="505" y="516"/>
                  </a:lnTo>
                  <a:lnTo>
                    <a:pt x="505" y="551"/>
                  </a:lnTo>
                  <a:lnTo>
                    <a:pt x="505" y="564"/>
                  </a:lnTo>
                  <a:lnTo>
                    <a:pt x="505" y="576"/>
                  </a:lnTo>
                  <a:lnTo>
                    <a:pt x="505" y="660"/>
                  </a:lnTo>
                  <a:lnTo>
                    <a:pt x="518" y="672"/>
                  </a:lnTo>
                  <a:lnTo>
                    <a:pt x="518" y="695"/>
                  </a:lnTo>
                  <a:lnTo>
                    <a:pt x="518" y="720"/>
                  </a:lnTo>
                  <a:lnTo>
                    <a:pt x="505" y="731"/>
                  </a:lnTo>
                  <a:lnTo>
                    <a:pt x="518" y="743"/>
                  </a:lnTo>
                  <a:lnTo>
                    <a:pt x="505" y="743"/>
                  </a:lnTo>
                  <a:lnTo>
                    <a:pt x="518" y="756"/>
                  </a:lnTo>
                  <a:lnTo>
                    <a:pt x="518" y="768"/>
                  </a:lnTo>
                  <a:lnTo>
                    <a:pt x="518" y="779"/>
                  </a:lnTo>
                  <a:lnTo>
                    <a:pt x="518" y="804"/>
                  </a:lnTo>
                  <a:lnTo>
                    <a:pt x="518" y="827"/>
                  </a:lnTo>
                  <a:lnTo>
                    <a:pt x="518" y="839"/>
                  </a:lnTo>
                  <a:lnTo>
                    <a:pt x="518" y="852"/>
                  </a:lnTo>
                  <a:lnTo>
                    <a:pt x="505" y="864"/>
                  </a:lnTo>
                  <a:lnTo>
                    <a:pt x="518" y="887"/>
                  </a:lnTo>
                  <a:lnTo>
                    <a:pt x="457" y="887"/>
                  </a:lnTo>
                  <a:lnTo>
                    <a:pt x="457" y="996"/>
                  </a:lnTo>
                  <a:lnTo>
                    <a:pt x="217" y="996"/>
                  </a:lnTo>
                  <a:lnTo>
                    <a:pt x="158" y="996"/>
                  </a:lnTo>
                  <a:lnTo>
                    <a:pt x="134" y="996"/>
                  </a:lnTo>
                  <a:lnTo>
                    <a:pt x="121" y="996"/>
                  </a:lnTo>
                  <a:lnTo>
                    <a:pt x="108" y="996"/>
                  </a:lnTo>
                  <a:lnTo>
                    <a:pt x="0" y="996"/>
                  </a:lnTo>
                  <a:lnTo>
                    <a:pt x="0" y="948"/>
                  </a:lnTo>
                  <a:lnTo>
                    <a:pt x="0" y="935"/>
                  </a:lnTo>
                  <a:close/>
                </a:path>
              </a:pathLst>
            </a:custGeom>
            <a:solidFill>
              <a:srgbClr val="CCEC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" name="Freeform 59"/>
            <p:cNvSpPr>
              <a:spLocks/>
            </p:cNvSpPr>
            <p:nvPr/>
          </p:nvSpPr>
          <p:spPr bwMode="auto">
            <a:xfrm>
              <a:off x="2516" y="1056"/>
              <a:ext cx="248" cy="493"/>
            </a:xfrm>
            <a:custGeom>
              <a:avLst/>
              <a:gdLst>
                <a:gd name="T0" fmla="*/ 0 w 518"/>
                <a:gd name="T1" fmla="*/ 463 h 996"/>
                <a:gd name="T2" fmla="*/ 0 w 518"/>
                <a:gd name="T3" fmla="*/ 439 h 996"/>
                <a:gd name="T4" fmla="*/ 6 w 518"/>
                <a:gd name="T5" fmla="*/ 439 h 996"/>
                <a:gd name="T6" fmla="*/ 34 w 518"/>
                <a:gd name="T7" fmla="*/ 439 h 996"/>
                <a:gd name="T8" fmla="*/ 41 w 518"/>
                <a:gd name="T9" fmla="*/ 439 h 996"/>
                <a:gd name="T10" fmla="*/ 46 w 518"/>
                <a:gd name="T11" fmla="*/ 439 h 996"/>
                <a:gd name="T12" fmla="*/ 52 w 518"/>
                <a:gd name="T13" fmla="*/ 439 h 996"/>
                <a:gd name="T14" fmla="*/ 52 w 518"/>
                <a:gd name="T15" fmla="*/ 386 h 996"/>
                <a:gd name="T16" fmla="*/ 52 w 518"/>
                <a:gd name="T17" fmla="*/ 333 h 996"/>
                <a:gd name="T18" fmla="*/ 52 w 518"/>
                <a:gd name="T19" fmla="*/ 327 h 996"/>
                <a:gd name="T20" fmla="*/ 52 w 518"/>
                <a:gd name="T21" fmla="*/ 314 h 996"/>
                <a:gd name="T22" fmla="*/ 52 w 518"/>
                <a:gd name="T23" fmla="*/ 243 h 996"/>
                <a:gd name="T24" fmla="*/ 52 w 518"/>
                <a:gd name="T25" fmla="*/ 48 h 996"/>
                <a:gd name="T26" fmla="*/ 52 w 518"/>
                <a:gd name="T27" fmla="*/ 0 h 996"/>
                <a:gd name="T28" fmla="*/ 104 w 518"/>
                <a:gd name="T29" fmla="*/ 0 h 996"/>
                <a:gd name="T30" fmla="*/ 150 w 518"/>
                <a:gd name="T31" fmla="*/ 0 h 996"/>
                <a:gd name="T32" fmla="*/ 248 w 518"/>
                <a:gd name="T33" fmla="*/ 0 h 996"/>
                <a:gd name="T34" fmla="*/ 248 w 518"/>
                <a:gd name="T35" fmla="*/ 5 h 996"/>
                <a:gd name="T36" fmla="*/ 248 w 518"/>
                <a:gd name="T37" fmla="*/ 18 h 996"/>
                <a:gd name="T38" fmla="*/ 248 w 518"/>
                <a:gd name="T39" fmla="*/ 24 h 996"/>
                <a:gd name="T40" fmla="*/ 248 w 518"/>
                <a:gd name="T41" fmla="*/ 42 h 996"/>
                <a:gd name="T42" fmla="*/ 248 w 518"/>
                <a:gd name="T43" fmla="*/ 48 h 996"/>
                <a:gd name="T44" fmla="*/ 248 w 518"/>
                <a:gd name="T45" fmla="*/ 71 h 996"/>
                <a:gd name="T46" fmla="*/ 248 w 518"/>
                <a:gd name="T47" fmla="*/ 83 h 996"/>
                <a:gd name="T48" fmla="*/ 248 w 518"/>
                <a:gd name="T49" fmla="*/ 130 h 996"/>
                <a:gd name="T50" fmla="*/ 248 w 518"/>
                <a:gd name="T51" fmla="*/ 143 h 996"/>
                <a:gd name="T52" fmla="*/ 248 w 518"/>
                <a:gd name="T53" fmla="*/ 219 h 996"/>
                <a:gd name="T54" fmla="*/ 248 w 518"/>
                <a:gd name="T55" fmla="*/ 243 h 996"/>
                <a:gd name="T56" fmla="*/ 242 w 518"/>
                <a:gd name="T57" fmla="*/ 243 h 996"/>
                <a:gd name="T58" fmla="*/ 242 w 518"/>
                <a:gd name="T59" fmla="*/ 249 h 996"/>
                <a:gd name="T60" fmla="*/ 242 w 518"/>
                <a:gd name="T61" fmla="*/ 255 h 996"/>
                <a:gd name="T62" fmla="*/ 242 w 518"/>
                <a:gd name="T63" fmla="*/ 273 h 996"/>
                <a:gd name="T64" fmla="*/ 242 w 518"/>
                <a:gd name="T65" fmla="*/ 279 h 996"/>
                <a:gd name="T66" fmla="*/ 242 w 518"/>
                <a:gd name="T67" fmla="*/ 285 h 996"/>
                <a:gd name="T68" fmla="*/ 242 w 518"/>
                <a:gd name="T69" fmla="*/ 327 h 996"/>
                <a:gd name="T70" fmla="*/ 248 w 518"/>
                <a:gd name="T71" fmla="*/ 333 h 996"/>
                <a:gd name="T72" fmla="*/ 248 w 518"/>
                <a:gd name="T73" fmla="*/ 344 h 996"/>
                <a:gd name="T74" fmla="*/ 248 w 518"/>
                <a:gd name="T75" fmla="*/ 356 h 996"/>
                <a:gd name="T76" fmla="*/ 242 w 518"/>
                <a:gd name="T77" fmla="*/ 362 h 996"/>
                <a:gd name="T78" fmla="*/ 248 w 518"/>
                <a:gd name="T79" fmla="*/ 368 h 996"/>
                <a:gd name="T80" fmla="*/ 242 w 518"/>
                <a:gd name="T81" fmla="*/ 368 h 996"/>
                <a:gd name="T82" fmla="*/ 248 w 518"/>
                <a:gd name="T83" fmla="*/ 374 h 996"/>
                <a:gd name="T84" fmla="*/ 248 w 518"/>
                <a:gd name="T85" fmla="*/ 380 h 996"/>
                <a:gd name="T86" fmla="*/ 248 w 518"/>
                <a:gd name="T87" fmla="*/ 386 h 996"/>
                <a:gd name="T88" fmla="*/ 248 w 518"/>
                <a:gd name="T89" fmla="*/ 398 h 996"/>
                <a:gd name="T90" fmla="*/ 248 w 518"/>
                <a:gd name="T91" fmla="*/ 409 h 996"/>
                <a:gd name="T92" fmla="*/ 248 w 518"/>
                <a:gd name="T93" fmla="*/ 415 h 996"/>
                <a:gd name="T94" fmla="*/ 248 w 518"/>
                <a:gd name="T95" fmla="*/ 422 h 996"/>
                <a:gd name="T96" fmla="*/ 242 w 518"/>
                <a:gd name="T97" fmla="*/ 428 h 996"/>
                <a:gd name="T98" fmla="*/ 248 w 518"/>
                <a:gd name="T99" fmla="*/ 439 h 996"/>
                <a:gd name="T100" fmla="*/ 219 w 518"/>
                <a:gd name="T101" fmla="*/ 439 h 996"/>
                <a:gd name="T102" fmla="*/ 219 w 518"/>
                <a:gd name="T103" fmla="*/ 493 h 996"/>
                <a:gd name="T104" fmla="*/ 104 w 518"/>
                <a:gd name="T105" fmla="*/ 493 h 996"/>
                <a:gd name="T106" fmla="*/ 76 w 518"/>
                <a:gd name="T107" fmla="*/ 493 h 996"/>
                <a:gd name="T108" fmla="*/ 64 w 518"/>
                <a:gd name="T109" fmla="*/ 493 h 996"/>
                <a:gd name="T110" fmla="*/ 58 w 518"/>
                <a:gd name="T111" fmla="*/ 493 h 996"/>
                <a:gd name="T112" fmla="*/ 52 w 518"/>
                <a:gd name="T113" fmla="*/ 493 h 996"/>
                <a:gd name="T114" fmla="*/ 0 w 518"/>
                <a:gd name="T115" fmla="*/ 493 h 996"/>
                <a:gd name="T116" fmla="*/ 0 w 518"/>
                <a:gd name="T117" fmla="*/ 469 h 996"/>
                <a:gd name="T118" fmla="*/ 0 w 518"/>
                <a:gd name="T119" fmla="*/ 463 h 99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18"/>
                <a:gd name="T181" fmla="*/ 0 h 996"/>
                <a:gd name="T182" fmla="*/ 518 w 518"/>
                <a:gd name="T183" fmla="*/ 996 h 99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18" h="996">
                  <a:moveTo>
                    <a:pt x="0" y="935"/>
                  </a:moveTo>
                  <a:lnTo>
                    <a:pt x="0" y="887"/>
                  </a:lnTo>
                  <a:lnTo>
                    <a:pt x="12" y="887"/>
                  </a:lnTo>
                  <a:lnTo>
                    <a:pt x="71" y="887"/>
                  </a:lnTo>
                  <a:lnTo>
                    <a:pt x="85" y="887"/>
                  </a:lnTo>
                  <a:lnTo>
                    <a:pt x="96" y="887"/>
                  </a:lnTo>
                  <a:lnTo>
                    <a:pt x="108" y="887"/>
                  </a:lnTo>
                  <a:lnTo>
                    <a:pt x="108" y="779"/>
                  </a:lnTo>
                  <a:lnTo>
                    <a:pt x="108" y="672"/>
                  </a:lnTo>
                  <a:lnTo>
                    <a:pt x="108" y="660"/>
                  </a:lnTo>
                  <a:lnTo>
                    <a:pt x="108" y="635"/>
                  </a:lnTo>
                  <a:lnTo>
                    <a:pt x="108" y="491"/>
                  </a:lnTo>
                  <a:lnTo>
                    <a:pt x="108" y="96"/>
                  </a:lnTo>
                  <a:lnTo>
                    <a:pt x="108" y="0"/>
                  </a:lnTo>
                  <a:lnTo>
                    <a:pt x="217" y="0"/>
                  </a:lnTo>
                  <a:lnTo>
                    <a:pt x="313" y="0"/>
                  </a:lnTo>
                  <a:lnTo>
                    <a:pt x="518" y="0"/>
                  </a:lnTo>
                  <a:lnTo>
                    <a:pt x="518" y="11"/>
                  </a:lnTo>
                  <a:lnTo>
                    <a:pt x="518" y="36"/>
                  </a:lnTo>
                  <a:lnTo>
                    <a:pt x="518" y="48"/>
                  </a:lnTo>
                  <a:lnTo>
                    <a:pt x="518" y="84"/>
                  </a:lnTo>
                  <a:lnTo>
                    <a:pt x="518" y="96"/>
                  </a:lnTo>
                  <a:lnTo>
                    <a:pt x="518" y="144"/>
                  </a:lnTo>
                  <a:lnTo>
                    <a:pt x="518" y="167"/>
                  </a:lnTo>
                  <a:lnTo>
                    <a:pt x="518" y="263"/>
                  </a:lnTo>
                  <a:lnTo>
                    <a:pt x="518" y="288"/>
                  </a:lnTo>
                  <a:lnTo>
                    <a:pt x="518" y="443"/>
                  </a:lnTo>
                  <a:lnTo>
                    <a:pt x="518" y="491"/>
                  </a:lnTo>
                  <a:lnTo>
                    <a:pt x="505" y="491"/>
                  </a:lnTo>
                  <a:lnTo>
                    <a:pt x="505" y="503"/>
                  </a:lnTo>
                  <a:lnTo>
                    <a:pt x="505" y="516"/>
                  </a:lnTo>
                  <a:lnTo>
                    <a:pt x="505" y="551"/>
                  </a:lnTo>
                  <a:lnTo>
                    <a:pt x="505" y="564"/>
                  </a:lnTo>
                  <a:lnTo>
                    <a:pt x="505" y="576"/>
                  </a:lnTo>
                  <a:lnTo>
                    <a:pt x="505" y="660"/>
                  </a:lnTo>
                  <a:lnTo>
                    <a:pt x="518" y="672"/>
                  </a:lnTo>
                  <a:lnTo>
                    <a:pt x="518" y="695"/>
                  </a:lnTo>
                  <a:lnTo>
                    <a:pt x="518" y="720"/>
                  </a:lnTo>
                  <a:lnTo>
                    <a:pt x="505" y="731"/>
                  </a:lnTo>
                  <a:lnTo>
                    <a:pt x="518" y="743"/>
                  </a:lnTo>
                  <a:lnTo>
                    <a:pt x="505" y="743"/>
                  </a:lnTo>
                  <a:lnTo>
                    <a:pt x="518" y="756"/>
                  </a:lnTo>
                  <a:lnTo>
                    <a:pt x="518" y="768"/>
                  </a:lnTo>
                  <a:lnTo>
                    <a:pt x="518" y="779"/>
                  </a:lnTo>
                  <a:lnTo>
                    <a:pt x="518" y="804"/>
                  </a:lnTo>
                  <a:lnTo>
                    <a:pt x="518" y="827"/>
                  </a:lnTo>
                  <a:lnTo>
                    <a:pt x="518" y="839"/>
                  </a:lnTo>
                  <a:lnTo>
                    <a:pt x="518" y="852"/>
                  </a:lnTo>
                  <a:lnTo>
                    <a:pt x="505" y="864"/>
                  </a:lnTo>
                  <a:lnTo>
                    <a:pt x="518" y="887"/>
                  </a:lnTo>
                  <a:lnTo>
                    <a:pt x="457" y="887"/>
                  </a:lnTo>
                  <a:lnTo>
                    <a:pt x="457" y="996"/>
                  </a:lnTo>
                  <a:lnTo>
                    <a:pt x="217" y="996"/>
                  </a:lnTo>
                  <a:lnTo>
                    <a:pt x="158" y="996"/>
                  </a:lnTo>
                  <a:lnTo>
                    <a:pt x="134" y="996"/>
                  </a:lnTo>
                  <a:lnTo>
                    <a:pt x="121" y="996"/>
                  </a:lnTo>
                  <a:lnTo>
                    <a:pt x="108" y="996"/>
                  </a:lnTo>
                  <a:lnTo>
                    <a:pt x="0" y="996"/>
                  </a:lnTo>
                  <a:lnTo>
                    <a:pt x="0" y="948"/>
                  </a:lnTo>
                  <a:lnTo>
                    <a:pt x="0" y="935"/>
                  </a:lnTo>
                  <a:close/>
                </a:path>
              </a:pathLst>
            </a:custGeom>
            <a:solidFill>
              <a:srgbClr val="CCECFF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" name="Freeform 60"/>
            <p:cNvSpPr>
              <a:spLocks/>
            </p:cNvSpPr>
            <p:nvPr/>
          </p:nvSpPr>
          <p:spPr bwMode="auto">
            <a:xfrm>
              <a:off x="2222" y="1056"/>
              <a:ext cx="346" cy="439"/>
            </a:xfrm>
            <a:custGeom>
              <a:avLst/>
              <a:gdLst>
                <a:gd name="T0" fmla="*/ 0 w 720"/>
                <a:gd name="T1" fmla="*/ 18 h 887"/>
                <a:gd name="T2" fmla="*/ 0 w 720"/>
                <a:gd name="T3" fmla="*/ 29 h 887"/>
                <a:gd name="T4" fmla="*/ 0 w 720"/>
                <a:gd name="T5" fmla="*/ 65 h 887"/>
                <a:gd name="T6" fmla="*/ 0 w 720"/>
                <a:gd name="T7" fmla="*/ 77 h 887"/>
                <a:gd name="T8" fmla="*/ 0 w 720"/>
                <a:gd name="T9" fmla="*/ 95 h 887"/>
                <a:gd name="T10" fmla="*/ 0 w 720"/>
                <a:gd name="T11" fmla="*/ 106 h 887"/>
                <a:gd name="T12" fmla="*/ 0 w 720"/>
                <a:gd name="T13" fmla="*/ 143 h 887"/>
                <a:gd name="T14" fmla="*/ 0 w 720"/>
                <a:gd name="T15" fmla="*/ 154 h 887"/>
                <a:gd name="T16" fmla="*/ 0 w 720"/>
                <a:gd name="T17" fmla="*/ 214 h 887"/>
                <a:gd name="T18" fmla="*/ 0 w 720"/>
                <a:gd name="T19" fmla="*/ 243 h 887"/>
                <a:gd name="T20" fmla="*/ 0 w 720"/>
                <a:gd name="T21" fmla="*/ 267 h 887"/>
                <a:gd name="T22" fmla="*/ 0 w 720"/>
                <a:gd name="T23" fmla="*/ 285 h 887"/>
                <a:gd name="T24" fmla="*/ 5 w 720"/>
                <a:gd name="T25" fmla="*/ 296 h 887"/>
                <a:gd name="T26" fmla="*/ 12 w 720"/>
                <a:gd name="T27" fmla="*/ 303 h 887"/>
                <a:gd name="T28" fmla="*/ 17 w 720"/>
                <a:gd name="T29" fmla="*/ 303 h 887"/>
                <a:gd name="T30" fmla="*/ 23 w 720"/>
                <a:gd name="T31" fmla="*/ 309 h 887"/>
                <a:gd name="T32" fmla="*/ 28 w 720"/>
                <a:gd name="T33" fmla="*/ 314 h 887"/>
                <a:gd name="T34" fmla="*/ 35 w 720"/>
                <a:gd name="T35" fmla="*/ 309 h 887"/>
                <a:gd name="T36" fmla="*/ 40 w 720"/>
                <a:gd name="T37" fmla="*/ 314 h 887"/>
                <a:gd name="T38" fmla="*/ 46 w 720"/>
                <a:gd name="T39" fmla="*/ 314 h 887"/>
                <a:gd name="T40" fmla="*/ 46 w 720"/>
                <a:gd name="T41" fmla="*/ 314 h 887"/>
                <a:gd name="T42" fmla="*/ 51 w 720"/>
                <a:gd name="T43" fmla="*/ 309 h 887"/>
                <a:gd name="T44" fmla="*/ 58 w 720"/>
                <a:gd name="T45" fmla="*/ 314 h 887"/>
                <a:gd name="T46" fmla="*/ 63 w 720"/>
                <a:gd name="T47" fmla="*/ 309 h 887"/>
                <a:gd name="T48" fmla="*/ 63 w 720"/>
                <a:gd name="T49" fmla="*/ 309 h 887"/>
                <a:gd name="T50" fmla="*/ 74 w 720"/>
                <a:gd name="T51" fmla="*/ 320 h 887"/>
                <a:gd name="T52" fmla="*/ 98 w 720"/>
                <a:gd name="T53" fmla="*/ 344 h 887"/>
                <a:gd name="T54" fmla="*/ 150 w 720"/>
                <a:gd name="T55" fmla="*/ 368 h 887"/>
                <a:gd name="T56" fmla="*/ 197 w 720"/>
                <a:gd name="T57" fmla="*/ 439 h 887"/>
                <a:gd name="T58" fmla="*/ 300 w 720"/>
                <a:gd name="T59" fmla="*/ 439 h 887"/>
                <a:gd name="T60" fmla="*/ 335 w 720"/>
                <a:gd name="T61" fmla="*/ 439 h 887"/>
                <a:gd name="T62" fmla="*/ 346 w 720"/>
                <a:gd name="T63" fmla="*/ 439 h 887"/>
                <a:gd name="T64" fmla="*/ 346 w 720"/>
                <a:gd name="T65" fmla="*/ 333 h 887"/>
                <a:gd name="T66" fmla="*/ 346 w 720"/>
                <a:gd name="T67" fmla="*/ 314 h 887"/>
                <a:gd name="T68" fmla="*/ 346 w 720"/>
                <a:gd name="T69" fmla="*/ 48 h 887"/>
                <a:gd name="T70" fmla="*/ 259 w 720"/>
                <a:gd name="T71" fmla="*/ 0 h 887"/>
                <a:gd name="T72" fmla="*/ 69 w 720"/>
                <a:gd name="T73" fmla="*/ 0 h 887"/>
                <a:gd name="T74" fmla="*/ 0 w 720"/>
                <a:gd name="T75" fmla="*/ 5 h 88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20"/>
                <a:gd name="T115" fmla="*/ 0 h 887"/>
                <a:gd name="T116" fmla="*/ 720 w 720"/>
                <a:gd name="T117" fmla="*/ 887 h 88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20" h="887">
                  <a:moveTo>
                    <a:pt x="0" y="11"/>
                  </a:moveTo>
                  <a:lnTo>
                    <a:pt x="0" y="36"/>
                  </a:lnTo>
                  <a:lnTo>
                    <a:pt x="0" y="48"/>
                  </a:lnTo>
                  <a:lnTo>
                    <a:pt x="0" y="59"/>
                  </a:lnTo>
                  <a:lnTo>
                    <a:pt x="0" y="96"/>
                  </a:lnTo>
                  <a:lnTo>
                    <a:pt x="0" y="132"/>
                  </a:lnTo>
                  <a:lnTo>
                    <a:pt x="0" y="144"/>
                  </a:lnTo>
                  <a:lnTo>
                    <a:pt x="0" y="155"/>
                  </a:lnTo>
                  <a:lnTo>
                    <a:pt x="0" y="167"/>
                  </a:lnTo>
                  <a:lnTo>
                    <a:pt x="0" y="192"/>
                  </a:lnTo>
                  <a:lnTo>
                    <a:pt x="0" y="203"/>
                  </a:lnTo>
                  <a:lnTo>
                    <a:pt x="0" y="215"/>
                  </a:lnTo>
                  <a:lnTo>
                    <a:pt x="0" y="251"/>
                  </a:lnTo>
                  <a:lnTo>
                    <a:pt x="0" y="288"/>
                  </a:lnTo>
                  <a:lnTo>
                    <a:pt x="0" y="299"/>
                  </a:lnTo>
                  <a:lnTo>
                    <a:pt x="0" y="311"/>
                  </a:lnTo>
                  <a:lnTo>
                    <a:pt x="0" y="347"/>
                  </a:lnTo>
                  <a:lnTo>
                    <a:pt x="0" y="432"/>
                  </a:lnTo>
                  <a:lnTo>
                    <a:pt x="0" y="443"/>
                  </a:lnTo>
                  <a:lnTo>
                    <a:pt x="0" y="491"/>
                  </a:lnTo>
                  <a:lnTo>
                    <a:pt x="0" y="528"/>
                  </a:lnTo>
                  <a:lnTo>
                    <a:pt x="0" y="539"/>
                  </a:lnTo>
                  <a:lnTo>
                    <a:pt x="0" y="564"/>
                  </a:lnTo>
                  <a:lnTo>
                    <a:pt x="0" y="576"/>
                  </a:lnTo>
                  <a:lnTo>
                    <a:pt x="0" y="599"/>
                  </a:lnTo>
                  <a:lnTo>
                    <a:pt x="11" y="599"/>
                  </a:lnTo>
                  <a:lnTo>
                    <a:pt x="11" y="612"/>
                  </a:lnTo>
                  <a:lnTo>
                    <a:pt x="25" y="612"/>
                  </a:lnTo>
                  <a:lnTo>
                    <a:pt x="25" y="599"/>
                  </a:lnTo>
                  <a:lnTo>
                    <a:pt x="36" y="612"/>
                  </a:lnTo>
                  <a:lnTo>
                    <a:pt x="48" y="612"/>
                  </a:lnTo>
                  <a:lnTo>
                    <a:pt x="48" y="624"/>
                  </a:lnTo>
                  <a:lnTo>
                    <a:pt x="59" y="624"/>
                  </a:lnTo>
                  <a:lnTo>
                    <a:pt x="59" y="635"/>
                  </a:lnTo>
                  <a:lnTo>
                    <a:pt x="59" y="624"/>
                  </a:lnTo>
                  <a:lnTo>
                    <a:pt x="73" y="624"/>
                  </a:lnTo>
                  <a:lnTo>
                    <a:pt x="73" y="635"/>
                  </a:lnTo>
                  <a:lnTo>
                    <a:pt x="84" y="635"/>
                  </a:lnTo>
                  <a:lnTo>
                    <a:pt x="84" y="647"/>
                  </a:lnTo>
                  <a:lnTo>
                    <a:pt x="96" y="635"/>
                  </a:lnTo>
                  <a:lnTo>
                    <a:pt x="84" y="635"/>
                  </a:lnTo>
                  <a:lnTo>
                    <a:pt x="96" y="635"/>
                  </a:lnTo>
                  <a:lnTo>
                    <a:pt x="107" y="635"/>
                  </a:lnTo>
                  <a:lnTo>
                    <a:pt x="107" y="624"/>
                  </a:lnTo>
                  <a:lnTo>
                    <a:pt x="121" y="624"/>
                  </a:lnTo>
                  <a:lnTo>
                    <a:pt x="121" y="635"/>
                  </a:lnTo>
                  <a:lnTo>
                    <a:pt x="121" y="624"/>
                  </a:lnTo>
                  <a:lnTo>
                    <a:pt x="132" y="624"/>
                  </a:lnTo>
                  <a:lnTo>
                    <a:pt x="132" y="635"/>
                  </a:lnTo>
                  <a:lnTo>
                    <a:pt x="132" y="624"/>
                  </a:lnTo>
                  <a:lnTo>
                    <a:pt x="144" y="635"/>
                  </a:lnTo>
                  <a:lnTo>
                    <a:pt x="155" y="647"/>
                  </a:lnTo>
                  <a:lnTo>
                    <a:pt x="155" y="695"/>
                  </a:lnTo>
                  <a:lnTo>
                    <a:pt x="203" y="695"/>
                  </a:lnTo>
                  <a:lnTo>
                    <a:pt x="313" y="695"/>
                  </a:lnTo>
                  <a:lnTo>
                    <a:pt x="313" y="743"/>
                  </a:lnTo>
                  <a:lnTo>
                    <a:pt x="409" y="743"/>
                  </a:lnTo>
                  <a:lnTo>
                    <a:pt x="409" y="887"/>
                  </a:lnTo>
                  <a:lnTo>
                    <a:pt x="612" y="887"/>
                  </a:lnTo>
                  <a:lnTo>
                    <a:pt x="624" y="887"/>
                  </a:lnTo>
                  <a:lnTo>
                    <a:pt x="683" y="887"/>
                  </a:lnTo>
                  <a:lnTo>
                    <a:pt x="697" y="887"/>
                  </a:lnTo>
                  <a:lnTo>
                    <a:pt x="708" y="887"/>
                  </a:lnTo>
                  <a:lnTo>
                    <a:pt x="720" y="887"/>
                  </a:lnTo>
                  <a:lnTo>
                    <a:pt x="720" y="779"/>
                  </a:lnTo>
                  <a:lnTo>
                    <a:pt x="720" y="672"/>
                  </a:lnTo>
                  <a:lnTo>
                    <a:pt x="720" y="660"/>
                  </a:lnTo>
                  <a:lnTo>
                    <a:pt x="720" y="635"/>
                  </a:lnTo>
                  <a:lnTo>
                    <a:pt x="720" y="491"/>
                  </a:lnTo>
                  <a:lnTo>
                    <a:pt x="720" y="96"/>
                  </a:lnTo>
                  <a:lnTo>
                    <a:pt x="720" y="0"/>
                  </a:lnTo>
                  <a:lnTo>
                    <a:pt x="539" y="0"/>
                  </a:lnTo>
                  <a:lnTo>
                    <a:pt x="347" y="0"/>
                  </a:lnTo>
                  <a:lnTo>
                    <a:pt x="144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CCEC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6" name="Freeform 61"/>
            <p:cNvSpPr>
              <a:spLocks/>
            </p:cNvSpPr>
            <p:nvPr/>
          </p:nvSpPr>
          <p:spPr bwMode="auto">
            <a:xfrm>
              <a:off x="2222" y="1056"/>
              <a:ext cx="346" cy="439"/>
            </a:xfrm>
            <a:custGeom>
              <a:avLst/>
              <a:gdLst>
                <a:gd name="T0" fmla="*/ 0 w 720"/>
                <a:gd name="T1" fmla="*/ 18 h 887"/>
                <a:gd name="T2" fmla="*/ 0 w 720"/>
                <a:gd name="T3" fmla="*/ 29 h 887"/>
                <a:gd name="T4" fmla="*/ 0 w 720"/>
                <a:gd name="T5" fmla="*/ 65 h 887"/>
                <a:gd name="T6" fmla="*/ 0 w 720"/>
                <a:gd name="T7" fmla="*/ 77 h 887"/>
                <a:gd name="T8" fmla="*/ 0 w 720"/>
                <a:gd name="T9" fmla="*/ 95 h 887"/>
                <a:gd name="T10" fmla="*/ 0 w 720"/>
                <a:gd name="T11" fmla="*/ 106 h 887"/>
                <a:gd name="T12" fmla="*/ 0 w 720"/>
                <a:gd name="T13" fmla="*/ 143 h 887"/>
                <a:gd name="T14" fmla="*/ 0 w 720"/>
                <a:gd name="T15" fmla="*/ 154 h 887"/>
                <a:gd name="T16" fmla="*/ 0 w 720"/>
                <a:gd name="T17" fmla="*/ 214 h 887"/>
                <a:gd name="T18" fmla="*/ 0 w 720"/>
                <a:gd name="T19" fmla="*/ 243 h 887"/>
                <a:gd name="T20" fmla="*/ 0 w 720"/>
                <a:gd name="T21" fmla="*/ 267 h 887"/>
                <a:gd name="T22" fmla="*/ 0 w 720"/>
                <a:gd name="T23" fmla="*/ 285 h 887"/>
                <a:gd name="T24" fmla="*/ 5 w 720"/>
                <a:gd name="T25" fmla="*/ 296 h 887"/>
                <a:gd name="T26" fmla="*/ 12 w 720"/>
                <a:gd name="T27" fmla="*/ 303 h 887"/>
                <a:gd name="T28" fmla="*/ 17 w 720"/>
                <a:gd name="T29" fmla="*/ 303 h 887"/>
                <a:gd name="T30" fmla="*/ 23 w 720"/>
                <a:gd name="T31" fmla="*/ 309 h 887"/>
                <a:gd name="T32" fmla="*/ 28 w 720"/>
                <a:gd name="T33" fmla="*/ 314 h 887"/>
                <a:gd name="T34" fmla="*/ 35 w 720"/>
                <a:gd name="T35" fmla="*/ 309 h 887"/>
                <a:gd name="T36" fmla="*/ 40 w 720"/>
                <a:gd name="T37" fmla="*/ 314 h 887"/>
                <a:gd name="T38" fmla="*/ 46 w 720"/>
                <a:gd name="T39" fmla="*/ 314 h 887"/>
                <a:gd name="T40" fmla="*/ 46 w 720"/>
                <a:gd name="T41" fmla="*/ 314 h 887"/>
                <a:gd name="T42" fmla="*/ 51 w 720"/>
                <a:gd name="T43" fmla="*/ 309 h 887"/>
                <a:gd name="T44" fmla="*/ 58 w 720"/>
                <a:gd name="T45" fmla="*/ 314 h 887"/>
                <a:gd name="T46" fmla="*/ 63 w 720"/>
                <a:gd name="T47" fmla="*/ 309 h 887"/>
                <a:gd name="T48" fmla="*/ 63 w 720"/>
                <a:gd name="T49" fmla="*/ 309 h 887"/>
                <a:gd name="T50" fmla="*/ 74 w 720"/>
                <a:gd name="T51" fmla="*/ 320 h 887"/>
                <a:gd name="T52" fmla="*/ 98 w 720"/>
                <a:gd name="T53" fmla="*/ 344 h 887"/>
                <a:gd name="T54" fmla="*/ 150 w 720"/>
                <a:gd name="T55" fmla="*/ 368 h 887"/>
                <a:gd name="T56" fmla="*/ 197 w 720"/>
                <a:gd name="T57" fmla="*/ 439 h 887"/>
                <a:gd name="T58" fmla="*/ 300 w 720"/>
                <a:gd name="T59" fmla="*/ 439 h 887"/>
                <a:gd name="T60" fmla="*/ 335 w 720"/>
                <a:gd name="T61" fmla="*/ 439 h 887"/>
                <a:gd name="T62" fmla="*/ 346 w 720"/>
                <a:gd name="T63" fmla="*/ 439 h 887"/>
                <a:gd name="T64" fmla="*/ 346 w 720"/>
                <a:gd name="T65" fmla="*/ 333 h 887"/>
                <a:gd name="T66" fmla="*/ 346 w 720"/>
                <a:gd name="T67" fmla="*/ 314 h 887"/>
                <a:gd name="T68" fmla="*/ 346 w 720"/>
                <a:gd name="T69" fmla="*/ 48 h 887"/>
                <a:gd name="T70" fmla="*/ 259 w 720"/>
                <a:gd name="T71" fmla="*/ 0 h 887"/>
                <a:gd name="T72" fmla="*/ 69 w 720"/>
                <a:gd name="T73" fmla="*/ 0 h 887"/>
                <a:gd name="T74" fmla="*/ 0 w 720"/>
                <a:gd name="T75" fmla="*/ 5 h 88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20"/>
                <a:gd name="T115" fmla="*/ 0 h 887"/>
                <a:gd name="T116" fmla="*/ 720 w 720"/>
                <a:gd name="T117" fmla="*/ 887 h 88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20" h="887">
                  <a:moveTo>
                    <a:pt x="0" y="11"/>
                  </a:moveTo>
                  <a:lnTo>
                    <a:pt x="0" y="36"/>
                  </a:lnTo>
                  <a:lnTo>
                    <a:pt x="0" y="48"/>
                  </a:lnTo>
                  <a:lnTo>
                    <a:pt x="0" y="59"/>
                  </a:lnTo>
                  <a:lnTo>
                    <a:pt x="0" y="96"/>
                  </a:lnTo>
                  <a:lnTo>
                    <a:pt x="0" y="132"/>
                  </a:lnTo>
                  <a:lnTo>
                    <a:pt x="0" y="144"/>
                  </a:lnTo>
                  <a:lnTo>
                    <a:pt x="0" y="155"/>
                  </a:lnTo>
                  <a:lnTo>
                    <a:pt x="0" y="167"/>
                  </a:lnTo>
                  <a:lnTo>
                    <a:pt x="0" y="192"/>
                  </a:lnTo>
                  <a:lnTo>
                    <a:pt x="0" y="203"/>
                  </a:lnTo>
                  <a:lnTo>
                    <a:pt x="0" y="215"/>
                  </a:lnTo>
                  <a:lnTo>
                    <a:pt x="0" y="251"/>
                  </a:lnTo>
                  <a:lnTo>
                    <a:pt x="0" y="288"/>
                  </a:lnTo>
                  <a:lnTo>
                    <a:pt x="0" y="299"/>
                  </a:lnTo>
                  <a:lnTo>
                    <a:pt x="0" y="311"/>
                  </a:lnTo>
                  <a:lnTo>
                    <a:pt x="0" y="347"/>
                  </a:lnTo>
                  <a:lnTo>
                    <a:pt x="0" y="432"/>
                  </a:lnTo>
                  <a:lnTo>
                    <a:pt x="0" y="443"/>
                  </a:lnTo>
                  <a:lnTo>
                    <a:pt x="0" y="491"/>
                  </a:lnTo>
                  <a:lnTo>
                    <a:pt x="0" y="528"/>
                  </a:lnTo>
                  <a:lnTo>
                    <a:pt x="0" y="539"/>
                  </a:lnTo>
                  <a:lnTo>
                    <a:pt x="0" y="564"/>
                  </a:lnTo>
                  <a:lnTo>
                    <a:pt x="0" y="576"/>
                  </a:lnTo>
                  <a:lnTo>
                    <a:pt x="0" y="599"/>
                  </a:lnTo>
                  <a:lnTo>
                    <a:pt x="11" y="599"/>
                  </a:lnTo>
                  <a:lnTo>
                    <a:pt x="11" y="612"/>
                  </a:lnTo>
                  <a:lnTo>
                    <a:pt x="25" y="612"/>
                  </a:lnTo>
                  <a:lnTo>
                    <a:pt x="25" y="599"/>
                  </a:lnTo>
                  <a:lnTo>
                    <a:pt x="36" y="612"/>
                  </a:lnTo>
                  <a:lnTo>
                    <a:pt x="48" y="612"/>
                  </a:lnTo>
                  <a:lnTo>
                    <a:pt x="48" y="624"/>
                  </a:lnTo>
                  <a:lnTo>
                    <a:pt x="59" y="624"/>
                  </a:lnTo>
                  <a:lnTo>
                    <a:pt x="59" y="635"/>
                  </a:lnTo>
                  <a:lnTo>
                    <a:pt x="59" y="624"/>
                  </a:lnTo>
                  <a:lnTo>
                    <a:pt x="73" y="624"/>
                  </a:lnTo>
                  <a:lnTo>
                    <a:pt x="73" y="635"/>
                  </a:lnTo>
                  <a:lnTo>
                    <a:pt x="84" y="635"/>
                  </a:lnTo>
                  <a:lnTo>
                    <a:pt x="84" y="647"/>
                  </a:lnTo>
                  <a:lnTo>
                    <a:pt x="96" y="635"/>
                  </a:lnTo>
                  <a:lnTo>
                    <a:pt x="84" y="635"/>
                  </a:lnTo>
                  <a:lnTo>
                    <a:pt x="96" y="635"/>
                  </a:lnTo>
                  <a:lnTo>
                    <a:pt x="107" y="635"/>
                  </a:lnTo>
                  <a:lnTo>
                    <a:pt x="107" y="624"/>
                  </a:lnTo>
                  <a:lnTo>
                    <a:pt x="121" y="624"/>
                  </a:lnTo>
                  <a:lnTo>
                    <a:pt x="121" y="635"/>
                  </a:lnTo>
                  <a:lnTo>
                    <a:pt x="121" y="624"/>
                  </a:lnTo>
                  <a:lnTo>
                    <a:pt x="132" y="624"/>
                  </a:lnTo>
                  <a:lnTo>
                    <a:pt x="132" y="635"/>
                  </a:lnTo>
                  <a:lnTo>
                    <a:pt x="132" y="624"/>
                  </a:lnTo>
                  <a:lnTo>
                    <a:pt x="144" y="635"/>
                  </a:lnTo>
                  <a:lnTo>
                    <a:pt x="155" y="647"/>
                  </a:lnTo>
                  <a:lnTo>
                    <a:pt x="155" y="695"/>
                  </a:lnTo>
                  <a:lnTo>
                    <a:pt x="203" y="695"/>
                  </a:lnTo>
                  <a:lnTo>
                    <a:pt x="313" y="695"/>
                  </a:lnTo>
                  <a:lnTo>
                    <a:pt x="313" y="743"/>
                  </a:lnTo>
                  <a:lnTo>
                    <a:pt x="409" y="743"/>
                  </a:lnTo>
                  <a:lnTo>
                    <a:pt x="409" y="887"/>
                  </a:lnTo>
                  <a:lnTo>
                    <a:pt x="612" y="887"/>
                  </a:lnTo>
                  <a:lnTo>
                    <a:pt x="624" y="887"/>
                  </a:lnTo>
                  <a:lnTo>
                    <a:pt x="683" y="887"/>
                  </a:lnTo>
                  <a:lnTo>
                    <a:pt x="697" y="887"/>
                  </a:lnTo>
                  <a:lnTo>
                    <a:pt x="708" y="887"/>
                  </a:lnTo>
                  <a:lnTo>
                    <a:pt x="720" y="887"/>
                  </a:lnTo>
                  <a:lnTo>
                    <a:pt x="720" y="779"/>
                  </a:lnTo>
                  <a:lnTo>
                    <a:pt x="720" y="672"/>
                  </a:lnTo>
                  <a:lnTo>
                    <a:pt x="720" y="660"/>
                  </a:lnTo>
                  <a:lnTo>
                    <a:pt x="720" y="635"/>
                  </a:lnTo>
                  <a:lnTo>
                    <a:pt x="720" y="491"/>
                  </a:lnTo>
                  <a:lnTo>
                    <a:pt x="720" y="96"/>
                  </a:lnTo>
                  <a:lnTo>
                    <a:pt x="720" y="0"/>
                  </a:lnTo>
                  <a:lnTo>
                    <a:pt x="539" y="0"/>
                  </a:lnTo>
                  <a:lnTo>
                    <a:pt x="347" y="0"/>
                  </a:lnTo>
                  <a:lnTo>
                    <a:pt x="144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CCECFF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7" name="Freeform 62"/>
            <p:cNvSpPr>
              <a:spLocks/>
            </p:cNvSpPr>
            <p:nvPr/>
          </p:nvSpPr>
          <p:spPr bwMode="auto">
            <a:xfrm>
              <a:off x="3420" y="2326"/>
              <a:ext cx="462" cy="351"/>
            </a:xfrm>
            <a:custGeom>
              <a:avLst/>
              <a:gdLst>
                <a:gd name="T0" fmla="*/ 41 w 962"/>
                <a:gd name="T1" fmla="*/ 0 h 709"/>
                <a:gd name="T2" fmla="*/ 115 w 962"/>
                <a:gd name="T3" fmla="*/ 7 h 709"/>
                <a:gd name="T4" fmla="*/ 179 w 962"/>
                <a:gd name="T5" fmla="*/ 7 h 709"/>
                <a:gd name="T6" fmla="*/ 243 w 962"/>
                <a:gd name="T7" fmla="*/ 0 h 709"/>
                <a:gd name="T8" fmla="*/ 377 w 962"/>
                <a:gd name="T9" fmla="*/ 0 h 709"/>
                <a:gd name="T10" fmla="*/ 446 w 962"/>
                <a:gd name="T11" fmla="*/ 0 h 709"/>
                <a:gd name="T12" fmla="*/ 451 w 962"/>
                <a:gd name="T13" fmla="*/ 7 h 709"/>
                <a:gd name="T14" fmla="*/ 451 w 962"/>
                <a:gd name="T15" fmla="*/ 18 h 709"/>
                <a:gd name="T16" fmla="*/ 451 w 962"/>
                <a:gd name="T17" fmla="*/ 18 h 709"/>
                <a:gd name="T18" fmla="*/ 446 w 962"/>
                <a:gd name="T19" fmla="*/ 24 h 709"/>
                <a:gd name="T20" fmla="*/ 451 w 962"/>
                <a:gd name="T21" fmla="*/ 31 h 709"/>
                <a:gd name="T22" fmla="*/ 457 w 962"/>
                <a:gd name="T23" fmla="*/ 36 h 709"/>
                <a:gd name="T24" fmla="*/ 457 w 962"/>
                <a:gd name="T25" fmla="*/ 48 h 709"/>
                <a:gd name="T26" fmla="*/ 451 w 962"/>
                <a:gd name="T27" fmla="*/ 54 h 709"/>
                <a:gd name="T28" fmla="*/ 451 w 962"/>
                <a:gd name="T29" fmla="*/ 54 h 709"/>
                <a:gd name="T30" fmla="*/ 446 w 962"/>
                <a:gd name="T31" fmla="*/ 60 h 709"/>
                <a:gd name="T32" fmla="*/ 451 w 962"/>
                <a:gd name="T33" fmla="*/ 66 h 709"/>
                <a:gd name="T34" fmla="*/ 446 w 962"/>
                <a:gd name="T35" fmla="*/ 78 h 709"/>
                <a:gd name="T36" fmla="*/ 446 w 962"/>
                <a:gd name="T37" fmla="*/ 78 h 709"/>
                <a:gd name="T38" fmla="*/ 446 w 962"/>
                <a:gd name="T39" fmla="*/ 90 h 709"/>
                <a:gd name="T40" fmla="*/ 457 w 962"/>
                <a:gd name="T41" fmla="*/ 90 h 709"/>
                <a:gd name="T42" fmla="*/ 462 w 962"/>
                <a:gd name="T43" fmla="*/ 150 h 709"/>
                <a:gd name="T44" fmla="*/ 462 w 962"/>
                <a:gd name="T45" fmla="*/ 202 h 709"/>
                <a:gd name="T46" fmla="*/ 446 w 962"/>
                <a:gd name="T47" fmla="*/ 202 h 709"/>
                <a:gd name="T48" fmla="*/ 423 w 962"/>
                <a:gd name="T49" fmla="*/ 202 h 709"/>
                <a:gd name="T50" fmla="*/ 405 w 962"/>
                <a:gd name="T51" fmla="*/ 202 h 709"/>
                <a:gd name="T52" fmla="*/ 400 w 962"/>
                <a:gd name="T53" fmla="*/ 214 h 709"/>
                <a:gd name="T54" fmla="*/ 388 w 962"/>
                <a:gd name="T55" fmla="*/ 221 h 709"/>
                <a:gd name="T56" fmla="*/ 382 w 962"/>
                <a:gd name="T57" fmla="*/ 226 h 709"/>
                <a:gd name="T58" fmla="*/ 377 w 962"/>
                <a:gd name="T59" fmla="*/ 238 h 709"/>
                <a:gd name="T60" fmla="*/ 370 w 962"/>
                <a:gd name="T61" fmla="*/ 256 h 709"/>
                <a:gd name="T62" fmla="*/ 359 w 962"/>
                <a:gd name="T63" fmla="*/ 280 h 709"/>
                <a:gd name="T64" fmla="*/ 330 w 962"/>
                <a:gd name="T65" fmla="*/ 280 h 709"/>
                <a:gd name="T66" fmla="*/ 318 w 962"/>
                <a:gd name="T67" fmla="*/ 280 h 709"/>
                <a:gd name="T68" fmla="*/ 307 w 962"/>
                <a:gd name="T69" fmla="*/ 280 h 709"/>
                <a:gd name="T70" fmla="*/ 290 w 962"/>
                <a:gd name="T71" fmla="*/ 280 h 709"/>
                <a:gd name="T72" fmla="*/ 272 w 962"/>
                <a:gd name="T73" fmla="*/ 280 h 709"/>
                <a:gd name="T74" fmla="*/ 261 w 962"/>
                <a:gd name="T75" fmla="*/ 285 h 709"/>
                <a:gd name="T76" fmla="*/ 243 w 962"/>
                <a:gd name="T77" fmla="*/ 292 h 709"/>
                <a:gd name="T78" fmla="*/ 226 w 962"/>
                <a:gd name="T79" fmla="*/ 351 h 709"/>
                <a:gd name="T80" fmla="*/ 192 w 962"/>
                <a:gd name="T81" fmla="*/ 351 h 709"/>
                <a:gd name="T82" fmla="*/ 167 w 962"/>
                <a:gd name="T83" fmla="*/ 351 h 709"/>
                <a:gd name="T84" fmla="*/ 110 w 962"/>
                <a:gd name="T85" fmla="*/ 351 h 709"/>
                <a:gd name="T86" fmla="*/ 87 w 962"/>
                <a:gd name="T87" fmla="*/ 327 h 709"/>
                <a:gd name="T88" fmla="*/ 75 w 962"/>
                <a:gd name="T89" fmla="*/ 274 h 709"/>
                <a:gd name="T90" fmla="*/ 69 w 962"/>
                <a:gd name="T91" fmla="*/ 256 h 709"/>
                <a:gd name="T92" fmla="*/ 64 w 962"/>
                <a:gd name="T93" fmla="*/ 245 h 709"/>
                <a:gd name="T94" fmla="*/ 64 w 962"/>
                <a:gd name="T95" fmla="*/ 221 h 709"/>
                <a:gd name="T96" fmla="*/ 52 w 962"/>
                <a:gd name="T97" fmla="*/ 214 h 709"/>
                <a:gd name="T98" fmla="*/ 46 w 962"/>
                <a:gd name="T99" fmla="*/ 173 h 709"/>
                <a:gd name="T100" fmla="*/ 35 w 962"/>
                <a:gd name="T101" fmla="*/ 150 h 709"/>
                <a:gd name="T102" fmla="*/ 35 w 962"/>
                <a:gd name="T103" fmla="*/ 107 h 709"/>
                <a:gd name="T104" fmla="*/ 29 w 962"/>
                <a:gd name="T105" fmla="*/ 102 h 709"/>
                <a:gd name="T106" fmla="*/ 6 w 962"/>
                <a:gd name="T107" fmla="*/ 78 h 709"/>
                <a:gd name="T108" fmla="*/ 0 w 962"/>
                <a:gd name="T109" fmla="*/ 0 h 70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962"/>
                <a:gd name="T166" fmla="*/ 0 h 709"/>
                <a:gd name="T167" fmla="*/ 962 w 962"/>
                <a:gd name="T168" fmla="*/ 709 h 709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962" h="709">
                  <a:moveTo>
                    <a:pt x="0" y="0"/>
                  </a:moveTo>
                  <a:lnTo>
                    <a:pt x="85" y="0"/>
                  </a:lnTo>
                  <a:lnTo>
                    <a:pt x="169" y="14"/>
                  </a:lnTo>
                  <a:lnTo>
                    <a:pt x="240" y="14"/>
                  </a:lnTo>
                  <a:lnTo>
                    <a:pt x="288" y="14"/>
                  </a:lnTo>
                  <a:lnTo>
                    <a:pt x="373" y="14"/>
                  </a:lnTo>
                  <a:lnTo>
                    <a:pt x="496" y="14"/>
                  </a:lnTo>
                  <a:lnTo>
                    <a:pt x="507" y="0"/>
                  </a:lnTo>
                  <a:lnTo>
                    <a:pt x="578" y="0"/>
                  </a:lnTo>
                  <a:lnTo>
                    <a:pt x="784" y="0"/>
                  </a:lnTo>
                  <a:lnTo>
                    <a:pt x="891" y="0"/>
                  </a:lnTo>
                  <a:lnTo>
                    <a:pt x="928" y="0"/>
                  </a:lnTo>
                  <a:lnTo>
                    <a:pt x="928" y="14"/>
                  </a:lnTo>
                  <a:lnTo>
                    <a:pt x="939" y="14"/>
                  </a:lnTo>
                  <a:lnTo>
                    <a:pt x="939" y="25"/>
                  </a:lnTo>
                  <a:lnTo>
                    <a:pt x="939" y="37"/>
                  </a:lnTo>
                  <a:lnTo>
                    <a:pt x="939" y="25"/>
                  </a:lnTo>
                  <a:lnTo>
                    <a:pt x="939" y="37"/>
                  </a:lnTo>
                  <a:lnTo>
                    <a:pt x="928" y="37"/>
                  </a:lnTo>
                  <a:lnTo>
                    <a:pt x="928" y="48"/>
                  </a:lnTo>
                  <a:lnTo>
                    <a:pt x="928" y="62"/>
                  </a:lnTo>
                  <a:lnTo>
                    <a:pt x="939" y="62"/>
                  </a:lnTo>
                  <a:lnTo>
                    <a:pt x="939" y="73"/>
                  </a:lnTo>
                  <a:lnTo>
                    <a:pt x="951" y="73"/>
                  </a:lnTo>
                  <a:lnTo>
                    <a:pt x="951" y="85"/>
                  </a:lnTo>
                  <a:lnTo>
                    <a:pt x="951" y="96"/>
                  </a:lnTo>
                  <a:lnTo>
                    <a:pt x="951" y="110"/>
                  </a:lnTo>
                  <a:lnTo>
                    <a:pt x="939" y="110"/>
                  </a:lnTo>
                  <a:lnTo>
                    <a:pt x="939" y="121"/>
                  </a:lnTo>
                  <a:lnTo>
                    <a:pt x="939" y="110"/>
                  </a:lnTo>
                  <a:lnTo>
                    <a:pt x="939" y="121"/>
                  </a:lnTo>
                  <a:lnTo>
                    <a:pt x="928" y="121"/>
                  </a:lnTo>
                  <a:lnTo>
                    <a:pt x="928" y="133"/>
                  </a:lnTo>
                  <a:lnTo>
                    <a:pt x="939" y="133"/>
                  </a:lnTo>
                  <a:lnTo>
                    <a:pt x="939" y="144"/>
                  </a:lnTo>
                  <a:lnTo>
                    <a:pt x="928" y="158"/>
                  </a:lnTo>
                  <a:lnTo>
                    <a:pt x="928" y="169"/>
                  </a:lnTo>
                  <a:lnTo>
                    <a:pt x="928" y="158"/>
                  </a:lnTo>
                  <a:lnTo>
                    <a:pt x="928" y="169"/>
                  </a:lnTo>
                  <a:lnTo>
                    <a:pt x="928" y="181"/>
                  </a:lnTo>
                  <a:lnTo>
                    <a:pt x="914" y="181"/>
                  </a:lnTo>
                  <a:lnTo>
                    <a:pt x="951" y="181"/>
                  </a:lnTo>
                  <a:lnTo>
                    <a:pt x="951" y="302"/>
                  </a:lnTo>
                  <a:lnTo>
                    <a:pt x="962" y="302"/>
                  </a:lnTo>
                  <a:lnTo>
                    <a:pt x="962" y="398"/>
                  </a:lnTo>
                  <a:lnTo>
                    <a:pt x="962" y="409"/>
                  </a:lnTo>
                  <a:lnTo>
                    <a:pt x="939" y="409"/>
                  </a:lnTo>
                  <a:lnTo>
                    <a:pt x="928" y="409"/>
                  </a:lnTo>
                  <a:lnTo>
                    <a:pt x="891" y="409"/>
                  </a:lnTo>
                  <a:lnTo>
                    <a:pt x="880" y="409"/>
                  </a:lnTo>
                  <a:lnTo>
                    <a:pt x="866" y="409"/>
                  </a:lnTo>
                  <a:lnTo>
                    <a:pt x="843" y="409"/>
                  </a:lnTo>
                  <a:lnTo>
                    <a:pt x="843" y="432"/>
                  </a:lnTo>
                  <a:lnTo>
                    <a:pt x="832" y="432"/>
                  </a:lnTo>
                  <a:lnTo>
                    <a:pt x="832" y="446"/>
                  </a:lnTo>
                  <a:lnTo>
                    <a:pt x="807" y="446"/>
                  </a:lnTo>
                  <a:lnTo>
                    <a:pt x="807" y="457"/>
                  </a:lnTo>
                  <a:lnTo>
                    <a:pt x="795" y="457"/>
                  </a:lnTo>
                  <a:lnTo>
                    <a:pt x="795" y="480"/>
                  </a:lnTo>
                  <a:lnTo>
                    <a:pt x="784" y="480"/>
                  </a:lnTo>
                  <a:lnTo>
                    <a:pt x="784" y="517"/>
                  </a:lnTo>
                  <a:lnTo>
                    <a:pt x="770" y="517"/>
                  </a:lnTo>
                  <a:lnTo>
                    <a:pt x="770" y="565"/>
                  </a:lnTo>
                  <a:lnTo>
                    <a:pt x="747" y="565"/>
                  </a:lnTo>
                  <a:lnTo>
                    <a:pt x="711" y="565"/>
                  </a:lnTo>
                  <a:lnTo>
                    <a:pt x="688" y="565"/>
                  </a:lnTo>
                  <a:lnTo>
                    <a:pt x="674" y="565"/>
                  </a:lnTo>
                  <a:lnTo>
                    <a:pt x="663" y="565"/>
                  </a:lnTo>
                  <a:lnTo>
                    <a:pt x="651" y="565"/>
                  </a:lnTo>
                  <a:lnTo>
                    <a:pt x="640" y="565"/>
                  </a:lnTo>
                  <a:lnTo>
                    <a:pt x="615" y="565"/>
                  </a:lnTo>
                  <a:lnTo>
                    <a:pt x="603" y="565"/>
                  </a:lnTo>
                  <a:lnTo>
                    <a:pt x="592" y="565"/>
                  </a:lnTo>
                  <a:lnTo>
                    <a:pt x="567" y="565"/>
                  </a:lnTo>
                  <a:lnTo>
                    <a:pt x="544" y="565"/>
                  </a:lnTo>
                  <a:lnTo>
                    <a:pt x="544" y="576"/>
                  </a:lnTo>
                  <a:lnTo>
                    <a:pt x="507" y="576"/>
                  </a:lnTo>
                  <a:lnTo>
                    <a:pt x="507" y="590"/>
                  </a:lnTo>
                  <a:lnTo>
                    <a:pt x="471" y="590"/>
                  </a:lnTo>
                  <a:lnTo>
                    <a:pt x="471" y="709"/>
                  </a:lnTo>
                  <a:lnTo>
                    <a:pt x="434" y="709"/>
                  </a:lnTo>
                  <a:lnTo>
                    <a:pt x="400" y="709"/>
                  </a:lnTo>
                  <a:lnTo>
                    <a:pt x="386" y="709"/>
                  </a:lnTo>
                  <a:lnTo>
                    <a:pt x="348" y="709"/>
                  </a:lnTo>
                  <a:lnTo>
                    <a:pt x="300" y="709"/>
                  </a:lnTo>
                  <a:lnTo>
                    <a:pt x="229" y="709"/>
                  </a:lnTo>
                  <a:lnTo>
                    <a:pt x="181" y="709"/>
                  </a:lnTo>
                  <a:lnTo>
                    <a:pt x="181" y="661"/>
                  </a:lnTo>
                  <a:lnTo>
                    <a:pt x="181" y="553"/>
                  </a:lnTo>
                  <a:lnTo>
                    <a:pt x="156" y="553"/>
                  </a:lnTo>
                  <a:lnTo>
                    <a:pt x="156" y="517"/>
                  </a:lnTo>
                  <a:lnTo>
                    <a:pt x="144" y="517"/>
                  </a:lnTo>
                  <a:lnTo>
                    <a:pt x="144" y="494"/>
                  </a:lnTo>
                  <a:lnTo>
                    <a:pt x="133" y="494"/>
                  </a:lnTo>
                  <a:lnTo>
                    <a:pt x="133" y="469"/>
                  </a:lnTo>
                  <a:lnTo>
                    <a:pt x="133" y="446"/>
                  </a:lnTo>
                  <a:lnTo>
                    <a:pt x="108" y="446"/>
                  </a:lnTo>
                  <a:lnTo>
                    <a:pt x="108" y="432"/>
                  </a:lnTo>
                  <a:lnTo>
                    <a:pt x="108" y="350"/>
                  </a:lnTo>
                  <a:lnTo>
                    <a:pt x="96" y="350"/>
                  </a:lnTo>
                  <a:lnTo>
                    <a:pt x="96" y="302"/>
                  </a:lnTo>
                  <a:lnTo>
                    <a:pt x="73" y="302"/>
                  </a:lnTo>
                  <a:lnTo>
                    <a:pt x="73" y="277"/>
                  </a:lnTo>
                  <a:lnTo>
                    <a:pt x="73" y="217"/>
                  </a:lnTo>
                  <a:lnTo>
                    <a:pt x="73" y="206"/>
                  </a:lnTo>
                  <a:lnTo>
                    <a:pt x="60" y="206"/>
                  </a:lnTo>
                  <a:lnTo>
                    <a:pt x="12" y="206"/>
                  </a:lnTo>
                  <a:lnTo>
                    <a:pt x="12" y="158"/>
                  </a:lnTo>
                  <a:lnTo>
                    <a:pt x="0" y="1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EC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8" name="Freeform 63"/>
            <p:cNvSpPr>
              <a:spLocks/>
            </p:cNvSpPr>
            <p:nvPr/>
          </p:nvSpPr>
          <p:spPr bwMode="auto">
            <a:xfrm>
              <a:off x="3420" y="2326"/>
              <a:ext cx="462" cy="351"/>
            </a:xfrm>
            <a:custGeom>
              <a:avLst/>
              <a:gdLst>
                <a:gd name="T0" fmla="*/ 41 w 962"/>
                <a:gd name="T1" fmla="*/ 0 h 709"/>
                <a:gd name="T2" fmla="*/ 115 w 962"/>
                <a:gd name="T3" fmla="*/ 7 h 709"/>
                <a:gd name="T4" fmla="*/ 179 w 962"/>
                <a:gd name="T5" fmla="*/ 7 h 709"/>
                <a:gd name="T6" fmla="*/ 243 w 962"/>
                <a:gd name="T7" fmla="*/ 0 h 709"/>
                <a:gd name="T8" fmla="*/ 377 w 962"/>
                <a:gd name="T9" fmla="*/ 0 h 709"/>
                <a:gd name="T10" fmla="*/ 446 w 962"/>
                <a:gd name="T11" fmla="*/ 0 h 709"/>
                <a:gd name="T12" fmla="*/ 451 w 962"/>
                <a:gd name="T13" fmla="*/ 7 h 709"/>
                <a:gd name="T14" fmla="*/ 451 w 962"/>
                <a:gd name="T15" fmla="*/ 18 h 709"/>
                <a:gd name="T16" fmla="*/ 451 w 962"/>
                <a:gd name="T17" fmla="*/ 18 h 709"/>
                <a:gd name="T18" fmla="*/ 446 w 962"/>
                <a:gd name="T19" fmla="*/ 24 h 709"/>
                <a:gd name="T20" fmla="*/ 451 w 962"/>
                <a:gd name="T21" fmla="*/ 31 h 709"/>
                <a:gd name="T22" fmla="*/ 457 w 962"/>
                <a:gd name="T23" fmla="*/ 36 h 709"/>
                <a:gd name="T24" fmla="*/ 457 w 962"/>
                <a:gd name="T25" fmla="*/ 48 h 709"/>
                <a:gd name="T26" fmla="*/ 451 w 962"/>
                <a:gd name="T27" fmla="*/ 54 h 709"/>
                <a:gd name="T28" fmla="*/ 451 w 962"/>
                <a:gd name="T29" fmla="*/ 54 h 709"/>
                <a:gd name="T30" fmla="*/ 446 w 962"/>
                <a:gd name="T31" fmla="*/ 60 h 709"/>
                <a:gd name="T32" fmla="*/ 451 w 962"/>
                <a:gd name="T33" fmla="*/ 66 h 709"/>
                <a:gd name="T34" fmla="*/ 446 w 962"/>
                <a:gd name="T35" fmla="*/ 78 h 709"/>
                <a:gd name="T36" fmla="*/ 446 w 962"/>
                <a:gd name="T37" fmla="*/ 78 h 709"/>
                <a:gd name="T38" fmla="*/ 446 w 962"/>
                <a:gd name="T39" fmla="*/ 90 h 709"/>
                <a:gd name="T40" fmla="*/ 457 w 962"/>
                <a:gd name="T41" fmla="*/ 90 h 709"/>
                <a:gd name="T42" fmla="*/ 462 w 962"/>
                <a:gd name="T43" fmla="*/ 150 h 709"/>
                <a:gd name="T44" fmla="*/ 462 w 962"/>
                <a:gd name="T45" fmla="*/ 202 h 709"/>
                <a:gd name="T46" fmla="*/ 446 w 962"/>
                <a:gd name="T47" fmla="*/ 202 h 709"/>
                <a:gd name="T48" fmla="*/ 423 w 962"/>
                <a:gd name="T49" fmla="*/ 202 h 709"/>
                <a:gd name="T50" fmla="*/ 405 w 962"/>
                <a:gd name="T51" fmla="*/ 202 h 709"/>
                <a:gd name="T52" fmla="*/ 400 w 962"/>
                <a:gd name="T53" fmla="*/ 214 h 709"/>
                <a:gd name="T54" fmla="*/ 388 w 962"/>
                <a:gd name="T55" fmla="*/ 221 h 709"/>
                <a:gd name="T56" fmla="*/ 382 w 962"/>
                <a:gd name="T57" fmla="*/ 226 h 709"/>
                <a:gd name="T58" fmla="*/ 377 w 962"/>
                <a:gd name="T59" fmla="*/ 238 h 709"/>
                <a:gd name="T60" fmla="*/ 370 w 962"/>
                <a:gd name="T61" fmla="*/ 256 h 709"/>
                <a:gd name="T62" fmla="*/ 359 w 962"/>
                <a:gd name="T63" fmla="*/ 280 h 709"/>
                <a:gd name="T64" fmla="*/ 330 w 962"/>
                <a:gd name="T65" fmla="*/ 280 h 709"/>
                <a:gd name="T66" fmla="*/ 318 w 962"/>
                <a:gd name="T67" fmla="*/ 280 h 709"/>
                <a:gd name="T68" fmla="*/ 307 w 962"/>
                <a:gd name="T69" fmla="*/ 280 h 709"/>
                <a:gd name="T70" fmla="*/ 290 w 962"/>
                <a:gd name="T71" fmla="*/ 280 h 709"/>
                <a:gd name="T72" fmla="*/ 272 w 962"/>
                <a:gd name="T73" fmla="*/ 280 h 709"/>
                <a:gd name="T74" fmla="*/ 261 w 962"/>
                <a:gd name="T75" fmla="*/ 285 h 709"/>
                <a:gd name="T76" fmla="*/ 243 w 962"/>
                <a:gd name="T77" fmla="*/ 292 h 709"/>
                <a:gd name="T78" fmla="*/ 226 w 962"/>
                <a:gd name="T79" fmla="*/ 351 h 709"/>
                <a:gd name="T80" fmla="*/ 192 w 962"/>
                <a:gd name="T81" fmla="*/ 351 h 709"/>
                <a:gd name="T82" fmla="*/ 167 w 962"/>
                <a:gd name="T83" fmla="*/ 351 h 709"/>
                <a:gd name="T84" fmla="*/ 110 w 962"/>
                <a:gd name="T85" fmla="*/ 351 h 709"/>
                <a:gd name="T86" fmla="*/ 87 w 962"/>
                <a:gd name="T87" fmla="*/ 327 h 709"/>
                <a:gd name="T88" fmla="*/ 75 w 962"/>
                <a:gd name="T89" fmla="*/ 274 h 709"/>
                <a:gd name="T90" fmla="*/ 69 w 962"/>
                <a:gd name="T91" fmla="*/ 256 h 709"/>
                <a:gd name="T92" fmla="*/ 64 w 962"/>
                <a:gd name="T93" fmla="*/ 245 h 709"/>
                <a:gd name="T94" fmla="*/ 64 w 962"/>
                <a:gd name="T95" fmla="*/ 221 h 709"/>
                <a:gd name="T96" fmla="*/ 52 w 962"/>
                <a:gd name="T97" fmla="*/ 214 h 709"/>
                <a:gd name="T98" fmla="*/ 46 w 962"/>
                <a:gd name="T99" fmla="*/ 173 h 709"/>
                <a:gd name="T100" fmla="*/ 35 w 962"/>
                <a:gd name="T101" fmla="*/ 150 h 709"/>
                <a:gd name="T102" fmla="*/ 35 w 962"/>
                <a:gd name="T103" fmla="*/ 107 h 709"/>
                <a:gd name="T104" fmla="*/ 29 w 962"/>
                <a:gd name="T105" fmla="*/ 102 h 709"/>
                <a:gd name="T106" fmla="*/ 6 w 962"/>
                <a:gd name="T107" fmla="*/ 78 h 709"/>
                <a:gd name="T108" fmla="*/ 0 w 962"/>
                <a:gd name="T109" fmla="*/ 0 h 70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962"/>
                <a:gd name="T166" fmla="*/ 0 h 709"/>
                <a:gd name="T167" fmla="*/ 962 w 962"/>
                <a:gd name="T168" fmla="*/ 709 h 709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962" h="709">
                  <a:moveTo>
                    <a:pt x="0" y="0"/>
                  </a:moveTo>
                  <a:lnTo>
                    <a:pt x="85" y="0"/>
                  </a:lnTo>
                  <a:lnTo>
                    <a:pt x="169" y="14"/>
                  </a:lnTo>
                  <a:lnTo>
                    <a:pt x="240" y="14"/>
                  </a:lnTo>
                  <a:lnTo>
                    <a:pt x="288" y="14"/>
                  </a:lnTo>
                  <a:lnTo>
                    <a:pt x="373" y="14"/>
                  </a:lnTo>
                  <a:lnTo>
                    <a:pt x="496" y="14"/>
                  </a:lnTo>
                  <a:lnTo>
                    <a:pt x="507" y="0"/>
                  </a:lnTo>
                  <a:lnTo>
                    <a:pt x="578" y="0"/>
                  </a:lnTo>
                  <a:lnTo>
                    <a:pt x="784" y="0"/>
                  </a:lnTo>
                  <a:lnTo>
                    <a:pt x="891" y="0"/>
                  </a:lnTo>
                  <a:lnTo>
                    <a:pt x="928" y="0"/>
                  </a:lnTo>
                  <a:lnTo>
                    <a:pt x="928" y="14"/>
                  </a:lnTo>
                  <a:lnTo>
                    <a:pt x="939" y="14"/>
                  </a:lnTo>
                  <a:lnTo>
                    <a:pt x="939" y="25"/>
                  </a:lnTo>
                  <a:lnTo>
                    <a:pt x="939" y="37"/>
                  </a:lnTo>
                  <a:lnTo>
                    <a:pt x="939" y="25"/>
                  </a:lnTo>
                  <a:lnTo>
                    <a:pt x="939" y="37"/>
                  </a:lnTo>
                  <a:lnTo>
                    <a:pt x="928" y="37"/>
                  </a:lnTo>
                  <a:lnTo>
                    <a:pt x="928" y="48"/>
                  </a:lnTo>
                  <a:lnTo>
                    <a:pt x="928" y="62"/>
                  </a:lnTo>
                  <a:lnTo>
                    <a:pt x="939" y="62"/>
                  </a:lnTo>
                  <a:lnTo>
                    <a:pt x="939" y="73"/>
                  </a:lnTo>
                  <a:lnTo>
                    <a:pt x="951" y="73"/>
                  </a:lnTo>
                  <a:lnTo>
                    <a:pt x="951" y="85"/>
                  </a:lnTo>
                  <a:lnTo>
                    <a:pt x="951" y="96"/>
                  </a:lnTo>
                  <a:lnTo>
                    <a:pt x="951" y="110"/>
                  </a:lnTo>
                  <a:lnTo>
                    <a:pt x="939" y="110"/>
                  </a:lnTo>
                  <a:lnTo>
                    <a:pt x="939" y="121"/>
                  </a:lnTo>
                  <a:lnTo>
                    <a:pt x="939" y="110"/>
                  </a:lnTo>
                  <a:lnTo>
                    <a:pt x="939" y="121"/>
                  </a:lnTo>
                  <a:lnTo>
                    <a:pt x="928" y="121"/>
                  </a:lnTo>
                  <a:lnTo>
                    <a:pt x="928" y="133"/>
                  </a:lnTo>
                  <a:lnTo>
                    <a:pt x="939" y="133"/>
                  </a:lnTo>
                  <a:lnTo>
                    <a:pt x="939" y="144"/>
                  </a:lnTo>
                  <a:lnTo>
                    <a:pt x="928" y="158"/>
                  </a:lnTo>
                  <a:lnTo>
                    <a:pt x="928" y="169"/>
                  </a:lnTo>
                  <a:lnTo>
                    <a:pt x="928" y="158"/>
                  </a:lnTo>
                  <a:lnTo>
                    <a:pt x="928" y="169"/>
                  </a:lnTo>
                  <a:lnTo>
                    <a:pt x="928" y="181"/>
                  </a:lnTo>
                  <a:lnTo>
                    <a:pt x="914" y="181"/>
                  </a:lnTo>
                  <a:lnTo>
                    <a:pt x="951" y="181"/>
                  </a:lnTo>
                  <a:lnTo>
                    <a:pt x="951" y="302"/>
                  </a:lnTo>
                  <a:lnTo>
                    <a:pt x="962" y="302"/>
                  </a:lnTo>
                  <a:lnTo>
                    <a:pt x="962" y="398"/>
                  </a:lnTo>
                  <a:lnTo>
                    <a:pt x="962" y="409"/>
                  </a:lnTo>
                  <a:lnTo>
                    <a:pt x="939" y="409"/>
                  </a:lnTo>
                  <a:lnTo>
                    <a:pt x="928" y="409"/>
                  </a:lnTo>
                  <a:lnTo>
                    <a:pt x="891" y="409"/>
                  </a:lnTo>
                  <a:lnTo>
                    <a:pt x="880" y="409"/>
                  </a:lnTo>
                  <a:lnTo>
                    <a:pt x="866" y="409"/>
                  </a:lnTo>
                  <a:lnTo>
                    <a:pt x="843" y="409"/>
                  </a:lnTo>
                  <a:lnTo>
                    <a:pt x="843" y="432"/>
                  </a:lnTo>
                  <a:lnTo>
                    <a:pt x="832" y="432"/>
                  </a:lnTo>
                  <a:lnTo>
                    <a:pt x="832" y="446"/>
                  </a:lnTo>
                  <a:lnTo>
                    <a:pt x="807" y="446"/>
                  </a:lnTo>
                  <a:lnTo>
                    <a:pt x="807" y="457"/>
                  </a:lnTo>
                  <a:lnTo>
                    <a:pt x="795" y="457"/>
                  </a:lnTo>
                  <a:lnTo>
                    <a:pt x="795" y="480"/>
                  </a:lnTo>
                  <a:lnTo>
                    <a:pt x="784" y="480"/>
                  </a:lnTo>
                  <a:lnTo>
                    <a:pt x="784" y="517"/>
                  </a:lnTo>
                  <a:lnTo>
                    <a:pt x="770" y="517"/>
                  </a:lnTo>
                  <a:lnTo>
                    <a:pt x="770" y="565"/>
                  </a:lnTo>
                  <a:lnTo>
                    <a:pt x="747" y="565"/>
                  </a:lnTo>
                  <a:lnTo>
                    <a:pt x="711" y="565"/>
                  </a:lnTo>
                  <a:lnTo>
                    <a:pt x="688" y="565"/>
                  </a:lnTo>
                  <a:lnTo>
                    <a:pt x="674" y="565"/>
                  </a:lnTo>
                  <a:lnTo>
                    <a:pt x="663" y="565"/>
                  </a:lnTo>
                  <a:lnTo>
                    <a:pt x="651" y="565"/>
                  </a:lnTo>
                  <a:lnTo>
                    <a:pt x="640" y="565"/>
                  </a:lnTo>
                  <a:lnTo>
                    <a:pt x="615" y="565"/>
                  </a:lnTo>
                  <a:lnTo>
                    <a:pt x="603" y="565"/>
                  </a:lnTo>
                  <a:lnTo>
                    <a:pt x="592" y="565"/>
                  </a:lnTo>
                  <a:lnTo>
                    <a:pt x="567" y="565"/>
                  </a:lnTo>
                  <a:lnTo>
                    <a:pt x="544" y="565"/>
                  </a:lnTo>
                  <a:lnTo>
                    <a:pt x="544" y="576"/>
                  </a:lnTo>
                  <a:lnTo>
                    <a:pt x="507" y="576"/>
                  </a:lnTo>
                  <a:lnTo>
                    <a:pt x="507" y="590"/>
                  </a:lnTo>
                  <a:lnTo>
                    <a:pt x="471" y="590"/>
                  </a:lnTo>
                  <a:lnTo>
                    <a:pt x="471" y="709"/>
                  </a:lnTo>
                  <a:lnTo>
                    <a:pt x="434" y="709"/>
                  </a:lnTo>
                  <a:lnTo>
                    <a:pt x="400" y="709"/>
                  </a:lnTo>
                  <a:lnTo>
                    <a:pt x="386" y="709"/>
                  </a:lnTo>
                  <a:lnTo>
                    <a:pt x="348" y="709"/>
                  </a:lnTo>
                  <a:lnTo>
                    <a:pt x="300" y="709"/>
                  </a:lnTo>
                  <a:lnTo>
                    <a:pt x="229" y="709"/>
                  </a:lnTo>
                  <a:lnTo>
                    <a:pt x="181" y="709"/>
                  </a:lnTo>
                  <a:lnTo>
                    <a:pt x="181" y="661"/>
                  </a:lnTo>
                  <a:lnTo>
                    <a:pt x="181" y="553"/>
                  </a:lnTo>
                  <a:lnTo>
                    <a:pt x="156" y="553"/>
                  </a:lnTo>
                  <a:lnTo>
                    <a:pt x="156" y="517"/>
                  </a:lnTo>
                  <a:lnTo>
                    <a:pt x="144" y="517"/>
                  </a:lnTo>
                  <a:lnTo>
                    <a:pt x="144" y="494"/>
                  </a:lnTo>
                  <a:lnTo>
                    <a:pt x="133" y="494"/>
                  </a:lnTo>
                  <a:lnTo>
                    <a:pt x="133" y="469"/>
                  </a:lnTo>
                  <a:lnTo>
                    <a:pt x="133" y="446"/>
                  </a:lnTo>
                  <a:lnTo>
                    <a:pt x="108" y="446"/>
                  </a:lnTo>
                  <a:lnTo>
                    <a:pt x="108" y="432"/>
                  </a:lnTo>
                  <a:lnTo>
                    <a:pt x="108" y="350"/>
                  </a:lnTo>
                  <a:lnTo>
                    <a:pt x="96" y="350"/>
                  </a:lnTo>
                  <a:lnTo>
                    <a:pt x="96" y="302"/>
                  </a:lnTo>
                  <a:lnTo>
                    <a:pt x="73" y="302"/>
                  </a:lnTo>
                  <a:lnTo>
                    <a:pt x="73" y="277"/>
                  </a:lnTo>
                  <a:lnTo>
                    <a:pt x="73" y="217"/>
                  </a:lnTo>
                  <a:lnTo>
                    <a:pt x="73" y="206"/>
                  </a:lnTo>
                  <a:lnTo>
                    <a:pt x="60" y="206"/>
                  </a:lnTo>
                  <a:lnTo>
                    <a:pt x="12" y="206"/>
                  </a:lnTo>
                  <a:lnTo>
                    <a:pt x="12" y="158"/>
                  </a:lnTo>
                  <a:lnTo>
                    <a:pt x="0" y="1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ECFF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" name="Freeform 64"/>
            <p:cNvSpPr>
              <a:spLocks/>
            </p:cNvSpPr>
            <p:nvPr/>
          </p:nvSpPr>
          <p:spPr bwMode="auto">
            <a:xfrm>
              <a:off x="3535" y="2730"/>
              <a:ext cx="916" cy="595"/>
            </a:xfrm>
            <a:custGeom>
              <a:avLst/>
              <a:gdLst>
                <a:gd name="T0" fmla="*/ 0 w 1911"/>
                <a:gd name="T1" fmla="*/ 411 h 1200"/>
                <a:gd name="T2" fmla="*/ 70 w 1911"/>
                <a:gd name="T3" fmla="*/ 470 h 1200"/>
                <a:gd name="T4" fmla="*/ 220 w 1911"/>
                <a:gd name="T5" fmla="*/ 470 h 1200"/>
                <a:gd name="T6" fmla="*/ 215 w 1911"/>
                <a:gd name="T7" fmla="*/ 482 h 1200"/>
                <a:gd name="T8" fmla="*/ 208 w 1911"/>
                <a:gd name="T9" fmla="*/ 488 h 1200"/>
                <a:gd name="T10" fmla="*/ 197 w 1911"/>
                <a:gd name="T11" fmla="*/ 494 h 1200"/>
                <a:gd name="T12" fmla="*/ 197 w 1911"/>
                <a:gd name="T13" fmla="*/ 500 h 1200"/>
                <a:gd name="T14" fmla="*/ 203 w 1911"/>
                <a:gd name="T15" fmla="*/ 512 h 1200"/>
                <a:gd name="T16" fmla="*/ 197 w 1911"/>
                <a:gd name="T17" fmla="*/ 518 h 1200"/>
                <a:gd name="T18" fmla="*/ 192 w 1911"/>
                <a:gd name="T19" fmla="*/ 530 h 1200"/>
                <a:gd name="T20" fmla="*/ 192 w 1911"/>
                <a:gd name="T21" fmla="*/ 536 h 1200"/>
                <a:gd name="T22" fmla="*/ 180 w 1911"/>
                <a:gd name="T23" fmla="*/ 536 h 1200"/>
                <a:gd name="T24" fmla="*/ 174 w 1911"/>
                <a:gd name="T25" fmla="*/ 554 h 1200"/>
                <a:gd name="T26" fmla="*/ 174 w 1911"/>
                <a:gd name="T27" fmla="*/ 560 h 1200"/>
                <a:gd name="T28" fmla="*/ 174 w 1911"/>
                <a:gd name="T29" fmla="*/ 565 h 1200"/>
                <a:gd name="T30" fmla="*/ 169 w 1911"/>
                <a:gd name="T31" fmla="*/ 584 h 1200"/>
                <a:gd name="T32" fmla="*/ 180 w 1911"/>
                <a:gd name="T33" fmla="*/ 589 h 1200"/>
                <a:gd name="T34" fmla="*/ 208 w 1911"/>
                <a:gd name="T35" fmla="*/ 589 h 1200"/>
                <a:gd name="T36" fmla="*/ 249 w 1911"/>
                <a:gd name="T37" fmla="*/ 589 h 1200"/>
                <a:gd name="T38" fmla="*/ 284 w 1911"/>
                <a:gd name="T39" fmla="*/ 589 h 1200"/>
                <a:gd name="T40" fmla="*/ 307 w 1911"/>
                <a:gd name="T41" fmla="*/ 589 h 1200"/>
                <a:gd name="T42" fmla="*/ 341 w 1911"/>
                <a:gd name="T43" fmla="*/ 589 h 1200"/>
                <a:gd name="T44" fmla="*/ 387 w 1911"/>
                <a:gd name="T45" fmla="*/ 589 h 1200"/>
                <a:gd name="T46" fmla="*/ 422 w 1911"/>
                <a:gd name="T47" fmla="*/ 589 h 1200"/>
                <a:gd name="T48" fmla="*/ 456 w 1911"/>
                <a:gd name="T49" fmla="*/ 589 h 1200"/>
                <a:gd name="T50" fmla="*/ 484 w 1911"/>
                <a:gd name="T51" fmla="*/ 589 h 1200"/>
                <a:gd name="T52" fmla="*/ 507 w 1911"/>
                <a:gd name="T53" fmla="*/ 589 h 1200"/>
                <a:gd name="T54" fmla="*/ 542 w 1911"/>
                <a:gd name="T55" fmla="*/ 589 h 1200"/>
                <a:gd name="T56" fmla="*/ 599 w 1911"/>
                <a:gd name="T57" fmla="*/ 589 h 1200"/>
                <a:gd name="T58" fmla="*/ 611 w 1911"/>
                <a:gd name="T59" fmla="*/ 595 h 1200"/>
                <a:gd name="T60" fmla="*/ 640 w 1911"/>
                <a:gd name="T61" fmla="*/ 595 h 1200"/>
                <a:gd name="T62" fmla="*/ 686 w 1911"/>
                <a:gd name="T63" fmla="*/ 595 h 1200"/>
                <a:gd name="T64" fmla="*/ 732 w 1911"/>
                <a:gd name="T65" fmla="*/ 595 h 1200"/>
                <a:gd name="T66" fmla="*/ 801 w 1911"/>
                <a:gd name="T67" fmla="*/ 595 h 1200"/>
                <a:gd name="T68" fmla="*/ 859 w 1911"/>
                <a:gd name="T69" fmla="*/ 595 h 1200"/>
                <a:gd name="T70" fmla="*/ 916 w 1911"/>
                <a:gd name="T71" fmla="*/ 595 h 1200"/>
                <a:gd name="T72" fmla="*/ 910 w 1911"/>
                <a:gd name="T73" fmla="*/ 488 h 1200"/>
                <a:gd name="T74" fmla="*/ 744 w 1911"/>
                <a:gd name="T75" fmla="*/ 208 h 1200"/>
                <a:gd name="T76" fmla="*/ 675 w 1911"/>
                <a:gd name="T77" fmla="*/ 203 h 1200"/>
                <a:gd name="T78" fmla="*/ 686 w 1911"/>
                <a:gd name="T79" fmla="*/ 119 h 1200"/>
                <a:gd name="T80" fmla="*/ 571 w 1911"/>
                <a:gd name="T81" fmla="*/ 71 h 1200"/>
                <a:gd name="T82" fmla="*/ 479 w 1911"/>
                <a:gd name="T83" fmla="*/ 0 h 1200"/>
                <a:gd name="T84" fmla="*/ 387 w 1911"/>
                <a:gd name="T85" fmla="*/ 30 h 1200"/>
                <a:gd name="T86" fmla="*/ 323 w 1911"/>
                <a:gd name="T87" fmla="*/ 48 h 1200"/>
                <a:gd name="T88" fmla="*/ 307 w 1911"/>
                <a:gd name="T89" fmla="*/ 84 h 1200"/>
                <a:gd name="T90" fmla="*/ 243 w 1911"/>
                <a:gd name="T91" fmla="*/ 149 h 1200"/>
                <a:gd name="T92" fmla="*/ 220 w 1911"/>
                <a:gd name="T93" fmla="*/ 298 h 1200"/>
                <a:gd name="T94" fmla="*/ 192 w 1911"/>
                <a:gd name="T95" fmla="*/ 298 h 1200"/>
                <a:gd name="T96" fmla="*/ 146 w 1911"/>
                <a:gd name="T97" fmla="*/ 316 h 1200"/>
                <a:gd name="T98" fmla="*/ 93 w 1911"/>
                <a:gd name="T99" fmla="*/ 327 h 1200"/>
                <a:gd name="T100" fmla="*/ 41 w 1911"/>
                <a:gd name="T101" fmla="*/ 327 h 1200"/>
                <a:gd name="T102" fmla="*/ 18 w 1911"/>
                <a:gd name="T103" fmla="*/ 327 h 1200"/>
                <a:gd name="T104" fmla="*/ 0 w 1911"/>
                <a:gd name="T105" fmla="*/ 393 h 120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911"/>
                <a:gd name="T160" fmla="*/ 0 h 1200"/>
                <a:gd name="T161" fmla="*/ 1911 w 1911"/>
                <a:gd name="T162" fmla="*/ 1200 h 120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911" h="1200">
                  <a:moveTo>
                    <a:pt x="0" y="793"/>
                  </a:moveTo>
                  <a:lnTo>
                    <a:pt x="0" y="816"/>
                  </a:lnTo>
                  <a:lnTo>
                    <a:pt x="0" y="829"/>
                  </a:lnTo>
                  <a:lnTo>
                    <a:pt x="0" y="948"/>
                  </a:lnTo>
                  <a:lnTo>
                    <a:pt x="25" y="948"/>
                  </a:lnTo>
                  <a:lnTo>
                    <a:pt x="146" y="948"/>
                  </a:lnTo>
                  <a:lnTo>
                    <a:pt x="256" y="937"/>
                  </a:lnTo>
                  <a:lnTo>
                    <a:pt x="471" y="937"/>
                  </a:lnTo>
                  <a:lnTo>
                    <a:pt x="459" y="948"/>
                  </a:lnTo>
                  <a:lnTo>
                    <a:pt x="448" y="948"/>
                  </a:lnTo>
                  <a:lnTo>
                    <a:pt x="448" y="960"/>
                  </a:lnTo>
                  <a:lnTo>
                    <a:pt x="448" y="973"/>
                  </a:lnTo>
                  <a:lnTo>
                    <a:pt x="434" y="973"/>
                  </a:lnTo>
                  <a:lnTo>
                    <a:pt x="448" y="985"/>
                  </a:lnTo>
                  <a:lnTo>
                    <a:pt x="434" y="985"/>
                  </a:lnTo>
                  <a:lnTo>
                    <a:pt x="434" y="996"/>
                  </a:lnTo>
                  <a:lnTo>
                    <a:pt x="423" y="996"/>
                  </a:lnTo>
                  <a:lnTo>
                    <a:pt x="411" y="996"/>
                  </a:lnTo>
                  <a:lnTo>
                    <a:pt x="423" y="996"/>
                  </a:lnTo>
                  <a:lnTo>
                    <a:pt x="423" y="1008"/>
                  </a:lnTo>
                  <a:lnTo>
                    <a:pt x="411" y="1008"/>
                  </a:lnTo>
                  <a:lnTo>
                    <a:pt x="411" y="1021"/>
                  </a:lnTo>
                  <a:lnTo>
                    <a:pt x="411" y="1033"/>
                  </a:lnTo>
                  <a:lnTo>
                    <a:pt x="423" y="1033"/>
                  </a:lnTo>
                  <a:lnTo>
                    <a:pt x="411" y="1044"/>
                  </a:lnTo>
                  <a:lnTo>
                    <a:pt x="400" y="1044"/>
                  </a:lnTo>
                  <a:lnTo>
                    <a:pt x="411" y="1044"/>
                  </a:lnTo>
                  <a:lnTo>
                    <a:pt x="400" y="1056"/>
                  </a:lnTo>
                  <a:lnTo>
                    <a:pt x="411" y="1069"/>
                  </a:lnTo>
                  <a:lnTo>
                    <a:pt x="400" y="1069"/>
                  </a:lnTo>
                  <a:lnTo>
                    <a:pt x="400" y="1056"/>
                  </a:lnTo>
                  <a:lnTo>
                    <a:pt x="400" y="1069"/>
                  </a:lnTo>
                  <a:lnTo>
                    <a:pt x="400" y="1081"/>
                  </a:lnTo>
                  <a:lnTo>
                    <a:pt x="386" y="1069"/>
                  </a:lnTo>
                  <a:lnTo>
                    <a:pt x="386" y="1081"/>
                  </a:lnTo>
                  <a:lnTo>
                    <a:pt x="375" y="1081"/>
                  </a:lnTo>
                  <a:lnTo>
                    <a:pt x="375" y="1092"/>
                  </a:lnTo>
                  <a:lnTo>
                    <a:pt x="375" y="1104"/>
                  </a:lnTo>
                  <a:lnTo>
                    <a:pt x="363" y="1117"/>
                  </a:lnTo>
                  <a:lnTo>
                    <a:pt x="375" y="1117"/>
                  </a:lnTo>
                  <a:lnTo>
                    <a:pt x="363" y="1117"/>
                  </a:lnTo>
                  <a:lnTo>
                    <a:pt x="363" y="1129"/>
                  </a:lnTo>
                  <a:lnTo>
                    <a:pt x="375" y="1129"/>
                  </a:lnTo>
                  <a:lnTo>
                    <a:pt x="375" y="1140"/>
                  </a:lnTo>
                  <a:lnTo>
                    <a:pt x="363" y="1140"/>
                  </a:lnTo>
                  <a:lnTo>
                    <a:pt x="352" y="1152"/>
                  </a:lnTo>
                  <a:lnTo>
                    <a:pt x="352" y="1165"/>
                  </a:lnTo>
                  <a:lnTo>
                    <a:pt x="352" y="1177"/>
                  </a:lnTo>
                  <a:lnTo>
                    <a:pt x="352" y="1188"/>
                  </a:lnTo>
                  <a:lnTo>
                    <a:pt x="363" y="1188"/>
                  </a:lnTo>
                  <a:lnTo>
                    <a:pt x="375" y="1188"/>
                  </a:lnTo>
                  <a:lnTo>
                    <a:pt x="386" y="1188"/>
                  </a:lnTo>
                  <a:lnTo>
                    <a:pt x="411" y="1188"/>
                  </a:lnTo>
                  <a:lnTo>
                    <a:pt x="434" y="1188"/>
                  </a:lnTo>
                  <a:lnTo>
                    <a:pt x="448" y="1188"/>
                  </a:lnTo>
                  <a:lnTo>
                    <a:pt x="507" y="1188"/>
                  </a:lnTo>
                  <a:lnTo>
                    <a:pt x="519" y="1188"/>
                  </a:lnTo>
                  <a:lnTo>
                    <a:pt x="544" y="1188"/>
                  </a:lnTo>
                  <a:lnTo>
                    <a:pt x="555" y="1188"/>
                  </a:lnTo>
                  <a:lnTo>
                    <a:pt x="592" y="1188"/>
                  </a:lnTo>
                  <a:lnTo>
                    <a:pt x="615" y="1188"/>
                  </a:lnTo>
                  <a:lnTo>
                    <a:pt x="626" y="1188"/>
                  </a:lnTo>
                  <a:lnTo>
                    <a:pt x="640" y="1188"/>
                  </a:lnTo>
                  <a:lnTo>
                    <a:pt x="651" y="1188"/>
                  </a:lnTo>
                  <a:lnTo>
                    <a:pt x="674" y="1188"/>
                  </a:lnTo>
                  <a:lnTo>
                    <a:pt x="711" y="1188"/>
                  </a:lnTo>
                  <a:lnTo>
                    <a:pt x="747" y="1188"/>
                  </a:lnTo>
                  <a:lnTo>
                    <a:pt x="759" y="1188"/>
                  </a:lnTo>
                  <a:lnTo>
                    <a:pt x="807" y="1188"/>
                  </a:lnTo>
                  <a:lnTo>
                    <a:pt x="843" y="1188"/>
                  </a:lnTo>
                  <a:lnTo>
                    <a:pt x="855" y="1188"/>
                  </a:lnTo>
                  <a:lnTo>
                    <a:pt x="880" y="1188"/>
                  </a:lnTo>
                  <a:lnTo>
                    <a:pt x="891" y="1188"/>
                  </a:lnTo>
                  <a:lnTo>
                    <a:pt x="939" y="1188"/>
                  </a:lnTo>
                  <a:lnTo>
                    <a:pt x="951" y="1188"/>
                  </a:lnTo>
                  <a:lnTo>
                    <a:pt x="962" y="1188"/>
                  </a:lnTo>
                  <a:lnTo>
                    <a:pt x="976" y="1188"/>
                  </a:lnTo>
                  <a:lnTo>
                    <a:pt x="1010" y="1188"/>
                  </a:lnTo>
                  <a:lnTo>
                    <a:pt x="1024" y="1188"/>
                  </a:lnTo>
                  <a:lnTo>
                    <a:pt x="1035" y="1188"/>
                  </a:lnTo>
                  <a:lnTo>
                    <a:pt x="1058" y="1188"/>
                  </a:lnTo>
                  <a:lnTo>
                    <a:pt x="1106" y="1188"/>
                  </a:lnTo>
                  <a:lnTo>
                    <a:pt x="1120" y="1188"/>
                  </a:lnTo>
                  <a:lnTo>
                    <a:pt x="1131" y="1188"/>
                  </a:lnTo>
                  <a:lnTo>
                    <a:pt x="1143" y="1188"/>
                  </a:lnTo>
                  <a:lnTo>
                    <a:pt x="1202" y="1188"/>
                  </a:lnTo>
                  <a:lnTo>
                    <a:pt x="1250" y="1188"/>
                  </a:lnTo>
                  <a:lnTo>
                    <a:pt x="1250" y="1200"/>
                  </a:lnTo>
                  <a:lnTo>
                    <a:pt x="1264" y="1200"/>
                  </a:lnTo>
                  <a:lnTo>
                    <a:pt x="1275" y="1200"/>
                  </a:lnTo>
                  <a:lnTo>
                    <a:pt x="1287" y="1200"/>
                  </a:lnTo>
                  <a:lnTo>
                    <a:pt x="1298" y="1200"/>
                  </a:lnTo>
                  <a:lnTo>
                    <a:pt x="1335" y="1200"/>
                  </a:lnTo>
                  <a:lnTo>
                    <a:pt x="1408" y="1200"/>
                  </a:lnTo>
                  <a:lnTo>
                    <a:pt x="1419" y="1200"/>
                  </a:lnTo>
                  <a:lnTo>
                    <a:pt x="1431" y="1200"/>
                  </a:lnTo>
                  <a:lnTo>
                    <a:pt x="1442" y="1200"/>
                  </a:lnTo>
                  <a:lnTo>
                    <a:pt x="1479" y="1200"/>
                  </a:lnTo>
                  <a:lnTo>
                    <a:pt x="1527" y="1200"/>
                  </a:lnTo>
                  <a:lnTo>
                    <a:pt x="1623" y="1200"/>
                  </a:lnTo>
                  <a:lnTo>
                    <a:pt x="1648" y="1200"/>
                  </a:lnTo>
                  <a:lnTo>
                    <a:pt x="1671" y="1200"/>
                  </a:lnTo>
                  <a:lnTo>
                    <a:pt x="1719" y="1200"/>
                  </a:lnTo>
                  <a:lnTo>
                    <a:pt x="1755" y="1200"/>
                  </a:lnTo>
                  <a:lnTo>
                    <a:pt x="1792" y="1200"/>
                  </a:lnTo>
                  <a:lnTo>
                    <a:pt x="1851" y="1200"/>
                  </a:lnTo>
                  <a:lnTo>
                    <a:pt x="1888" y="1200"/>
                  </a:lnTo>
                  <a:lnTo>
                    <a:pt x="1911" y="1200"/>
                  </a:lnTo>
                  <a:lnTo>
                    <a:pt x="1911" y="1129"/>
                  </a:lnTo>
                  <a:lnTo>
                    <a:pt x="1911" y="985"/>
                  </a:lnTo>
                  <a:lnTo>
                    <a:pt x="1899" y="985"/>
                  </a:lnTo>
                  <a:lnTo>
                    <a:pt x="1515" y="985"/>
                  </a:lnTo>
                  <a:lnTo>
                    <a:pt x="1538" y="793"/>
                  </a:lnTo>
                  <a:lnTo>
                    <a:pt x="1552" y="420"/>
                  </a:lnTo>
                  <a:lnTo>
                    <a:pt x="1456" y="420"/>
                  </a:lnTo>
                  <a:lnTo>
                    <a:pt x="1456" y="409"/>
                  </a:lnTo>
                  <a:lnTo>
                    <a:pt x="1408" y="409"/>
                  </a:lnTo>
                  <a:lnTo>
                    <a:pt x="1408" y="288"/>
                  </a:lnTo>
                  <a:lnTo>
                    <a:pt x="1431" y="288"/>
                  </a:lnTo>
                  <a:lnTo>
                    <a:pt x="1431" y="240"/>
                  </a:lnTo>
                  <a:lnTo>
                    <a:pt x="1383" y="240"/>
                  </a:lnTo>
                  <a:lnTo>
                    <a:pt x="1383" y="192"/>
                  </a:lnTo>
                  <a:lnTo>
                    <a:pt x="1191" y="144"/>
                  </a:lnTo>
                  <a:lnTo>
                    <a:pt x="1131" y="96"/>
                  </a:lnTo>
                  <a:lnTo>
                    <a:pt x="999" y="96"/>
                  </a:lnTo>
                  <a:lnTo>
                    <a:pt x="999" y="0"/>
                  </a:lnTo>
                  <a:lnTo>
                    <a:pt x="928" y="0"/>
                  </a:lnTo>
                  <a:lnTo>
                    <a:pt x="807" y="0"/>
                  </a:lnTo>
                  <a:lnTo>
                    <a:pt x="807" y="61"/>
                  </a:lnTo>
                  <a:lnTo>
                    <a:pt x="711" y="61"/>
                  </a:lnTo>
                  <a:lnTo>
                    <a:pt x="711" y="96"/>
                  </a:lnTo>
                  <a:lnTo>
                    <a:pt x="674" y="96"/>
                  </a:lnTo>
                  <a:lnTo>
                    <a:pt x="674" y="132"/>
                  </a:lnTo>
                  <a:lnTo>
                    <a:pt x="640" y="132"/>
                  </a:lnTo>
                  <a:lnTo>
                    <a:pt x="640" y="169"/>
                  </a:lnTo>
                  <a:lnTo>
                    <a:pt x="567" y="169"/>
                  </a:lnTo>
                  <a:lnTo>
                    <a:pt x="507" y="169"/>
                  </a:lnTo>
                  <a:lnTo>
                    <a:pt x="507" y="301"/>
                  </a:lnTo>
                  <a:lnTo>
                    <a:pt x="496" y="301"/>
                  </a:lnTo>
                  <a:lnTo>
                    <a:pt x="496" y="601"/>
                  </a:lnTo>
                  <a:lnTo>
                    <a:pt x="459" y="601"/>
                  </a:lnTo>
                  <a:lnTo>
                    <a:pt x="448" y="601"/>
                  </a:lnTo>
                  <a:lnTo>
                    <a:pt x="434" y="601"/>
                  </a:lnTo>
                  <a:lnTo>
                    <a:pt x="400" y="601"/>
                  </a:lnTo>
                  <a:lnTo>
                    <a:pt x="400" y="637"/>
                  </a:lnTo>
                  <a:lnTo>
                    <a:pt x="352" y="637"/>
                  </a:lnTo>
                  <a:lnTo>
                    <a:pt x="304" y="637"/>
                  </a:lnTo>
                  <a:lnTo>
                    <a:pt x="304" y="660"/>
                  </a:lnTo>
                  <a:lnTo>
                    <a:pt x="231" y="660"/>
                  </a:lnTo>
                  <a:lnTo>
                    <a:pt x="194" y="660"/>
                  </a:lnTo>
                  <a:lnTo>
                    <a:pt x="160" y="660"/>
                  </a:lnTo>
                  <a:lnTo>
                    <a:pt x="133" y="660"/>
                  </a:lnTo>
                  <a:lnTo>
                    <a:pt x="85" y="660"/>
                  </a:lnTo>
                  <a:lnTo>
                    <a:pt x="73" y="660"/>
                  </a:lnTo>
                  <a:lnTo>
                    <a:pt x="62" y="660"/>
                  </a:lnTo>
                  <a:lnTo>
                    <a:pt x="37" y="660"/>
                  </a:lnTo>
                  <a:lnTo>
                    <a:pt x="14" y="697"/>
                  </a:lnTo>
                  <a:lnTo>
                    <a:pt x="14" y="745"/>
                  </a:lnTo>
                  <a:lnTo>
                    <a:pt x="0" y="793"/>
                  </a:lnTo>
                  <a:close/>
                </a:path>
              </a:pathLst>
            </a:custGeom>
            <a:solidFill>
              <a:srgbClr val="CCEC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0" name="Freeform 65"/>
            <p:cNvSpPr>
              <a:spLocks/>
            </p:cNvSpPr>
            <p:nvPr/>
          </p:nvSpPr>
          <p:spPr bwMode="auto">
            <a:xfrm>
              <a:off x="3535" y="2730"/>
              <a:ext cx="916" cy="595"/>
            </a:xfrm>
            <a:custGeom>
              <a:avLst/>
              <a:gdLst>
                <a:gd name="T0" fmla="*/ 0 w 1911"/>
                <a:gd name="T1" fmla="*/ 411 h 1200"/>
                <a:gd name="T2" fmla="*/ 70 w 1911"/>
                <a:gd name="T3" fmla="*/ 470 h 1200"/>
                <a:gd name="T4" fmla="*/ 220 w 1911"/>
                <a:gd name="T5" fmla="*/ 470 h 1200"/>
                <a:gd name="T6" fmla="*/ 215 w 1911"/>
                <a:gd name="T7" fmla="*/ 482 h 1200"/>
                <a:gd name="T8" fmla="*/ 208 w 1911"/>
                <a:gd name="T9" fmla="*/ 488 h 1200"/>
                <a:gd name="T10" fmla="*/ 197 w 1911"/>
                <a:gd name="T11" fmla="*/ 494 h 1200"/>
                <a:gd name="T12" fmla="*/ 197 w 1911"/>
                <a:gd name="T13" fmla="*/ 500 h 1200"/>
                <a:gd name="T14" fmla="*/ 203 w 1911"/>
                <a:gd name="T15" fmla="*/ 512 h 1200"/>
                <a:gd name="T16" fmla="*/ 197 w 1911"/>
                <a:gd name="T17" fmla="*/ 518 h 1200"/>
                <a:gd name="T18" fmla="*/ 192 w 1911"/>
                <a:gd name="T19" fmla="*/ 530 h 1200"/>
                <a:gd name="T20" fmla="*/ 192 w 1911"/>
                <a:gd name="T21" fmla="*/ 536 h 1200"/>
                <a:gd name="T22" fmla="*/ 180 w 1911"/>
                <a:gd name="T23" fmla="*/ 536 h 1200"/>
                <a:gd name="T24" fmla="*/ 174 w 1911"/>
                <a:gd name="T25" fmla="*/ 554 h 1200"/>
                <a:gd name="T26" fmla="*/ 174 w 1911"/>
                <a:gd name="T27" fmla="*/ 560 h 1200"/>
                <a:gd name="T28" fmla="*/ 174 w 1911"/>
                <a:gd name="T29" fmla="*/ 565 h 1200"/>
                <a:gd name="T30" fmla="*/ 169 w 1911"/>
                <a:gd name="T31" fmla="*/ 584 h 1200"/>
                <a:gd name="T32" fmla="*/ 180 w 1911"/>
                <a:gd name="T33" fmla="*/ 589 h 1200"/>
                <a:gd name="T34" fmla="*/ 208 w 1911"/>
                <a:gd name="T35" fmla="*/ 589 h 1200"/>
                <a:gd name="T36" fmla="*/ 249 w 1911"/>
                <a:gd name="T37" fmla="*/ 589 h 1200"/>
                <a:gd name="T38" fmla="*/ 284 w 1911"/>
                <a:gd name="T39" fmla="*/ 589 h 1200"/>
                <a:gd name="T40" fmla="*/ 307 w 1911"/>
                <a:gd name="T41" fmla="*/ 589 h 1200"/>
                <a:gd name="T42" fmla="*/ 341 w 1911"/>
                <a:gd name="T43" fmla="*/ 589 h 1200"/>
                <a:gd name="T44" fmla="*/ 387 w 1911"/>
                <a:gd name="T45" fmla="*/ 589 h 1200"/>
                <a:gd name="T46" fmla="*/ 422 w 1911"/>
                <a:gd name="T47" fmla="*/ 589 h 1200"/>
                <a:gd name="T48" fmla="*/ 456 w 1911"/>
                <a:gd name="T49" fmla="*/ 589 h 1200"/>
                <a:gd name="T50" fmla="*/ 484 w 1911"/>
                <a:gd name="T51" fmla="*/ 589 h 1200"/>
                <a:gd name="T52" fmla="*/ 507 w 1911"/>
                <a:gd name="T53" fmla="*/ 589 h 1200"/>
                <a:gd name="T54" fmla="*/ 542 w 1911"/>
                <a:gd name="T55" fmla="*/ 589 h 1200"/>
                <a:gd name="T56" fmla="*/ 599 w 1911"/>
                <a:gd name="T57" fmla="*/ 589 h 1200"/>
                <a:gd name="T58" fmla="*/ 611 w 1911"/>
                <a:gd name="T59" fmla="*/ 595 h 1200"/>
                <a:gd name="T60" fmla="*/ 640 w 1911"/>
                <a:gd name="T61" fmla="*/ 595 h 1200"/>
                <a:gd name="T62" fmla="*/ 686 w 1911"/>
                <a:gd name="T63" fmla="*/ 595 h 1200"/>
                <a:gd name="T64" fmla="*/ 732 w 1911"/>
                <a:gd name="T65" fmla="*/ 595 h 1200"/>
                <a:gd name="T66" fmla="*/ 801 w 1911"/>
                <a:gd name="T67" fmla="*/ 595 h 1200"/>
                <a:gd name="T68" fmla="*/ 859 w 1911"/>
                <a:gd name="T69" fmla="*/ 595 h 1200"/>
                <a:gd name="T70" fmla="*/ 916 w 1911"/>
                <a:gd name="T71" fmla="*/ 595 h 1200"/>
                <a:gd name="T72" fmla="*/ 910 w 1911"/>
                <a:gd name="T73" fmla="*/ 488 h 1200"/>
                <a:gd name="T74" fmla="*/ 744 w 1911"/>
                <a:gd name="T75" fmla="*/ 208 h 1200"/>
                <a:gd name="T76" fmla="*/ 675 w 1911"/>
                <a:gd name="T77" fmla="*/ 203 h 1200"/>
                <a:gd name="T78" fmla="*/ 686 w 1911"/>
                <a:gd name="T79" fmla="*/ 119 h 1200"/>
                <a:gd name="T80" fmla="*/ 571 w 1911"/>
                <a:gd name="T81" fmla="*/ 71 h 1200"/>
                <a:gd name="T82" fmla="*/ 479 w 1911"/>
                <a:gd name="T83" fmla="*/ 0 h 1200"/>
                <a:gd name="T84" fmla="*/ 387 w 1911"/>
                <a:gd name="T85" fmla="*/ 30 h 1200"/>
                <a:gd name="T86" fmla="*/ 323 w 1911"/>
                <a:gd name="T87" fmla="*/ 48 h 1200"/>
                <a:gd name="T88" fmla="*/ 307 w 1911"/>
                <a:gd name="T89" fmla="*/ 84 h 1200"/>
                <a:gd name="T90" fmla="*/ 243 w 1911"/>
                <a:gd name="T91" fmla="*/ 149 h 1200"/>
                <a:gd name="T92" fmla="*/ 220 w 1911"/>
                <a:gd name="T93" fmla="*/ 298 h 1200"/>
                <a:gd name="T94" fmla="*/ 192 w 1911"/>
                <a:gd name="T95" fmla="*/ 298 h 1200"/>
                <a:gd name="T96" fmla="*/ 146 w 1911"/>
                <a:gd name="T97" fmla="*/ 316 h 1200"/>
                <a:gd name="T98" fmla="*/ 93 w 1911"/>
                <a:gd name="T99" fmla="*/ 327 h 1200"/>
                <a:gd name="T100" fmla="*/ 41 w 1911"/>
                <a:gd name="T101" fmla="*/ 327 h 1200"/>
                <a:gd name="T102" fmla="*/ 18 w 1911"/>
                <a:gd name="T103" fmla="*/ 327 h 1200"/>
                <a:gd name="T104" fmla="*/ 0 w 1911"/>
                <a:gd name="T105" fmla="*/ 393 h 120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911"/>
                <a:gd name="T160" fmla="*/ 0 h 1200"/>
                <a:gd name="T161" fmla="*/ 1911 w 1911"/>
                <a:gd name="T162" fmla="*/ 1200 h 120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911" h="1200">
                  <a:moveTo>
                    <a:pt x="0" y="793"/>
                  </a:moveTo>
                  <a:lnTo>
                    <a:pt x="0" y="816"/>
                  </a:lnTo>
                  <a:lnTo>
                    <a:pt x="0" y="829"/>
                  </a:lnTo>
                  <a:lnTo>
                    <a:pt x="0" y="948"/>
                  </a:lnTo>
                  <a:lnTo>
                    <a:pt x="25" y="948"/>
                  </a:lnTo>
                  <a:lnTo>
                    <a:pt x="146" y="948"/>
                  </a:lnTo>
                  <a:lnTo>
                    <a:pt x="256" y="937"/>
                  </a:lnTo>
                  <a:lnTo>
                    <a:pt x="471" y="937"/>
                  </a:lnTo>
                  <a:lnTo>
                    <a:pt x="459" y="948"/>
                  </a:lnTo>
                  <a:lnTo>
                    <a:pt x="448" y="948"/>
                  </a:lnTo>
                  <a:lnTo>
                    <a:pt x="448" y="960"/>
                  </a:lnTo>
                  <a:lnTo>
                    <a:pt x="448" y="973"/>
                  </a:lnTo>
                  <a:lnTo>
                    <a:pt x="434" y="973"/>
                  </a:lnTo>
                  <a:lnTo>
                    <a:pt x="448" y="985"/>
                  </a:lnTo>
                  <a:lnTo>
                    <a:pt x="434" y="985"/>
                  </a:lnTo>
                  <a:lnTo>
                    <a:pt x="434" y="996"/>
                  </a:lnTo>
                  <a:lnTo>
                    <a:pt x="423" y="996"/>
                  </a:lnTo>
                  <a:lnTo>
                    <a:pt x="411" y="996"/>
                  </a:lnTo>
                  <a:lnTo>
                    <a:pt x="423" y="996"/>
                  </a:lnTo>
                  <a:lnTo>
                    <a:pt x="423" y="1008"/>
                  </a:lnTo>
                  <a:lnTo>
                    <a:pt x="411" y="1008"/>
                  </a:lnTo>
                  <a:lnTo>
                    <a:pt x="411" y="1021"/>
                  </a:lnTo>
                  <a:lnTo>
                    <a:pt x="411" y="1033"/>
                  </a:lnTo>
                  <a:lnTo>
                    <a:pt x="423" y="1033"/>
                  </a:lnTo>
                  <a:lnTo>
                    <a:pt x="411" y="1044"/>
                  </a:lnTo>
                  <a:lnTo>
                    <a:pt x="400" y="1044"/>
                  </a:lnTo>
                  <a:lnTo>
                    <a:pt x="411" y="1044"/>
                  </a:lnTo>
                  <a:lnTo>
                    <a:pt x="400" y="1056"/>
                  </a:lnTo>
                  <a:lnTo>
                    <a:pt x="411" y="1069"/>
                  </a:lnTo>
                  <a:lnTo>
                    <a:pt x="400" y="1069"/>
                  </a:lnTo>
                  <a:lnTo>
                    <a:pt x="400" y="1056"/>
                  </a:lnTo>
                  <a:lnTo>
                    <a:pt x="400" y="1069"/>
                  </a:lnTo>
                  <a:lnTo>
                    <a:pt x="400" y="1081"/>
                  </a:lnTo>
                  <a:lnTo>
                    <a:pt x="386" y="1069"/>
                  </a:lnTo>
                  <a:lnTo>
                    <a:pt x="386" y="1081"/>
                  </a:lnTo>
                  <a:lnTo>
                    <a:pt x="375" y="1081"/>
                  </a:lnTo>
                  <a:lnTo>
                    <a:pt x="375" y="1092"/>
                  </a:lnTo>
                  <a:lnTo>
                    <a:pt x="375" y="1104"/>
                  </a:lnTo>
                  <a:lnTo>
                    <a:pt x="363" y="1117"/>
                  </a:lnTo>
                  <a:lnTo>
                    <a:pt x="375" y="1117"/>
                  </a:lnTo>
                  <a:lnTo>
                    <a:pt x="363" y="1117"/>
                  </a:lnTo>
                  <a:lnTo>
                    <a:pt x="363" y="1129"/>
                  </a:lnTo>
                  <a:lnTo>
                    <a:pt x="375" y="1129"/>
                  </a:lnTo>
                  <a:lnTo>
                    <a:pt x="375" y="1140"/>
                  </a:lnTo>
                  <a:lnTo>
                    <a:pt x="363" y="1140"/>
                  </a:lnTo>
                  <a:lnTo>
                    <a:pt x="352" y="1152"/>
                  </a:lnTo>
                  <a:lnTo>
                    <a:pt x="352" y="1165"/>
                  </a:lnTo>
                  <a:lnTo>
                    <a:pt x="352" y="1177"/>
                  </a:lnTo>
                  <a:lnTo>
                    <a:pt x="352" y="1188"/>
                  </a:lnTo>
                  <a:lnTo>
                    <a:pt x="363" y="1188"/>
                  </a:lnTo>
                  <a:lnTo>
                    <a:pt x="375" y="1188"/>
                  </a:lnTo>
                  <a:lnTo>
                    <a:pt x="386" y="1188"/>
                  </a:lnTo>
                  <a:lnTo>
                    <a:pt x="411" y="1188"/>
                  </a:lnTo>
                  <a:lnTo>
                    <a:pt x="434" y="1188"/>
                  </a:lnTo>
                  <a:lnTo>
                    <a:pt x="448" y="1188"/>
                  </a:lnTo>
                  <a:lnTo>
                    <a:pt x="507" y="1188"/>
                  </a:lnTo>
                  <a:lnTo>
                    <a:pt x="519" y="1188"/>
                  </a:lnTo>
                  <a:lnTo>
                    <a:pt x="544" y="1188"/>
                  </a:lnTo>
                  <a:lnTo>
                    <a:pt x="555" y="1188"/>
                  </a:lnTo>
                  <a:lnTo>
                    <a:pt x="592" y="1188"/>
                  </a:lnTo>
                  <a:lnTo>
                    <a:pt x="615" y="1188"/>
                  </a:lnTo>
                  <a:lnTo>
                    <a:pt x="626" y="1188"/>
                  </a:lnTo>
                  <a:lnTo>
                    <a:pt x="640" y="1188"/>
                  </a:lnTo>
                  <a:lnTo>
                    <a:pt x="651" y="1188"/>
                  </a:lnTo>
                  <a:lnTo>
                    <a:pt x="674" y="1188"/>
                  </a:lnTo>
                  <a:lnTo>
                    <a:pt x="711" y="1188"/>
                  </a:lnTo>
                  <a:lnTo>
                    <a:pt x="747" y="1188"/>
                  </a:lnTo>
                  <a:lnTo>
                    <a:pt x="759" y="1188"/>
                  </a:lnTo>
                  <a:lnTo>
                    <a:pt x="807" y="1188"/>
                  </a:lnTo>
                  <a:lnTo>
                    <a:pt x="843" y="1188"/>
                  </a:lnTo>
                  <a:lnTo>
                    <a:pt x="855" y="1188"/>
                  </a:lnTo>
                  <a:lnTo>
                    <a:pt x="880" y="1188"/>
                  </a:lnTo>
                  <a:lnTo>
                    <a:pt x="891" y="1188"/>
                  </a:lnTo>
                  <a:lnTo>
                    <a:pt x="939" y="1188"/>
                  </a:lnTo>
                  <a:lnTo>
                    <a:pt x="951" y="1188"/>
                  </a:lnTo>
                  <a:lnTo>
                    <a:pt x="962" y="1188"/>
                  </a:lnTo>
                  <a:lnTo>
                    <a:pt x="976" y="1188"/>
                  </a:lnTo>
                  <a:lnTo>
                    <a:pt x="1010" y="1188"/>
                  </a:lnTo>
                  <a:lnTo>
                    <a:pt x="1024" y="1188"/>
                  </a:lnTo>
                  <a:lnTo>
                    <a:pt x="1035" y="1188"/>
                  </a:lnTo>
                  <a:lnTo>
                    <a:pt x="1058" y="1188"/>
                  </a:lnTo>
                  <a:lnTo>
                    <a:pt x="1106" y="1188"/>
                  </a:lnTo>
                  <a:lnTo>
                    <a:pt x="1120" y="1188"/>
                  </a:lnTo>
                  <a:lnTo>
                    <a:pt x="1131" y="1188"/>
                  </a:lnTo>
                  <a:lnTo>
                    <a:pt x="1143" y="1188"/>
                  </a:lnTo>
                  <a:lnTo>
                    <a:pt x="1202" y="1188"/>
                  </a:lnTo>
                  <a:lnTo>
                    <a:pt x="1250" y="1188"/>
                  </a:lnTo>
                  <a:lnTo>
                    <a:pt x="1250" y="1200"/>
                  </a:lnTo>
                  <a:lnTo>
                    <a:pt x="1264" y="1200"/>
                  </a:lnTo>
                  <a:lnTo>
                    <a:pt x="1275" y="1200"/>
                  </a:lnTo>
                  <a:lnTo>
                    <a:pt x="1287" y="1200"/>
                  </a:lnTo>
                  <a:lnTo>
                    <a:pt x="1298" y="1200"/>
                  </a:lnTo>
                  <a:lnTo>
                    <a:pt x="1335" y="1200"/>
                  </a:lnTo>
                  <a:lnTo>
                    <a:pt x="1408" y="1200"/>
                  </a:lnTo>
                  <a:lnTo>
                    <a:pt x="1419" y="1200"/>
                  </a:lnTo>
                  <a:lnTo>
                    <a:pt x="1431" y="1200"/>
                  </a:lnTo>
                  <a:lnTo>
                    <a:pt x="1442" y="1200"/>
                  </a:lnTo>
                  <a:lnTo>
                    <a:pt x="1479" y="1200"/>
                  </a:lnTo>
                  <a:lnTo>
                    <a:pt x="1527" y="1200"/>
                  </a:lnTo>
                  <a:lnTo>
                    <a:pt x="1623" y="1200"/>
                  </a:lnTo>
                  <a:lnTo>
                    <a:pt x="1648" y="1200"/>
                  </a:lnTo>
                  <a:lnTo>
                    <a:pt x="1671" y="1200"/>
                  </a:lnTo>
                  <a:lnTo>
                    <a:pt x="1719" y="1200"/>
                  </a:lnTo>
                  <a:lnTo>
                    <a:pt x="1755" y="1200"/>
                  </a:lnTo>
                  <a:lnTo>
                    <a:pt x="1792" y="1200"/>
                  </a:lnTo>
                  <a:lnTo>
                    <a:pt x="1851" y="1200"/>
                  </a:lnTo>
                  <a:lnTo>
                    <a:pt x="1888" y="1200"/>
                  </a:lnTo>
                  <a:lnTo>
                    <a:pt x="1911" y="1200"/>
                  </a:lnTo>
                  <a:lnTo>
                    <a:pt x="1911" y="1129"/>
                  </a:lnTo>
                  <a:lnTo>
                    <a:pt x="1911" y="985"/>
                  </a:lnTo>
                  <a:lnTo>
                    <a:pt x="1899" y="985"/>
                  </a:lnTo>
                  <a:lnTo>
                    <a:pt x="1515" y="985"/>
                  </a:lnTo>
                  <a:lnTo>
                    <a:pt x="1538" y="793"/>
                  </a:lnTo>
                  <a:lnTo>
                    <a:pt x="1552" y="420"/>
                  </a:lnTo>
                  <a:lnTo>
                    <a:pt x="1456" y="420"/>
                  </a:lnTo>
                  <a:lnTo>
                    <a:pt x="1456" y="409"/>
                  </a:lnTo>
                  <a:lnTo>
                    <a:pt x="1408" y="409"/>
                  </a:lnTo>
                  <a:lnTo>
                    <a:pt x="1408" y="288"/>
                  </a:lnTo>
                  <a:lnTo>
                    <a:pt x="1431" y="288"/>
                  </a:lnTo>
                  <a:lnTo>
                    <a:pt x="1431" y="240"/>
                  </a:lnTo>
                  <a:lnTo>
                    <a:pt x="1383" y="240"/>
                  </a:lnTo>
                  <a:lnTo>
                    <a:pt x="1383" y="192"/>
                  </a:lnTo>
                  <a:lnTo>
                    <a:pt x="1191" y="144"/>
                  </a:lnTo>
                  <a:lnTo>
                    <a:pt x="1131" y="96"/>
                  </a:lnTo>
                  <a:lnTo>
                    <a:pt x="999" y="96"/>
                  </a:lnTo>
                  <a:lnTo>
                    <a:pt x="999" y="0"/>
                  </a:lnTo>
                  <a:lnTo>
                    <a:pt x="928" y="0"/>
                  </a:lnTo>
                  <a:lnTo>
                    <a:pt x="807" y="0"/>
                  </a:lnTo>
                  <a:lnTo>
                    <a:pt x="807" y="61"/>
                  </a:lnTo>
                  <a:lnTo>
                    <a:pt x="711" y="61"/>
                  </a:lnTo>
                  <a:lnTo>
                    <a:pt x="711" y="96"/>
                  </a:lnTo>
                  <a:lnTo>
                    <a:pt x="674" y="96"/>
                  </a:lnTo>
                  <a:lnTo>
                    <a:pt x="674" y="132"/>
                  </a:lnTo>
                  <a:lnTo>
                    <a:pt x="640" y="132"/>
                  </a:lnTo>
                  <a:lnTo>
                    <a:pt x="640" y="169"/>
                  </a:lnTo>
                  <a:lnTo>
                    <a:pt x="567" y="169"/>
                  </a:lnTo>
                  <a:lnTo>
                    <a:pt x="507" y="169"/>
                  </a:lnTo>
                  <a:lnTo>
                    <a:pt x="507" y="301"/>
                  </a:lnTo>
                  <a:lnTo>
                    <a:pt x="496" y="301"/>
                  </a:lnTo>
                  <a:lnTo>
                    <a:pt x="496" y="601"/>
                  </a:lnTo>
                  <a:lnTo>
                    <a:pt x="459" y="601"/>
                  </a:lnTo>
                  <a:lnTo>
                    <a:pt x="448" y="601"/>
                  </a:lnTo>
                  <a:lnTo>
                    <a:pt x="434" y="601"/>
                  </a:lnTo>
                  <a:lnTo>
                    <a:pt x="400" y="601"/>
                  </a:lnTo>
                  <a:lnTo>
                    <a:pt x="400" y="637"/>
                  </a:lnTo>
                  <a:lnTo>
                    <a:pt x="352" y="637"/>
                  </a:lnTo>
                  <a:lnTo>
                    <a:pt x="304" y="637"/>
                  </a:lnTo>
                  <a:lnTo>
                    <a:pt x="304" y="660"/>
                  </a:lnTo>
                  <a:lnTo>
                    <a:pt x="231" y="660"/>
                  </a:lnTo>
                  <a:lnTo>
                    <a:pt x="194" y="660"/>
                  </a:lnTo>
                  <a:lnTo>
                    <a:pt x="160" y="660"/>
                  </a:lnTo>
                  <a:lnTo>
                    <a:pt x="133" y="660"/>
                  </a:lnTo>
                  <a:lnTo>
                    <a:pt x="85" y="660"/>
                  </a:lnTo>
                  <a:lnTo>
                    <a:pt x="73" y="660"/>
                  </a:lnTo>
                  <a:lnTo>
                    <a:pt x="62" y="660"/>
                  </a:lnTo>
                  <a:lnTo>
                    <a:pt x="37" y="660"/>
                  </a:lnTo>
                  <a:lnTo>
                    <a:pt x="14" y="697"/>
                  </a:lnTo>
                  <a:lnTo>
                    <a:pt x="14" y="745"/>
                  </a:lnTo>
                  <a:lnTo>
                    <a:pt x="0" y="793"/>
                  </a:lnTo>
                  <a:close/>
                </a:path>
              </a:pathLst>
            </a:custGeom>
            <a:solidFill>
              <a:srgbClr val="CCECFF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" name="Freeform 66"/>
            <p:cNvSpPr>
              <a:spLocks/>
            </p:cNvSpPr>
            <p:nvPr/>
          </p:nvSpPr>
          <p:spPr bwMode="auto">
            <a:xfrm>
              <a:off x="3213" y="1056"/>
              <a:ext cx="496" cy="724"/>
            </a:xfrm>
            <a:custGeom>
              <a:avLst/>
              <a:gdLst>
                <a:gd name="T0" fmla="*/ 0 w 1035"/>
                <a:gd name="T1" fmla="*/ 398 h 1463"/>
                <a:gd name="T2" fmla="*/ 12 w 1035"/>
                <a:gd name="T3" fmla="*/ 344 h 1463"/>
                <a:gd name="T4" fmla="*/ 23 w 1035"/>
                <a:gd name="T5" fmla="*/ 309 h 1463"/>
                <a:gd name="T6" fmla="*/ 35 w 1035"/>
                <a:gd name="T7" fmla="*/ 267 h 1463"/>
                <a:gd name="T8" fmla="*/ 23 w 1035"/>
                <a:gd name="T9" fmla="*/ 267 h 1463"/>
                <a:gd name="T10" fmla="*/ 18 w 1035"/>
                <a:gd name="T11" fmla="*/ 243 h 1463"/>
                <a:gd name="T12" fmla="*/ 23 w 1035"/>
                <a:gd name="T13" fmla="*/ 48 h 1463"/>
                <a:gd name="T14" fmla="*/ 41 w 1035"/>
                <a:gd name="T15" fmla="*/ 0 h 1463"/>
                <a:gd name="T16" fmla="*/ 104 w 1035"/>
                <a:gd name="T17" fmla="*/ 0 h 1463"/>
                <a:gd name="T18" fmla="*/ 207 w 1035"/>
                <a:gd name="T19" fmla="*/ 0 h 1463"/>
                <a:gd name="T20" fmla="*/ 380 w 1035"/>
                <a:gd name="T21" fmla="*/ 0 h 1463"/>
                <a:gd name="T22" fmla="*/ 496 w 1035"/>
                <a:gd name="T23" fmla="*/ 0 h 1463"/>
                <a:gd name="T24" fmla="*/ 491 w 1035"/>
                <a:gd name="T25" fmla="*/ 48 h 1463"/>
                <a:gd name="T26" fmla="*/ 468 w 1035"/>
                <a:gd name="T27" fmla="*/ 148 h 1463"/>
                <a:gd name="T28" fmla="*/ 461 w 1035"/>
                <a:gd name="T29" fmla="*/ 243 h 1463"/>
                <a:gd name="T30" fmla="*/ 456 w 1035"/>
                <a:gd name="T31" fmla="*/ 327 h 1463"/>
                <a:gd name="T32" fmla="*/ 456 w 1035"/>
                <a:gd name="T33" fmla="*/ 327 h 1463"/>
                <a:gd name="T34" fmla="*/ 450 w 1035"/>
                <a:gd name="T35" fmla="*/ 320 h 1463"/>
                <a:gd name="T36" fmla="*/ 450 w 1035"/>
                <a:gd name="T37" fmla="*/ 320 h 1463"/>
                <a:gd name="T38" fmla="*/ 445 w 1035"/>
                <a:gd name="T39" fmla="*/ 314 h 1463"/>
                <a:gd name="T40" fmla="*/ 445 w 1035"/>
                <a:gd name="T41" fmla="*/ 314 h 1463"/>
                <a:gd name="T42" fmla="*/ 438 w 1035"/>
                <a:gd name="T43" fmla="*/ 314 h 1463"/>
                <a:gd name="T44" fmla="*/ 433 w 1035"/>
                <a:gd name="T45" fmla="*/ 314 h 1463"/>
                <a:gd name="T46" fmla="*/ 422 w 1035"/>
                <a:gd name="T47" fmla="*/ 439 h 1463"/>
                <a:gd name="T48" fmla="*/ 368 w 1035"/>
                <a:gd name="T49" fmla="*/ 576 h 1463"/>
                <a:gd name="T50" fmla="*/ 363 w 1035"/>
                <a:gd name="T51" fmla="*/ 570 h 1463"/>
                <a:gd name="T52" fmla="*/ 351 w 1035"/>
                <a:gd name="T53" fmla="*/ 588 h 1463"/>
                <a:gd name="T54" fmla="*/ 345 w 1035"/>
                <a:gd name="T55" fmla="*/ 612 h 1463"/>
                <a:gd name="T56" fmla="*/ 334 w 1035"/>
                <a:gd name="T57" fmla="*/ 612 h 1463"/>
                <a:gd name="T58" fmla="*/ 334 w 1035"/>
                <a:gd name="T59" fmla="*/ 612 h 1463"/>
                <a:gd name="T60" fmla="*/ 248 w 1035"/>
                <a:gd name="T61" fmla="*/ 641 h 1463"/>
                <a:gd name="T62" fmla="*/ 242 w 1035"/>
                <a:gd name="T63" fmla="*/ 713 h 1463"/>
                <a:gd name="T64" fmla="*/ 230 w 1035"/>
                <a:gd name="T65" fmla="*/ 718 h 1463"/>
                <a:gd name="T66" fmla="*/ 236 w 1035"/>
                <a:gd name="T67" fmla="*/ 707 h 1463"/>
                <a:gd name="T68" fmla="*/ 230 w 1035"/>
                <a:gd name="T69" fmla="*/ 694 h 1463"/>
                <a:gd name="T70" fmla="*/ 230 w 1035"/>
                <a:gd name="T71" fmla="*/ 683 h 1463"/>
                <a:gd name="T72" fmla="*/ 219 w 1035"/>
                <a:gd name="T73" fmla="*/ 683 h 1463"/>
                <a:gd name="T74" fmla="*/ 213 w 1035"/>
                <a:gd name="T75" fmla="*/ 676 h 1463"/>
                <a:gd name="T76" fmla="*/ 202 w 1035"/>
                <a:gd name="T77" fmla="*/ 676 h 1463"/>
                <a:gd name="T78" fmla="*/ 190 w 1035"/>
                <a:gd name="T79" fmla="*/ 683 h 1463"/>
                <a:gd name="T80" fmla="*/ 179 w 1035"/>
                <a:gd name="T81" fmla="*/ 676 h 1463"/>
                <a:gd name="T82" fmla="*/ 173 w 1035"/>
                <a:gd name="T83" fmla="*/ 683 h 1463"/>
                <a:gd name="T84" fmla="*/ 161 w 1035"/>
                <a:gd name="T85" fmla="*/ 689 h 1463"/>
                <a:gd name="T86" fmla="*/ 138 w 1035"/>
                <a:gd name="T87" fmla="*/ 683 h 1463"/>
                <a:gd name="T88" fmla="*/ 127 w 1035"/>
                <a:gd name="T89" fmla="*/ 683 h 1463"/>
                <a:gd name="T90" fmla="*/ 115 w 1035"/>
                <a:gd name="T91" fmla="*/ 683 h 1463"/>
                <a:gd name="T92" fmla="*/ 104 w 1035"/>
                <a:gd name="T93" fmla="*/ 683 h 1463"/>
                <a:gd name="T94" fmla="*/ 104 w 1035"/>
                <a:gd name="T95" fmla="*/ 694 h 1463"/>
                <a:gd name="T96" fmla="*/ 92 w 1035"/>
                <a:gd name="T97" fmla="*/ 700 h 1463"/>
                <a:gd name="T98" fmla="*/ 75 w 1035"/>
                <a:gd name="T99" fmla="*/ 707 h 1463"/>
                <a:gd name="T100" fmla="*/ 64 w 1035"/>
                <a:gd name="T101" fmla="*/ 713 h 1463"/>
                <a:gd name="T102" fmla="*/ 52 w 1035"/>
                <a:gd name="T103" fmla="*/ 724 h 1463"/>
                <a:gd name="T104" fmla="*/ 46 w 1035"/>
                <a:gd name="T105" fmla="*/ 718 h 1463"/>
                <a:gd name="T106" fmla="*/ 35 w 1035"/>
                <a:gd name="T107" fmla="*/ 724 h 1463"/>
                <a:gd name="T108" fmla="*/ 29 w 1035"/>
                <a:gd name="T109" fmla="*/ 718 h 1463"/>
                <a:gd name="T110" fmla="*/ 23 w 1035"/>
                <a:gd name="T111" fmla="*/ 713 h 1463"/>
                <a:gd name="T112" fmla="*/ 12 w 1035"/>
                <a:gd name="T113" fmla="*/ 707 h 1463"/>
                <a:gd name="T114" fmla="*/ 6 w 1035"/>
                <a:gd name="T115" fmla="*/ 713 h 1463"/>
                <a:gd name="T116" fmla="*/ 6 w 1035"/>
                <a:gd name="T117" fmla="*/ 612 h 1463"/>
                <a:gd name="T118" fmla="*/ 6 w 1035"/>
                <a:gd name="T119" fmla="*/ 439 h 146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035"/>
                <a:gd name="T181" fmla="*/ 0 h 1463"/>
                <a:gd name="T182" fmla="*/ 1035 w 1035"/>
                <a:gd name="T183" fmla="*/ 1463 h 146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035" h="1463">
                  <a:moveTo>
                    <a:pt x="0" y="887"/>
                  </a:moveTo>
                  <a:lnTo>
                    <a:pt x="0" y="804"/>
                  </a:lnTo>
                  <a:lnTo>
                    <a:pt x="25" y="804"/>
                  </a:lnTo>
                  <a:lnTo>
                    <a:pt x="25" y="695"/>
                  </a:lnTo>
                  <a:lnTo>
                    <a:pt x="48" y="695"/>
                  </a:lnTo>
                  <a:lnTo>
                    <a:pt x="48" y="624"/>
                  </a:lnTo>
                  <a:lnTo>
                    <a:pt x="73" y="624"/>
                  </a:lnTo>
                  <a:lnTo>
                    <a:pt x="73" y="539"/>
                  </a:lnTo>
                  <a:lnTo>
                    <a:pt x="60" y="539"/>
                  </a:lnTo>
                  <a:lnTo>
                    <a:pt x="48" y="539"/>
                  </a:lnTo>
                  <a:lnTo>
                    <a:pt x="48" y="491"/>
                  </a:lnTo>
                  <a:lnTo>
                    <a:pt x="37" y="491"/>
                  </a:lnTo>
                  <a:lnTo>
                    <a:pt x="37" y="96"/>
                  </a:lnTo>
                  <a:lnTo>
                    <a:pt x="48" y="96"/>
                  </a:lnTo>
                  <a:lnTo>
                    <a:pt x="48" y="0"/>
                  </a:lnTo>
                  <a:lnTo>
                    <a:pt x="85" y="0"/>
                  </a:lnTo>
                  <a:lnTo>
                    <a:pt x="96" y="0"/>
                  </a:lnTo>
                  <a:lnTo>
                    <a:pt x="217" y="0"/>
                  </a:lnTo>
                  <a:lnTo>
                    <a:pt x="240" y="0"/>
                  </a:lnTo>
                  <a:lnTo>
                    <a:pt x="432" y="0"/>
                  </a:lnTo>
                  <a:lnTo>
                    <a:pt x="732" y="0"/>
                  </a:lnTo>
                  <a:lnTo>
                    <a:pt x="793" y="0"/>
                  </a:lnTo>
                  <a:lnTo>
                    <a:pt x="928" y="0"/>
                  </a:lnTo>
                  <a:lnTo>
                    <a:pt x="1035" y="0"/>
                  </a:lnTo>
                  <a:lnTo>
                    <a:pt x="1035" y="96"/>
                  </a:lnTo>
                  <a:lnTo>
                    <a:pt x="1024" y="96"/>
                  </a:lnTo>
                  <a:lnTo>
                    <a:pt x="1024" y="299"/>
                  </a:lnTo>
                  <a:lnTo>
                    <a:pt x="976" y="299"/>
                  </a:lnTo>
                  <a:lnTo>
                    <a:pt x="976" y="491"/>
                  </a:lnTo>
                  <a:lnTo>
                    <a:pt x="962" y="491"/>
                  </a:lnTo>
                  <a:lnTo>
                    <a:pt x="951" y="491"/>
                  </a:lnTo>
                  <a:lnTo>
                    <a:pt x="951" y="660"/>
                  </a:lnTo>
                  <a:lnTo>
                    <a:pt x="951" y="647"/>
                  </a:lnTo>
                  <a:lnTo>
                    <a:pt x="951" y="660"/>
                  </a:lnTo>
                  <a:lnTo>
                    <a:pt x="939" y="660"/>
                  </a:lnTo>
                  <a:lnTo>
                    <a:pt x="939" y="647"/>
                  </a:lnTo>
                  <a:lnTo>
                    <a:pt x="928" y="647"/>
                  </a:lnTo>
                  <a:lnTo>
                    <a:pt x="939" y="647"/>
                  </a:lnTo>
                  <a:lnTo>
                    <a:pt x="939" y="635"/>
                  </a:lnTo>
                  <a:lnTo>
                    <a:pt x="928" y="635"/>
                  </a:lnTo>
                  <a:lnTo>
                    <a:pt x="928" y="647"/>
                  </a:lnTo>
                  <a:lnTo>
                    <a:pt x="928" y="635"/>
                  </a:lnTo>
                  <a:lnTo>
                    <a:pt x="914" y="647"/>
                  </a:lnTo>
                  <a:lnTo>
                    <a:pt x="914" y="635"/>
                  </a:lnTo>
                  <a:lnTo>
                    <a:pt x="914" y="647"/>
                  </a:lnTo>
                  <a:lnTo>
                    <a:pt x="903" y="635"/>
                  </a:lnTo>
                  <a:lnTo>
                    <a:pt x="903" y="887"/>
                  </a:lnTo>
                  <a:lnTo>
                    <a:pt x="880" y="887"/>
                  </a:lnTo>
                  <a:lnTo>
                    <a:pt x="880" y="1175"/>
                  </a:lnTo>
                  <a:lnTo>
                    <a:pt x="768" y="1163"/>
                  </a:lnTo>
                  <a:lnTo>
                    <a:pt x="757" y="1163"/>
                  </a:lnTo>
                  <a:lnTo>
                    <a:pt x="757" y="1152"/>
                  </a:lnTo>
                  <a:lnTo>
                    <a:pt x="745" y="1152"/>
                  </a:lnTo>
                  <a:lnTo>
                    <a:pt x="732" y="1188"/>
                  </a:lnTo>
                  <a:lnTo>
                    <a:pt x="732" y="1236"/>
                  </a:lnTo>
                  <a:lnTo>
                    <a:pt x="720" y="1236"/>
                  </a:lnTo>
                  <a:lnTo>
                    <a:pt x="709" y="1236"/>
                  </a:lnTo>
                  <a:lnTo>
                    <a:pt x="697" y="1236"/>
                  </a:lnTo>
                  <a:lnTo>
                    <a:pt x="697" y="1223"/>
                  </a:lnTo>
                  <a:lnTo>
                    <a:pt x="697" y="1236"/>
                  </a:lnTo>
                  <a:lnTo>
                    <a:pt x="517" y="1236"/>
                  </a:lnTo>
                  <a:lnTo>
                    <a:pt x="517" y="1296"/>
                  </a:lnTo>
                  <a:lnTo>
                    <a:pt x="517" y="1451"/>
                  </a:lnTo>
                  <a:lnTo>
                    <a:pt x="505" y="1440"/>
                  </a:lnTo>
                  <a:lnTo>
                    <a:pt x="492" y="1451"/>
                  </a:lnTo>
                  <a:lnTo>
                    <a:pt x="480" y="1451"/>
                  </a:lnTo>
                  <a:lnTo>
                    <a:pt x="480" y="1440"/>
                  </a:lnTo>
                  <a:lnTo>
                    <a:pt x="492" y="1428"/>
                  </a:lnTo>
                  <a:lnTo>
                    <a:pt x="492" y="1415"/>
                  </a:lnTo>
                  <a:lnTo>
                    <a:pt x="480" y="1403"/>
                  </a:lnTo>
                  <a:lnTo>
                    <a:pt x="480" y="1392"/>
                  </a:lnTo>
                  <a:lnTo>
                    <a:pt x="480" y="1380"/>
                  </a:lnTo>
                  <a:lnTo>
                    <a:pt x="469" y="1380"/>
                  </a:lnTo>
                  <a:lnTo>
                    <a:pt x="457" y="1380"/>
                  </a:lnTo>
                  <a:lnTo>
                    <a:pt x="457" y="1367"/>
                  </a:lnTo>
                  <a:lnTo>
                    <a:pt x="444" y="1367"/>
                  </a:lnTo>
                  <a:lnTo>
                    <a:pt x="432" y="1367"/>
                  </a:lnTo>
                  <a:lnTo>
                    <a:pt x="421" y="1367"/>
                  </a:lnTo>
                  <a:lnTo>
                    <a:pt x="409" y="1380"/>
                  </a:lnTo>
                  <a:lnTo>
                    <a:pt x="396" y="1380"/>
                  </a:lnTo>
                  <a:lnTo>
                    <a:pt x="384" y="1367"/>
                  </a:lnTo>
                  <a:lnTo>
                    <a:pt x="373" y="1367"/>
                  </a:lnTo>
                  <a:lnTo>
                    <a:pt x="373" y="1380"/>
                  </a:lnTo>
                  <a:lnTo>
                    <a:pt x="361" y="1380"/>
                  </a:lnTo>
                  <a:lnTo>
                    <a:pt x="348" y="1380"/>
                  </a:lnTo>
                  <a:lnTo>
                    <a:pt x="336" y="1392"/>
                  </a:lnTo>
                  <a:lnTo>
                    <a:pt x="300" y="1392"/>
                  </a:lnTo>
                  <a:lnTo>
                    <a:pt x="288" y="1380"/>
                  </a:lnTo>
                  <a:lnTo>
                    <a:pt x="277" y="1380"/>
                  </a:lnTo>
                  <a:lnTo>
                    <a:pt x="265" y="1380"/>
                  </a:lnTo>
                  <a:lnTo>
                    <a:pt x="252" y="1380"/>
                  </a:lnTo>
                  <a:lnTo>
                    <a:pt x="240" y="1380"/>
                  </a:lnTo>
                  <a:lnTo>
                    <a:pt x="229" y="1380"/>
                  </a:lnTo>
                  <a:lnTo>
                    <a:pt x="217" y="1380"/>
                  </a:lnTo>
                  <a:lnTo>
                    <a:pt x="217" y="1392"/>
                  </a:lnTo>
                  <a:lnTo>
                    <a:pt x="217" y="1403"/>
                  </a:lnTo>
                  <a:lnTo>
                    <a:pt x="204" y="1403"/>
                  </a:lnTo>
                  <a:lnTo>
                    <a:pt x="192" y="1415"/>
                  </a:lnTo>
                  <a:lnTo>
                    <a:pt x="169" y="1428"/>
                  </a:lnTo>
                  <a:lnTo>
                    <a:pt x="156" y="1428"/>
                  </a:lnTo>
                  <a:lnTo>
                    <a:pt x="144" y="1440"/>
                  </a:lnTo>
                  <a:lnTo>
                    <a:pt x="133" y="1440"/>
                  </a:lnTo>
                  <a:lnTo>
                    <a:pt x="121" y="1451"/>
                  </a:lnTo>
                  <a:lnTo>
                    <a:pt x="108" y="1463"/>
                  </a:lnTo>
                  <a:lnTo>
                    <a:pt x="96" y="1463"/>
                  </a:lnTo>
                  <a:lnTo>
                    <a:pt x="96" y="1451"/>
                  </a:lnTo>
                  <a:lnTo>
                    <a:pt x="85" y="1451"/>
                  </a:lnTo>
                  <a:lnTo>
                    <a:pt x="73" y="1463"/>
                  </a:lnTo>
                  <a:lnTo>
                    <a:pt x="73" y="1451"/>
                  </a:lnTo>
                  <a:lnTo>
                    <a:pt x="60" y="1451"/>
                  </a:lnTo>
                  <a:lnTo>
                    <a:pt x="48" y="1451"/>
                  </a:lnTo>
                  <a:lnTo>
                    <a:pt x="48" y="1440"/>
                  </a:lnTo>
                  <a:lnTo>
                    <a:pt x="37" y="1440"/>
                  </a:lnTo>
                  <a:lnTo>
                    <a:pt x="25" y="1428"/>
                  </a:lnTo>
                  <a:lnTo>
                    <a:pt x="25" y="1440"/>
                  </a:lnTo>
                  <a:lnTo>
                    <a:pt x="12" y="1440"/>
                  </a:lnTo>
                  <a:lnTo>
                    <a:pt x="12" y="1296"/>
                  </a:lnTo>
                  <a:lnTo>
                    <a:pt x="12" y="1236"/>
                  </a:lnTo>
                  <a:lnTo>
                    <a:pt x="12" y="983"/>
                  </a:lnTo>
                  <a:lnTo>
                    <a:pt x="12" y="887"/>
                  </a:lnTo>
                  <a:lnTo>
                    <a:pt x="0" y="887"/>
                  </a:lnTo>
                  <a:close/>
                </a:path>
              </a:pathLst>
            </a:custGeom>
            <a:solidFill>
              <a:srgbClr val="CCEC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" name="Freeform 67"/>
            <p:cNvSpPr>
              <a:spLocks/>
            </p:cNvSpPr>
            <p:nvPr/>
          </p:nvSpPr>
          <p:spPr bwMode="auto">
            <a:xfrm>
              <a:off x="3213" y="1056"/>
              <a:ext cx="496" cy="724"/>
            </a:xfrm>
            <a:custGeom>
              <a:avLst/>
              <a:gdLst>
                <a:gd name="T0" fmla="*/ 0 w 1035"/>
                <a:gd name="T1" fmla="*/ 398 h 1463"/>
                <a:gd name="T2" fmla="*/ 12 w 1035"/>
                <a:gd name="T3" fmla="*/ 344 h 1463"/>
                <a:gd name="T4" fmla="*/ 23 w 1035"/>
                <a:gd name="T5" fmla="*/ 309 h 1463"/>
                <a:gd name="T6" fmla="*/ 35 w 1035"/>
                <a:gd name="T7" fmla="*/ 267 h 1463"/>
                <a:gd name="T8" fmla="*/ 23 w 1035"/>
                <a:gd name="T9" fmla="*/ 267 h 1463"/>
                <a:gd name="T10" fmla="*/ 18 w 1035"/>
                <a:gd name="T11" fmla="*/ 243 h 1463"/>
                <a:gd name="T12" fmla="*/ 23 w 1035"/>
                <a:gd name="T13" fmla="*/ 48 h 1463"/>
                <a:gd name="T14" fmla="*/ 41 w 1035"/>
                <a:gd name="T15" fmla="*/ 0 h 1463"/>
                <a:gd name="T16" fmla="*/ 104 w 1035"/>
                <a:gd name="T17" fmla="*/ 0 h 1463"/>
                <a:gd name="T18" fmla="*/ 207 w 1035"/>
                <a:gd name="T19" fmla="*/ 0 h 1463"/>
                <a:gd name="T20" fmla="*/ 380 w 1035"/>
                <a:gd name="T21" fmla="*/ 0 h 1463"/>
                <a:gd name="T22" fmla="*/ 496 w 1035"/>
                <a:gd name="T23" fmla="*/ 0 h 1463"/>
                <a:gd name="T24" fmla="*/ 491 w 1035"/>
                <a:gd name="T25" fmla="*/ 48 h 1463"/>
                <a:gd name="T26" fmla="*/ 468 w 1035"/>
                <a:gd name="T27" fmla="*/ 148 h 1463"/>
                <a:gd name="T28" fmla="*/ 461 w 1035"/>
                <a:gd name="T29" fmla="*/ 243 h 1463"/>
                <a:gd name="T30" fmla="*/ 456 w 1035"/>
                <a:gd name="T31" fmla="*/ 327 h 1463"/>
                <a:gd name="T32" fmla="*/ 456 w 1035"/>
                <a:gd name="T33" fmla="*/ 327 h 1463"/>
                <a:gd name="T34" fmla="*/ 450 w 1035"/>
                <a:gd name="T35" fmla="*/ 320 h 1463"/>
                <a:gd name="T36" fmla="*/ 450 w 1035"/>
                <a:gd name="T37" fmla="*/ 320 h 1463"/>
                <a:gd name="T38" fmla="*/ 445 w 1035"/>
                <a:gd name="T39" fmla="*/ 314 h 1463"/>
                <a:gd name="T40" fmla="*/ 445 w 1035"/>
                <a:gd name="T41" fmla="*/ 314 h 1463"/>
                <a:gd name="T42" fmla="*/ 438 w 1035"/>
                <a:gd name="T43" fmla="*/ 314 h 1463"/>
                <a:gd name="T44" fmla="*/ 433 w 1035"/>
                <a:gd name="T45" fmla="*/ 314 h 1463"/>
                <a:gd name="T46" fmla="*/ 422 w 1035"/>
                <a:gd name="T47" fmla="*/ 439 h 1463"/>
                <a:gd name="T48" fmla="*/ 368 w 1035"/>
                <a:gd name="T49" fmla="*/ 576 h 1463"/>
                <a:gd name="T50" fmla="*/ 363 w 1035"/>
                <a:gd name="T51" fmla="*/ 570 h 1463"/>
                <a:gd name="T52" fmla="*/ 351 w 1035"/>
                <a:gd name="T53" fmla="*/ 588 h 1463"/>
                <a:gd name="T54" fmla="*/ 345 w 1035"/>
                <a:gd name="T55" fmla="*/ 612 h 1463"/>
                <a:gd name="T56" fmla="*/ 334 w 1035"/>
                <a:gd name="T57" fmla="*/ 612 h 1463"/>
                <a:gd name="T58" fmla="*/ 334 w 1035"/>
                <a:gd name="T59" fmla="*/ 612 h 1463"/>
                <a:gd name="T60" fmla="*/ 248 w 1035"/>
                <a:gd name="T61" fmla="*/ 641 h 1463"/>
                <a:gd name="T62" fmla="*/ 242 w 1035"/>
                <a:gd name="T63" fmla="*/ 713 h 1463"/>
                <a:gd name="T64" fmla="*/ 230 w 1035"/>
                <a:gd name="T65" fmla="*/ 718 h 1463"/>
                <a:gd name="T66" fmla="*/ 236 w 1035"/>
                <a:gd name="T67" fmla="*/ 707 h 1463"/>
                <a:gd name="T68" fmla="*/ 230 w 1035"/>
                <a:gd name="T69" fmla="*/ 694 h 1463"/>
                <a:gd name="T70" fmla="*/ 230 w 1035"/>
                <a:gd name="T71" fmla="*/ 683 h 1463"/>
                <a:gd name="T72" fmla="*/ 219 w 1035"/>
                <a:gd name="T73" fmla="*/ 683 h 1463"/>
                <a:gd name="T74" fmla="*/ 213 w 1035"/>
                <a:gd name="T75" fmla="*/ 676 h 1463"/>
                <a:gd name="T76" fmla="*/ 202 w 1035"/>
                <a:gd name="T77" fmla="*/ 676 h 1463"/>
                <a:gd name="T78" fmla="*/ 190 w 1035"/>
                <a:gd name="T79" fmla="*/ 683 h 1463"/>
                <a:gd name="T80" fmla="*/ 179 w 1035"/>
                <a:gd name="T81" fmla="*/ 676 h 1463"/>
                <a:gd name="T82" fmla="*/ 173 w 1035"/>
                <a:gd name="T83" fmla="*/ 683 h 1463"/>
                <a:gd name="T84" fmla="*/ 161 w 1035"/>
                <a:gd name="T85" fmla="*/ 689 h 1463"/>
                <a:gd name="T86" fmla="*/ 138 w 1035"/>
                <a:gd name="T87" fmla="*/ 683 h 1463"/>
                <a:gd name="T88" fmla="*/ 127 w 1035"/>
                <a:gd name="T89" fmla="*/ 683 h 1463"/>
                <a:gd name="T90" fmla="*/ 115 w 1035"/>
                <a:gd name="T91" fmla="*/ 683 h 1463"/>
                <a:gd name="T92" fmla="*/ 104 w 1035"/>
                <a:gd name="T93" fmla="*/ 683 h 1463"/>
                <a:gd name="T94" fmla="*/ 104 w 1035"/>
                <a:gd name="T95" fmla="*/ 694 h 1463"/>
                <a:gd name="T96" fmla="*/ 92 w 1035"/>
                <a:gd name="T97" fmla="*/ 700 h 1463"/>
                <a:gd name="T98" fmla="*/ 75 w 1035"/>
                <a:gd name="T99" fmla="*/ 707 h 1463"/>
                <a:gd name="T100" fmla="*/ 64 w 1035"/>
                <a:gd name="T101" fmla="*/ 713 h 1463"/>
                <a:gd name="T102" fmla="*/ 52 w 1035"/>
                <a:gd name="T103" fmla="*/ 724 h 1463"/>
                <a:gd name="T104" fmla="*/ 46 w 1035"/>
                <a:gd name="T105" fmla="*/ 718 h 1463"/>
                <a:gd name="T106" fmla="*/ 35 w 1035"/>
                <a:gd name="T107" fmla="*/ 724 h 1463"/>
                <a:gd name="T108" fmla="*/ 29 w 1035"/>
                <a:gd name="T109" fmla="*/ 718 h 1463"/>
                <a:gd name="T110" fmla="*/ 23 w 1035"/>
                <a:gd name="T111" fmla="*/ 713 h 1463"/>
                <a:gd name="T112" fmla="*/ 12 w 1035"/>
                <a:gd name="T113" fmla="*/ 707 h 1463"/>
                <a:gd name="T114" fmla="*/ 6 w 1035"/>
                <a:gd name="T115" fmla="*/ 713 h 1463"/>
                <a:gd name="T116" fmla="*/ 6 w 1035"/>
                <a:gd name="T117" fmla="*/ 612 h 1463"/>
                <a:gd name="T118" fmla="*/ 6 w 1035"/>
                <a:gd name="T119" fmla="*/ 439 h 146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035"/>
                <a:gd name="T181" fmla="*/ 0 h 1463"/>
                <a:gd name="T182" fmla="*/ 1035 w 1035"/>
                <a:gd name="T183" fmla="*/ 1463 h 146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035" h="1463">
                  <a:moveTo>
                    <a:pt x="0" y="887"/>
                  </a:moveTo>
                  <a:lnTo>
                    <a:pt x="0" y="804"/>
                  </a:lnTo>
                  <a:lnTo>
                    <a:pt x="25" y="804"/>
                  </a:lnTo>
                  <a:lnTo>
                    <a:pt x="25" y="695"/>
                  </a:lnTo>
                  <a:lnTo>
                    <a:pt x="48" y="695"/>
                  </a:lnTo>
                  <a:lnTo>
                    <a:pt x="48" y="624"/>
                  </a:lnTo>
                  <a:lnTo>
                    <a:pt x="73" y="624"/>
                  </a:lnTo>
                  <a:lnTo>
                    <a:pt x="73" y="539"/>
                  </a:lnTo>
                  <a:lnTo>
                    <a:pt x="60" y="539"/>
                  </a:lnTo>
                  <a:lnTo>
                    <a:pt x="48" y="539"/>
                  </a:lnTo>
                  <a:lnTo>
                    <a:pt x="48" y="491"/>
                  </a:lnTo>
                  <a:lnTo>
                    <a:pt x="37" y="491"/>
                  </a:lnTo>
                  <a:lnTo>
                    <a:pt x="37" y="96"/>
                  </a:lnTo>
                  <a:lnTo>
                    <a:pt x="48" y="96"/>
                  </a:lnTo>
                  <a:lnTo>
                    <a:pt x="48" y="0"/>
                  </a:lnTo>
                  <a:lnTo>
                    <a:pt x="85" y="0"/>
                  </a:lnTo>
                  <a:lnTo>
                    <a:pt x="96" y="0"/>
                  </a:lnTo>
                  <a:lnTo>
                    <a:pt x="217" y="0"/>
                  </a:lnTo>
                  <a:lnTo>
                    <a:pt x="240" y="0"/>
                  </a:lnTo>
                  <a:lnTo>
                    <a:pt x="432" y="0"/>
                  </a:lnTo>
                  <a:lnTo>
                    <a:pt x="732" y="0"/>
                  </a:lnTo>
                  <a:lnTo>
                    <a:pt x="793" y="0"/>
                  </a:lnTo>
                  <a:lnTo>
                    <a:pt x="928" y="0"/>
                  </a:lnTo>
                  <a:lnTo>
                    <a:pt x="1035" y="0"/>
                  </a:lnTo>
                  <a:lnTo>
                    <a:pt x="1035" y="96"/>
                  </a:lnTo>
                  <a:lnTo>
                    <a:pt x="1024" y="96"/>
                  </a:lnTo>
                  <a:lnTo>
                    <a:pt x="1024" y="299"/>
                  </a:lnTo>
                  <a:lnTo>
                    <a:pt x="976" y="299"/>
                  </a:lnTo>
                  <a:lnTo>
                    <a:pt x="976" y="491"/>
                  </a:lnTo>
                  <a:lnTo>
                    <a:pt x="962" y="491"/>
                  </a:lnTo>
                  <a:lnTo>
                    <a:pt x="951" y="491"/>
                  </a:lnTo>
                  <a:lnTo>
                    <a:pt x="951" y="660"/>
                  </a:lnTo>
                  <a:lnTo>
                    <a:pt x="951" y="647"/>
                  </a:lnTo>
                  <a:lnTo>
                    <a:pt x="951" y="660"/>
                  </a:lnTo>
                  <a:lnTo>
                    <a:pt x="939" y="660"/>
                  </a:lnTo>
                  <a:lnTo>
                    <a:pt x="939" y="647"/>
                  </a:lnTo>
                  <a:lnTo>
                    <a:pt x="928" y="647"/>
                  </a:lnTo>
                  <a:lnTo>
                    <a:pt x="939" y="647"/>
                  </a:lnTo>
                  <a:lnTo>
                    <a:pt x="939" y="635"/>
                  </a:lnTo>
                  <a:lnTo>
                    <a:pt x="928" y="635"/>
                  </a:lnTo>
                  <a:lnTo>
                    <a:pt x="928" y="647"/>
                  </a:lnTo>
                  <a:lnTo>
                    <a:pt x="928" y="635"/>
                  </a:lnTo>
                  <a:lnTo>
                    <a:pt x="914" y="647"/>
                  </a:lnTo>
                  <a:lnTo>
                    <a:pt x="914" y="635"/>
                  </a:lnTo>
                  <a:lnTo>
                    <a:pt x="914" y="647"/>
                  </a:lnTo>
                  <a:lnTo>
                    <a:pt x="903" y="635"/>
                  </a:lnTo>
                  <a:lnTo>
                    <a:pt x="903" y="887"/>
                  </a:lnTo>
                  <a:lnTo>
                    <a:pt x="880" y="887"/>
                  </a:lnTo>
                  <a:lnTo>
                    <a:pt x="880" y="1175"/>
                  </a:lnTo>
                  <a:lnTo>
                    <a:pt x="768" y="1163"/>
                  </a:lnTo>
                  <a:lnTo>
                    <a:pt x="757" y="1163"/>
                  </a:lnTo>
                  <a:lnTo>
                    <a:pt x="757" y="1152"/>
                  </a:lnTo>
                  <a:lnTo>
                    <a:pt x="745" y="1152"/>
                  </a:lnTo>
                  <a:lnTo>
                    <a:pt x="732" y="1188"/>
                  </a:lnTo>
                  <a:lnTo>
                    <a:pt x="732" y="1236"/>
                  </a:lnTo>
                  <a:lnTo>
                    <a:pt x="720" y="1236"/>
                  </a:lnTo>
                  <a:lnTo>
                    <a:pt x="709" y="1236"/>
                  </a:lnTo>
                  <a:lnTo>
                    <a:pt x="697" y="1236"/>
                  </a:lnTo>
                  <a:lnTo>
                    <a:pt x="697" y="1223"/>
                  </a:lnTo>
                  <a:lnTo>
                    <a:pt x="697" y="1236"/>
                  </a:lnTo>
                  <a:lnTo>
                    <a:pt x="517" y="1236"/>
                  </a:lnTo>
                  <a:lnTo>
                    <a:pt x="517" y="1296"/>
                  </a:lnTo>
                  <a:lnTo>
                    <a:pt x="517" y="1451"/>
                  </a:lnTo>
                  <a:lnTo>
                    <a:pt x="505" y="1440"/>
                  </a:lnTo>
                  <a:lnTo>
                    <a:pt x="492" y="1451"/>
                  </a:lnTo>
                  <a:lnTo>
                    <a:pt x="480" y="1451"/>
                  </a:lnTo>
                  <a:lnTo>
                    <a:pt x="480" y="1440"/>
                  </a:lnTo>
                  <a:lnTo>
                    <a:pt x="492" y="1428"/>
                  </a:lnTo>
                  <a:lnTo>
                    <a:pt x="492" y="1415"/>
                  </a:lnTo>
                  <a:lnTo>
                    <a:pt x="480" y="1403"/>
                  </a:lnTo>
                  <a:lnTo>
                    <a:pt x="480" y="1392"/>
                  </a:lnTo>
                  <a:lnTo>
                    <a:pt x="480" y="1380"/>
                  </a:lnTo>
                  <a:lnTo>
                    <a:pt x="469" y="1380"/>
                  </a:lnTo>
                  <a:lnTo>
                    <a:pt x="457" y="1380"/>
                  </a:lnTo>
                  <a:lnTo>
                    <a:pt x="457" y="1367"/>
                  </a:lnTo>
                  <a:lnTo>
                    <a:pt x="444" y="1367"/>
                  </a:lnTo>
                  <a:lnTo>
                    <a:pt x="432" y="1367"/>
                  </a:lnTo>
                  <a:lnTo>
                    <a:pt x="421" y="1367"/>
                  </a:lnTo>
                  <a:lnTo>
                    <a:pt x="409" y="1380"/>
                  </a:lnTo>
                  <a:lnTo>
                    <a:pt x="396" y="1380"/>
                  </a:lnTo>
                  <a:lnTo>
                    <a:pt x="384" y="1367"/>
                  </a:lnTo>
                  <a:lnTo>
                    <a:pt x="373" y="1367"/>
                  </a:lnTo>
                  <a:lnTo>
                    <a:pt x="373" y="1380"/>
                  </a:lnTo>
                  <a:lnTo>
                    <a:pt x="361" y="1380"/>
                  </a:lnTo>
                  <a:lnTo>
                    <a:pt x="348" y="1380"/>
                  </a:lnTo>
                  <a:lnTo>
                    <a:pt x="336" y="1392"/>
                  </a:lnTo>
                  <a:lnTo>
                    <a:pt x="300" y="1392"/>
                  </a:lnTo>
                  <a:lnTo>
                    <a:pt x="288" y="1380"/>
                  </a:lnTo>
                  <a:lnTo>
                    <a:pt x="277" y="1380"/>
                  </a:lnTo>
                  <a:lnTo>
                    <a:pt x="265" y="1380"/>
                  </a:lnTo>
                  <a:lnTo>
                    <a:pt x="252" y="1380"/>
                  </a:lnTo>
                  <a:lnTo>
                    <a:pt x="240" y="1380"/>
                  </a:lnTo>
                  <a:lnTo>
                    <a:pt x="229" y="1380"/>
                  </a:lnTo>
                  <a:lnTo>
                    <a:pt x="217" y="1380"/>
                  </a:lnTo>
                  <a:lnTo>
                    <a:pt x="217" y="1392"/>
                  </a:lnTo>
                  <a:lnTo>
                    <a:pt x="217" y="1403"/>
                  </a:lnTo>
                  <a:lnTo>
                    <a:pt x="204" y="1403"/>
                  </a:lnTo>
                  <a:lnTo>
                    <a:pt x="192" y="1415"/>
                  </a:lnTo>
                  <a:lnTo>
                    <a:pt x="169" y="1428"/>
                  </a:lnTo>
                  <a:lnTo>
                    <a:pt x="156" y="1428"/>
                  </a:lnTo>
                  <a:lnTo>
                    <a:pt x="144" y="1440"/>
                  </a:lnTo>
                  <a:lnTo>
                    <a:pt x="133" y="1440"/>
                  </a:lnTo>
                  <a:lnTo>
                    <a:pt x="121" y="1451"/>
                  </a:lnTo>
                  <a:lnTo>
                    <a:pt x="108" y="1463"/>
                  </a:lnTo>
                  <a:lnTo>
                    <a:pt x="96" y="1463"/>
                  </a:lnTo>
                  <a:lnTo>
                    <a:pt x="96" y="1451"/>
                  </a:lnTo>
                  <a:lnTo>
                    <a:pt x="85" y="1451"/>
                  </a:lnTo>
                  <a:lnTo>
                    <a:pt x="73" y="1463"/>
                  </a:lnTo>
                  <a:lnTo>
                    <a:pt x="73" y="1451"/>
                  </a:lnTo>
                  <a:lnTo>
                    <a:pt x="60" y="1451"/>
                  </a:lnTo>
                  <a:lnTo>
                    <a:pt x="48" y="1451"/>
                  </a:lnTo>
                  <a:lnTo>
                    <a:pt x="48" y="1440"/>
                  </a:lnTo>
                  <a:lnTo>
                    <a:pt x="37" y="1440"/>
                  </a:lnTo>
                  <a:lnTo>
                    <a:pt x="25" y="1428"/>
                  </a:lnTo>
                  <a:lnTo>
                    <a:pt x="25" y="1440"/>
                  </a:lnTo>
                  <a:lnTo>
                    <a:pt x="12" y="1440"/>
                  </a:lnTo>
                  <a:lnTo>
                    <a:pt x="12" y="1296"/>
                  </a:lnTo>
                  <a:lnTo>
                    <a:pt x="12" y="1236"/>
                  </a:lnTo>
                  <a:lnTo>
                    <a:pt x="12" y="983"/>
                  </a:lnTo>
                  <a:lnTo>
                    <a:pt x="12" y="887"/>
                  </a:lnTo>
                  <a:lnTo>
                    <a:pt x="0" y="887"/>
                  </a:lnTo>
                  <a:close/>
                </a:path>
              </a:pathLst>
            </a:custGeom>
            <a:solidFill>
              <a:srgbClr val="CCECFF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3" name="Freeform 68"/>
            <p:cNvSpPr>
              <a:spLocks/>
            </p:cNvSpPr>
            <p:nvPr/>
          </p:nvSpPr>
          <p:spPr bwMode="auto">
            <a:xfrm>
              <a:off x="3121" y="2956"/>
              <a:ext cx="640" cy="363"/>
            </a:xfrm>
            <a:custGeom>
              <a:avLst/>
              <a:gdLst>
                <a:gd name="T0" fmla="*/ 0 w 1335"/>
                <a:gd name="T1" fmla="*/ 268 h 731"/>
                <a:gd name="T2" fmla="*/ 69 w 1335"/>
                <a:gd name="T3" fmla="*/ 215 h 731"/>
                <a:gd name="T4" fmla="*/ 81 w 1335"/>
                <a:gd name="T5" fmla="*/ 178 h 731"/>
                <a:gd name="T6" fmla="*/ 87 w 1335"/>
                <a:gd name="T7" fmla="*/ 161 h 731"/>
                <a:gd name="T8" fmla="*/ 104 w 1335"/>
                <a:gd name="T9" fmla="*/ 148 h 731"/>
                <a:gd name="T10" fmla="*/ 115 w 1335"/>
                <a:gd name="T11" fmla="*/ 137 h 731"/>
                <a:gd name="T12" fmla="*/ 138 w 1335"/>
                <a:gd name="T13" fmla="*/ 125 h 731"/>
                <a:gd name="T14" fmla="*/ 144 w 1335"/>
                <a:gd name="T15" fmla="*/ 107 h 731"/>
                <a:gd name="T16" fmla="*/ 230 w 1335"/>
                <a:gd name="T17" fmla="*/ 101 h 731"/>
                <a:gd name="T18" fmla="*/ 253 w 1335"/>
                <a:gd name="T19" fmla="*/ 29 h 731"/>
                <a:gd name="T20" fmla="*/ 271 w 1335"/>
                <a:gd name="T21" fmla="*/ 29 h 731"/>
                <a:gd name="T22" fmla="*/ 288 w 1335"/>
                <a:gd name="T23" fmla="*/ 24 h 731"/>
                <a:gd name="T24" fmla="*/ 299 w 1335"/>
                <a:gd name="T25" fmla="*/ 18 h 731"/>
                <a:gd name="T26" fmla="*/ 322 w 1335"/>
                <a:gd name="T27" fmla="*/ 24 h 731"/>
                <a:gd name="T28" fmla="*/ 340 w 1335"/>
                <a:gd name="T29" fmla="*/ 24 h 731"/>
                <a:gd name="T30" fmla="*/ 357 w 1335"/>
                <a:gd name="T31" fmla="*/ 18 h 731"/>
                <a:gd name="T32" fmla="*/ 368 w 1335"/>
                <a:gd name="T33" fmla="*/ 11 h 731"/>
                <a:gd name="T34" fmla="*/ 380 w 1335"/>
                <a:gd name="T35" fmla="*/ 5 h 731"/>
                <a:gd name="T36" fmla="*/ 380 w 1335"/>
                <a:gd name="T37" fmla="*/ 24 h 731"/>
                <a:gd name="T38" fmla="*/ 391 w 1335"/>
                <a:gd name="T39" fmla="*/ 53 h 731"/>
                <a:gd name="T40" fmla="*/ 414 w 1335"/>
                <a:gd name="T41" fmla="*/ 101 h 731"/>
                <a:gd name="T42" fmla="*/ 420 w 1335"/>
                <a:gd name="T43" fmla="*/ 143 h 731"/>
                <a:gd name="T44" fmla="*/ 414 w 1335"/>
                <a:gd name="T45" fmla="*/ 185 h 731"/>
                <a:gd name="T46" fmla="*/ 484 w 1335"/>
                <a:gd name="T47" fmla="*/ 244 h 731"/>
                <a:gd name="T48" fmla="*/ 634 w 1335"/>
                <a:gd name="T49" fmla="*/ 244 h 731"/>
                <a:gd name="T50" fmla="*/ 629 w 1335"/>
                <a:gd name="T51" fmla="*/ 256 h 731"/>
                <a:gd name="T52" fmla="*/ 622 w 1335"/>
                <a:gd name="T53" fmla="*/ 262 h 731"/>
                <a:gd name="T54" fmla="*/ 611 w 1335"/>
                <a:gd name="T55" fmla="*/ 268 h 731"/>
                <a:gd name="T56" fmla="*/ 611 w 1335"/>
                <a:gd name="T57" fmla="*/ 274 h 731"/>
                <a:gd name="T58" fmla="*/ 617 w 1335"/>
                <a:gd name="T59" fmla="*/ 286 h 731"/>
                <a:gd name="T60" fmla="*/ 611 w 1335"/>
                <a:gd name="T61" fmla="*/ 291 h 731"/>
                <a:gd name="T62" fmla="*/ 606 w 1335"/>
                <a:gd name="T63" fmla="*/ 304 h 731"/>
                <a:gd name="T64" fmla="*/ 606 w 1335"/>
                <a:gd name="T65" fmla="*/ 310 h 731"/>
                <a:gd name="T66" fmla="*/ 594 w 1335"/>
                <a:gd name="T67" fmla="*/ 310 h 731"/>
                <a:gd name="T68" fmla="*/ 588 w 1335"/>
                <a:gd name="T69" fmla="*/ 328 h 731"/>
                <a:gd name="T70" fmla="*/ 588 w 1335"/>
                <a:gd name="T71" fmla="*/ 334 h 731"/>
                <a:gd name="T72" fmla="*/ 588 w 1335"/>
                <a:gd name="T73" fmla="*/ 339 h 731"/>
                <a:gd name="T74" fmla="*/ 583 w 1335"/>
                <a:gd name="T75" fmla="*/ 358 h 731"/>
                <a:gd name="T76" fmla="*/ 548 w 1335"/>
                <a:gd name="T77" fmla="*/ 363 h 731"/>
                <a:gd name="T78" fmla="*/ 502 w 1335"/>
                <a:gd name="T79" fmla="*/ 363 h 731"/>
                <a:gd name="T80" fmla="*/ 478 w 1335"/>
                <a:gd name="T81" fmla="*/ 363 h 731"/>
                <a:gd name="T82" fmla="*/ 455 w 1335"/>
                <a:gd name="T83" fmla="*/ 363 h 731"/>
                <a:gd name="T84" fmla="*/ 414 w 1335"/>
                <a:gd name="T85" fmla="*/ 363 h 731"/>
                <a:gd name="T86" fmla="*/ 380 w 1335"/>
                <a:gd name="T87" fmla="*/ 363 h 731"/>
                <a:gd name="T88" fmla="*/ 334 w 1335"/>
                <a:gd name="T89" fmla="*/ 363 h 731"/>
                <a:gd name="T90" fmla="*/ 276 w 1335"/>
                <a:gd name="T91" fmla="*/ 363 h 731"/>
                <a:gd name="T92" fmla="*/ 259 w 1335"/>
                <a:gd name="T93" fmla="*/ 363 h 731"/>
                <a:gd name="T94" fmla="*/ 219 w 1335"/>
                <a:gd name="T95" fmla="*/ 363 h 731"/>
                <a:gd name="T96" fmla="*/ 202 w 1335"/>
                <a:gd name="T97" fmla="*/ 363 h 731"/>
                <a:gd name="T98" fmla="*/ 161 w 1335"/>
                <a:gd name="T99" fmla="*/ 363 h 731"/>
                <a:gd name="T100" fmla="*/ 144 w 1335"/>
                <a:gd name="T101" fmla="*/ 363 h 731"/>
                <a:gd name="T102" fmla="*/ 110 w 1335"/>
                <a:gd name="T103" fmla="*/ 363 h 731"/>
                <a:gd name="T104" fmla="*/ 87 w 1335"/>
                <a:gd name="T105" fmla="*/ 363 h 731"/>
                <a:gd name="T106" fmla="*/ 64 w 1335"/>
                <a:gd name="T107" fmla="*/ 363 h 731"/>
                <a:gd name="T108" fmla="*/ 41 w 1335"/>
                <a:gd name="T109" fmla="*/ 363 h 731"/>
                <a:gd name="T110" fmla="*/ 6 w 1335"/>
                <a:gd name="T111" fmla="*/ 363 h 73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335"/>
                <a:gd name="T169" fmla="*/ 0 h 731"/>
                <a:gd name="T170" fmla="*/ 1335 w 1335"/>
                <a:gd name="T171" fmla="*/ 731 h 73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335" h="731">
                  <a:moveTo>
                    <a:pt x="0" y="720"/>
                  </a:moveTo>
                  <a:lnTo>
                    <a:pt x="0" y="695"/>
                  </a:lnTo>
                  <a:lnTo>
                    <a:pt x="0" y="539"/>
                  </a:lnTo>
                  <a:lnTo>
                    <a:pt x="85" y="539"/>
                  </a:lnTo>
                  <a:lnTo>
                    <a:pt x="85" y="432"/>
                  </a:lnTo>
                  <a:lnTo>
                    <a:pt x="144" y="432"/>
                  </a:lnTo>
                  <a:lnTo>
                    <a:pt x="144" y="384"/>
                  </a:lnTo>
                  <a:lnTo>
                    <a:pt x="169" y="384"/>
                  </a:lnTo>
                  <a:lnTo>
                    <a:pt x="169" y="359"/>
                  </a:lnTo>
                  <a:lnTo>
                    <a:pt x="181" y="359"/>
                  </a:lnTo>
                  <a:lnTo>
                    <a:pt x="181" y="336"/>
                  </a:lnTo>
                  <a:lnTo>
                    <a:pt x="181" y="324"/>
                  </a:lnTo>
                  <a:lnTo>
                    <a:pt x="204" y="324"/>
                  </a:lnTo>
                  <a:lnTo>
                    <a:pt x="204" y="299"/>
                  </a:lnTo>
                  <a:lnTo>
                    <a:pt x="217" y="299"/>
                  </a:lnTo>
                  <a:lnTo>
                    <a:pt x="217" y="288"/>
                  </a:lnTo>
                  <a:lnTo>
                    <a:pt x="240" y="288"/>
                  </a:lnTo>
                  <a:lnTo>
                    <a:pt x="240" y="276"/>
                  </a:lnTo>
                  <a:lnTo>
                    <a:pt x="252" y="276"/>
                  </a:lnTo>
                  <a:lnTo>
                    <a:pt x="252" y="251"/>
                  </a:lnTo>
                  <a:lnTo>
                    <a:pt x="288" y="251"/>
                  </a:lnTo>
                  <a:lnTo>
                    <a:pt x="288" y="240"/>
                  </a:lnTo>
                  <a:lnTo>
                    <a:pt x="300" y="240"/>
                  </a:lnTo>
                  <a:lnTo>
                    <a:pt x="300" y="215"/>
                  </a:lnTo>
                  <a:lnTo>
                    <a:pt x="348" y="215"/>
                  </a:lnTo>
                  <a:lnTo>
                    <a:pt x="348" y="203"/>
                  </a:lnTo>
                  <a:lnTo>
                    <a:pt x="480" y="203"/>
                  </a:lnTo>
                  <a:lnTo>
                    <a:pt x="480" y="132"/>
                  </a:lnTo>
                  <a:lnTo>
                    <a:pt x="528" y="132"/>
                  </a:lnTo>
                  <a:lnTo>
                    <a:pt x="528" y="59"/>
                  </a:lnTo>
                  <a:lnTo>
                    <a:pt x="540" y="71"/>
                  </a:lnTo>
                  <a:lnTo>
                    <a:pt x="553" y="71"/>
                  </a:lnTo>
                  <a:lnTo>
                    <a:pt x="565" y="59"/>
                  </a:lnTo>
                  <a:lnTo>
                    <a:pt x="576" y="71"/>
                  </a:lnTo>
                  <a:lnTo>
                    <a:pt x="588" y="59"/>
                  </a:lnTo>
                  <a:lnTo>
                    <a:pt x="601" y="48"/>
                  </a:lnTo>
                  <a:lnTo>
                    <a:pt x="613" y="48"/>
                  </a:lnTo>
                  <a:lnTo>
                    <a:pt x="613" y="36"/>
                  </a:lnTo>
                  <a:lnTo>
                    <a:pt x="624" y="36"/>
                  </a:lnTo>
                  <a:lnTo>
                    <a:pt x="649" y="36"/>
                  </a:lnTo>
                  <a:lnTo>
                    <a:pt x="661" y="36"/>
                  </a:lnTo>
                  <a:lnTo>
                    <a:pt x="672" y="48"/>
                  </a:lnTo>
                  <a:lnTo>
                    <a:pt x="684" y="48"/>
                  </a:lnTo>
                  <a:lnTo>
                    <a:pt x="697" y="48"/>
                  </a:lnTo>
                  <a:lnTo>
                    <a:pt x="709" y="48"/>
                  </a:lnTo>
                  <a:lnTo>
                    <a:pt x="732" y="48"/>
                  </a:lnTo>
                  <a:lnTo>
                    <a:pt x="732" y="36"/>
                  </a:lnTo>
                  <a:lnTo>
                    <a:pt x="745" y="36"/>
                  </a:lnTo>
                  <a:lnTo>
                    <a:pt x="757" y="36"/>
                  </a:lnTo>
                  <a:lnTo>
                    <a:pt x="757" y="23"/>
                  </a:lnTo>
                  <a:lnTo>
                    <a:pt x="768" y="23"/>
                  </a:lnTo>
                  <a:lnTo>
                    <a:pt x="780" y="23"/>
                  </a:lnTo>
                  <a:lnTo>
                    <a:pt x="780" y="11"/>
                  </a:lnTo>
                  <a:lnTo>
                    <a:pt x="793" y="11"/>
                  </a:lnTo>
                  <a:lnTo>
                    <a:pt x="793" y="0"/>
                  </a:lnTo>
                  <a:lnTo>
                    <a:pt x="793" y="36"/>
                  </a:lnTo>
                  <a:lnTo>
                    <a:pt x="793" y="48"/>
                  </a:lnTo>
                  <a:lnTo>
                    <a:pt x="780" y="48"/>
                  </a:lnTo>
                  <a:lnTo>
                    <a:pt x="780" y="107"/>
                  </a:lnTo>
                  <a:lnTo>
                    <a:pt x="816" y="107"/>
                  </a:lnTo>
                  <a:lnTo>
                    <a:pt x="816" y="132"/>
                  </a:lnTo>
                  <a:lnTo>
                    <a:pt x="864" y="144"/>
                  </a:lnTo>
                  <a:lnTo>
                    <a:pt x="864" y="203"/>
                  </a:lnTo>
                  <a:lnTo>
                    <a:pt x="901" y="203"/>
                  </a:lnTo>
                  <a:lnTo>
                    <a:pt x="876" y="240"/>
                  </a:lnTo>
                  <a:lnTo>
                    <a:pt x="876" y="288"/>
                  </a:lnTo>
                  <a:lnTo>
                    <a:pt x="864" y="336"/>
                  </a:lnTo>
                  <a:lnTo>
                    <a:pt x="864" y="359"/>
                  </a:lnTo>
                  <a:lnTo>
                    <a:pt x="864" y="372"/>
                  </a:lnTo>
                  <a:lnTo>
                    <a:pt x="864" y="491"/>
                  </a:lnTo>
                  <a:lnTo>
                    <a:pt x="889" y="491"/>
                  </a:lnTo>
                  <a:lnTo>
                    <a:pt x="1010" y="491"/>
                  </a:lnTo>
                  <a:lnTo>
                    <a:pt x="1120" y="480"/>
                  </a:lnTo>
                  <a:lnTo>
                    <a:pt x="1335" y="480"/>
                  </a:lnTo>
                  <a:lnTo>
                    <a:pt x="1323" y="491"/>
                  </a:lnTo>
                  <a:lnTo>
                    <a:pt x="1312" y="491"/>
                  </a:lnTo>
                  <a:lnTo>
                    <a:pt x="1312" y="503"/>
                  </a:lnTo>
                  <a:lnTo>
                    <a:pt x="1312" y="516"/>
                  </a:lnTo>
                  <a:lnTo>
                    <a:pt x="1298" y="516"/>
                  </a:lnTo>
                  <a:lnTo>
                    <a:pt x="1312" y="528"/>
                  </a:lnTo>
                  <a:lnTo>
                    <a:pt x="1298" y="528"/>
                  </a:lnTo>
                  <a:lnTo>
                    <a:pt x="1298" y="539"/>
                  </a:lnTo>
                  <a:lnTo>
                    <a:pt x="1287" y="539"/>
                  </a:lnTo>
                  <a:lnTo>
                    <a:pt x="1275" y="539"/>
                  </a:lnTo>
                  <a:lnTo>
                    <a:pt x="1287" y="539"/>
                  </a:lnTo>
                  <a:lnTo>
                    <a:pt x="1287" y="551"/>
                  </a:lnTo>
                  <a:lnTo>
                    <a:pt x="1275" y="551"/>
                  </a:lnTo>
                  <a:lnTo>
                    <a:pt x="1275" y="564"/>
                  </a:lnTo>
                  <a:lnTo>
                    <a:pt x="1275" y="576"/>
                  </a:lnTo>
                  <a:lnTo>
                    <a:pt x="1287" y="576"/>
                  </a:lnTo>
                  <a:lnTo>
                    <a:pt x="1275" y="587"/>
                  </a:lnTo>
                  <a:lnTo>
                    <a:pt x="1264" y="587"/>
                  </a:lnTo>
                  <a:lnTo>
                    <a:pt x="1275" y="587"/>
                  </a:lnTo>
                  <a:lnTo>
                    <a:pt x="1264" y="599"/>
                  </a:lnTo>
                  <a:lnTo>
                    <a:pt x="1275" y="612"/>
                  </a:lnTo>
                  <a:lnTo>
                    <a:pt x="1264" y="612"/>
                  </a:lnTo>
                  <a:lnTo>
                    <a:pt x="1264" y="599"/>
                  </a:lnTo>
                  <a:lnTo>
                    <a:pt x="1264" y="612"/>
                  </a:lnTo>
                  <a:lnTo>
                    <a:pt x="1264" y="624"/>
                  </a:lnTo>
                  <a:lnTo>
                    <a:pt x="1250" y="612"/>
                  </a:lnTo>
                  <a:lnTo>
                    <a:pt x="1250" y="624"/>
                  </a:lnTo>
                  <a:lnTo>
                    <a:pt x="1239" y="624"/>
                  </a:lnTo>
                  <a:lnTo>
                    <a:pt x="1239" y="635"/>
                  </a:lnTo>
                  <a:lnTo>
                    <a:pt x="1239" y="647"/>
                  </a:lnTo>
                  <a:lnTo>
                    <a:pt x="1227" y="660"/>
                  </a:lnTo>
                  <a:lnTo>
                    <a:pt x="1239" y="660"/>
                  </a:lnTo>
                  <a:lnTo>
                    <a:pt x="1227" y="660"/>
                  </a:lnTo>
                  <a:lnTo>
                    <a:pt x="1227" y="672"/>
                  </a:lnTo>
                  <a:lnTo>
                    <a:pt x="1239" y="672"/>
                  </a:lnTo>
                  <a:lnTo>
                    <a:pt x="1239" y="683"/>
                  </a:lnTo>
                  <a:lnTo>
                    <a:pt x="1227" y="683"/>
                  </a:lnTo>
                  <a:lnTo>
                    <a:pt x="1216" y="695"/>
                  </a:lnTo>
                  <a:lnTo>
                    <a:pt x="1216" y="708"/>
                  </a:lnTo>
                  <a:lnTo>
                    <a:pt x="1216" y="720"/>
                  </a:lnTo>
                  <a:lnTo>
                    <a:pt x="1216" y="731"/>
                  </a:lnTo>
                  <a:lnTo>
                    <a:pt x="1202" y="731"/>
                  </a:lnTo>
                  <a:lnTo>
                    <a:pt x="1143" y="731"/>
                  </a:lnTo>
                  <a:lnTo>
                    <a:pt x="1120" y="731"/>
                  </a:lnTo>
                  <a:lnTo>
                    <a:pt x="1072" y="731"/>
                  </a:lnTo>
                  <a:lnTo>
                    <a:pt x="1047" y="731"/>
                  </a:lnTo>
                  <a:lnTo>
                    <a:pt x="1024" y="731"/>
                  </a:lnTo>
                  <a:lnTo>
                    <a:pt x="1010" y="731"/>
                  </a:lnTo>
                  <a:lnTo>
                    <a:pt x="997" y="731"/>
                  </a:lnTo>
                  <a:lnTo>
                    <a:pt x="972" y="731"/>
                  </a:lnTo>
                  <a:lnTo>
                    <a:pt x="960" y="731"/>
                  </a:lnTo>
                  <a:lnTo>
                    <a:pt x="949" y="731"/>
                  </a:lnTo>
                  <a:lnTo>
                    <a:pt x="924" y="731"/>
                  </a:lnTo>
                  <a:lnTo>
                    <a:pt x="912" y="731"/>
                  </a:lnTo>
                  <a:lnTo>
                    <a:pt x="864" y="731"/>
                  </a:lnTo>
                  <a:lnTo>
                    <a:pt x="828" y="731"/>
                  </a:lnTo>
                  <a:lnTo>
                    <a:pt x="816" y="731"/>
                  </a:lnTo>
                  <a:lnTo>
                    <a:pt x="793" y="731"/>
                  </a:lnTo>
                  <a:lnTo>
                    <a:pt x="768" y="731"/>
                  </a:lnTo>
                  <a:lnTo>
                    <a:pt x="757" y="731"/>
                  </a:lnTo>
                  <a:lnTo>
                    <a:pt x="697" y="731"/>
                  </a:lnTo>
                  <a:lnTo>
                    <a:pt x="672" y="731"/>
                  </a:lnTo>
                  <a:lnTo>
                    <a:pt x="624" y="731"/>
                  </a:lnTo>
                  <a:lnTo>
                    <a:pt x="576" y="731"/>
                  </a:lnTo>
                  <a:lnTo>
                    <a:pt x="565" y="731"/>
                  </a:lnTo>
                  <a:lnTo>
                    <a:pt x="553" y="731"/>
                  </a:lnTo>
                  <a:lnTo>
                    <a:pt x="540" y="731"/>
                  </a:lnTo>
                  <a:lnTo>
                    <a:pt x="528" y="731"/>
                  </a:lnTo>
                  <a:lnTo>
                    <a:pt x="480" y="731"/>
                  </a:lnTo>
                  <a:lnTo>
                    <a:pt x="457" y="731"/>
                  </a:lnTo>
                  <a:lnTo>
                    <a:pt x="444" y="731"/>
                  </a:lnTo>
                  <a:lnTo>
                    <a:pt x="432" y="731"/>
                  </a:lnTo>
                  <a:lnTo>
                    <a:pt x="421" y="731"/>
                  </a:lnTo>
                  <a:lnTo>
                    <a:pt x="373" y="731"/>
                  </a:lnTo>
                  <a:lnTo>
                    <a:pt x="361" y="731"/>
                  </a:lnTo>
                  <a:lnTo>
                    <a:pt x="336" y="731"/>
                  </a:lnTo>
                  <a:lnTo>
                    <a:pt x="325" y="731"/>
                  </a:lnTo>
                  <a:lnTo>
                    <a:pt x="313" y="731"/>
                  </a:lnTo>
                  <a:lnTo>
                    <a:pt x="300" y="731"/>
                  </a:lnTo>
                  <a:lnTo>
                    <a:pt x="277" y="731"/>
                  </a:lnTo>
                  <a:lnTo>
                    <a:pt x="252" y="731"/>
                  </a:lnTo>
                  <a:lnTo>
                    <a:pt x="229" y="731"/>
                  </a:lnTo>
                  <a:lnTo>
                    <a:pt x="217" y="731"/>
                  </a:lnTo>
                  <a:lnTo>
                    <a:pt x="204" y="731"/>
                  </a:lnTo>
                  <a:lnTo>
                    <a:pt x="181" y="731"/>
                  </a:lnTo>
                  <a:lnTo>
                    <a:pt x="156" y="731"/>
                  </a:lnTo>
                  <a:lnTo>
                    <a:pt x="144" y="731"/>
                  </a:lnTo>
                  <a:lnTo>
                    <a:pt x="133" y="731"/>
                  </a:lnTo>
                  <a:lnTo>
                    <a:pt x="108" y="731"/>
                  </a:lnTo>
                  <a:lnTo>
                    <a:pt x="96" y="731"/>
                  </a:lnTo>
                  <a:lnTo>
                    <a:pt x="85" y="731"/>
                  </a:lnTo>
                  <a:lnTo>
                    <a:pt x="73" y="731"/>
                  </a:lnTo>
                  <a:lnTo>
                    <a:pt x="37" y="731"/>
                  </a:lnTo>
                  <a:lnTo>
                    <a:pt x="12" y="731"/>
                  </a:lnTo>
                  <a:lnTo>
                    <a:pt x="0" y="731"/>
                  </a:lnTo>
                  <a:lnTo>
                    <a:pt x="0" y="720"/>
                  </a:lnTo>
                  <a:close/>
                </a:path>
              </a:pathLst>
            </a:custGeom>
            <a:solidFill>
              <a:srgbClr val="CCEC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4" name="Freeform 69"/>
            <p:cNvSpPr>
              <a:spLocks/>
            </p:cNvSpPr>
            <p:nvPr/>
          </p:nvSpPr>
          <p:spPr bwMode="auto">
            <a:xfrm>
              <a:off x="3121" y="2956"/>
              <a:ext cx="640" cy="363"/>
            </a:xfrm>
            <a:custGeom>
              <a:avLst/>
              <a:gdLst>
                <a:gd name="T0" fmla="*/ 0 w 1335"/>
                <a:gd name="T1" fmla="*/ 268 h 731"/>
                <a:gd name="T2" fmla="*/ 69 w 1335"/>
                <a:gd name="T3" fmla="*/ 215 h 731"/>
                <a:gd name="T4" fmla="*/ 81 w 1335"/>
                <a:gd name="T5" fmla="*/ 178 h 731"/>
                <a:gd name="T6" fmla="*/ 87 w 1335"/>
                <a:gd name="T7" fmla="*/ 161 h 731"/>
                <a:gd name="T8" fmla="*/ 104 w 1335"/>
                <a:gd name="T9" fmla="*/ 148 h 731"/>
                <a:gd name="T10" fmla="*/ 115 w 1335"/>
                <a:gd name="T11" fmla="*/ 137 h 731"/>
                <a:gd name="T12" fmla="*/ 138 w 1335"/>
                <a:gd name="T13" fmla="*/ 125 h 731"/>
                <a:gd name="T14" fmla="*/ 144 w 1335"/>
                <a:gd name="T15" fmla="*/ 107 h 731"/>
                <a:gd name="T16" fmla="*/ 230 w 1335"/>
                <a:gd name="T17" fmla="*/ 101 h 731"/>
                <a:gd name="T18" fmla="*/ 253 w 1335"/>
                <a:gd name="T19" fmla="*/ 29 h 731"/>
                <a:gd name="T20" fmla="*/ 271 w 1335"/>
                <a:gd name="T21" fmla="*/ 29 h 731"/>
                <a:gd name="T22" fmla="*/ 288 w 1335"/>
                <a:gd name="T23" fmla="*/ 24 h 731"/>
                <a:gd name="T24" fmla="*/ 299 w 1335"/>
                <a:gd name="T25" fmla="*/ 18 h 731"/>
                <a:gd name="T26" fmla="*/ 322 w 1335"/>
                <a:gd name="T27" fmla="*/ 24 h 731"/>
                <a:gd name="T28" fmla="*/ 340 w 1335"/>
                <a:gd name="T29" fmla="*/ 24 h 731"/>
                <a:gd name="T30" fmla="*/ 357 w 1335"/>
                <a:gd name="T31" fmla="*/ 18 h 731"/>
                <a:gd name="T32" fmla="*/ 368 w 1335"/>
                <a:gd name="T33" fmla="*/ 11 h 731"/>
                <a:gd name="T34" fmla="*/ 380 w 1335"/>
                <a:gd name="T35" fmla="*/ 5 h 731"/>
                <a:gd name="T36" fmla="*/ 380 w 1335"/>
                <a:gd name="T37" fmla="*/ 24 h 731"/>
                <a:gd name="T38" fmla="*/ 391 w 1335"/>
                <a:gd name="T39" fmla="*/ 53 h 731"/>
                <a:gd name="T40" fmla="*/ 414 w 1335"/>
                <a:gd name="T41" fmla="*/ 101 h 731"/>
                <a:gd name="T42" fmla="*/ 420 w 1335"/>
                <a:gd name="T43" fmla="*/ 143 h 731"/>
                <a:gd name="T44" fmla="*/ 414 w 1335"/>
                <a:gd name="T45" fmla="*/ 185 h 731"/>
                <a:gd name="T46" fmla="*/ 484 w 1335"/>
                <a:gd name="T47" fmla="*/ 244 h 731"/>
                <a:gd name="T48" fmla="*/ 634 w 1335"/>
                <a:gd name="T49" fmla="*/ 244 h 731"/>
                <a:gd name="T50" fmla="*/ 629 w 1335"/>
                <a:gd name="T51" fmla="*/ 256 h 731"/>
                <a:gd name="T52" fmla="*/ 622 w 1335"/>
                <a:gd name="T53" fmla="*/ 262 h 731"/>
                <a:gd name="T54" fmla="*/ 611 w 1335"/>
                <a:gd name="T55" fmla="*/ 268 h 731"/>
                <a:gd name="T56" fmla="*/ 611 w 1335"/>
                <a:gd name="T57" fmla="*/ 274 h 731"/>
                <a:gd name="T58" fmla="*/ 617 w 1335"/>
                <a:gd name="T59" fmla="*/ 286 h 731"/>
                <a:gd name="T60" fmla="*/ 611 w 1335"/>
                <a:gd name="T61" fmla="*/ 291 h 731"/>
                <a:gd name="T62" fmla="*/ 606 w 1335"/>
                <a:gd name="T63" fmla="*/ 304 h 731"/>
                <a:gd name="T64" fmla="*/ 606 w 1335"/>
                <a:gd name="T65" fmla="*/ 310 h 731"/>
                <a:gd name="T66" fmla="*/ 594 w 1335"/>
                <a:gd name="T67" fmla="*/ 310 h 731"/>
                <a:gd name="T68" fmla="*/ 588 w 1335"/>
                <a:gd name="T69" fmla="*/ 328 h 731"/>
                <a:gd name="T70" fmla="*/ 588 w 1335"/>
                <a:gd name="T71" fmla="*/ 334 h 731"/>
                <a:gd name="T72" fmla="*/ 588 w 1335"/>
                <a:gd name="T73" fmla="*/ 339 h 731"/>
                <a:gd name="T74" fmla="*/ 583 w 1335"/>
                <a:gd name="T75" fmla="*/ 358 h 731"/>
                <a:gd name="T76" fmla="*/ 548 w 1335"/>
                <a:gd name="T77" fmla="*/ 363 h 731"/>
                <a:gd name="T78" fmla="*/ 502 w 1335"/>
                <a:gd name="T79" fmla="*/ 363 h 731"/>
                <a:gd name="T80" fmla="*/ 478 w 1335"/>
                <a:gd name="T81" fmla="*/ 363 h 731"/>
                <a:gd name="T82" fmla="*/ 455 w 1335"/>
                <a:gd name="T83" fmla="*/ 363 h 731"/>
                <a:gd name="T84" fmla="*/ 414 w 1335"/>
                <a:gd name="T85" fmla="*/ 363 h 731"/>
                <a:gd name="T86" fmla="*/ 380 w 1335"/>
                <a:gd name="T87" fmla="*/ 363 h 731"/>
                <a:gd name="T88" fmla="*/ 334 w 1335"/>
                <a:gd name="T89" fmla="*/ 363 h 731"/>
                <a:gd name="T90" fmla="*/ 276 w 1335"/>
                <a:gd name="T91" fmla="*/ 363 h 731"/>
                <a:gd name="T92" fmla="*/ 259 w 1335"/>
                <a:gd name="T93" fmla="*/ 363 h 731"/>
                <a:gd name="T94" fmla="*/ 219 w 1335"/>
                <a:gd name="T95" fmla="*/ 363 h 731"/>
                <a:gd name="T96" fmla="*/ 202 w 1335"/>
                <a:gd name="T97" fmla="*/ 363 h 731"/>
                <a:gd name="T98" fmla="*/ 161 w 1335"/>
                <a:gd name="T99" fmla="*/ 363 h 731"/>
                <a:gd name="T100" fmla="*/ 144 w 1335"/>
                <a:gd name="T101" fmla="*/ 363 h 731"/>
                <a:gd name="T102" fmla="*/ 110 w 1335"/>
                <a:gd name="T103" fmla="*/ 363 h 731"/>
                <a:gd name="T104" fmla="*/ 87 w 1335"/>
                <a:gd name="T105" fmla="*/ 363 h 731"/>
                <a:gd name="T106" fmla="*/ 64 w 1335"/>
                <a:gd name="T107" fmla="*/ 363 h 731"/>
                <a:gd name="T108" fmla="*/ 41 w 1335"/>
                <a:gd name="T109" fmla="*/ 363 h 731"/>
                <a:gd name="T110" fmla="*/ 6 w 1335"/>
                <a:gd name="T111" fmla="*/ 363 h 73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335"/>
                <a:gd name="T169" fmla="*/ 0 h 731"/>
                <a:gd name="T170" fmla="*/ 1335 w 1335"/>
                <a:gd name="T171" fmla="*/ 731 h 73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335" h="731">
                  <a:moveTo>
                    <a:pt x="0" y="720"/>
                  </a:moveTo>
                  <a:lnTo>
                    <a:pt x="0" y="695"/>
                  </a:lnTo>
                  <a:lnTo>
                    <a:pt x="0" y="539"/>
                  </a:lnTo>
                  <a:lnTo>
                    <a:pt x="85" y="539"/>
                  </a:lnTo>
                  <a:lnTo>
                    <a:pt x="85" y="432"/>
                  </a:lnTo>
                  <a:lnTo>
                    <a:pt x="144" y="432"/>
                  </a:lnTo>
                  <a:lnTo>
                    <a:pt x="144" y="384"/>
                  </a:lnTo>
                  <a:lnTo>
                    <a:pt x="169" y="384"/>
                  </a:lnTo>
                  <a:lnTo>
                    <a:pt x="169" y="359"/>
                  </a:lnTo>
                  <a:lnTo>
                    <a:pt x="181" y="359"/>
                  </a:lnTo>
                  <a:lnTo>
                    <a:pt x="181" y="336"/>
                  </a:lnTo>
                  <a:lnTo>
                    <a:pt x="181" y="324"/>
                  </a:lnTo>
                  <a:lnTo>
                    <a:pt x="204" y="324"/>
                  </a:lnTo>
                  <a:lnTo>
                    <a:pt x="204" y="299"/>
                  </a:lnTo>
                  <a:lnTo>
                    <a:pt x="217" y="299"/>
                  </a:lnTo>
                  <a:lnTo>
                    <a:pt x="217" y="288"/>
                  </a:lnTo>
                  <a:lnTo>
                    <a:pt x="240" y="288"/>
                  </a:lnTo>
                  <a:lnTo>
                    <a:pt x="240" y="276"/>
                  </a:lnTo>
                  <a:lnTo>
                    <a:pt x="252" y="276"/>
                  </a:lnTo>
                  <a:lnTo>
                    <a:pt x="252" y="251"/>
                  </a:lnTo>
                  <a:lnTo>
                    <a:pt x="288" y="251"/>
                  </a:lnTo>
                  <a:lnTo>
                    <a:pt x="288" y="240"/>
                  </a:lnTo>
                  <a:lnTo>
                    <a:pt x="300" y="240"/>
                  </a:lnTo>
                  <a:lnTo>
                    <a:pt x="300" y="215"/>
                  </a:lnTo>
                  <a:lnTo>
                    <a:pt x="348" y="215"/>
                  </a:lnTo>
                  <a:lnTo>
                    <a:pt x="348" y="203"/>
                  </a:lnTo>
                  <a:lnTo>
                    <a:pt x="480" y="203"/>
                  </a:lnTo>
                  <a:lnTo>
                    <a:pt x="480" y="132"/>
                  </a:lnTo>
                  <a:lnTo>
                    <a:pt x="528" y="132"/>
                  </a:lnTo>
                  <a:lnTo>
                    <a:pt x="528" y="59"/>
                  </a:lnTo>
                  <a:lnTo>
                    <a:pt x="540" y="71"/>
                  </a:lnTo>
                  <a:lnTo>
                    <a:pt x="553" y="71"/>
                  </a:lnTo>
                  <a:lnTo>
                    <a:pt x="565" y="59"/>
                  </a:lnTo>
                  <a:lnTo>
                    <a:pt x="576" y="71"/>
                  </a:lnTo>
                  <a:lnTo>
                    <a:pt x="588" y="59"/>
                  </a:lnTo>
                  <a:lnTo>
                    <a:pt x="601" y="48"/>
                  </a:lnTo>
                  <a:lnTo>
                    <a:pt x="613" y="48"/>
                  </a:lnTo>
                  <a:lnTo>
                    <a:pt x="613" y="36"/>
                  </a:lnTo>
                  <a:lnTo>
                    <a:pt x="624" y="36"/>
                  </a:lnTo>
                  <a:lnTo>
                    <a:pt x="649" y="36"/>
                  </a:lnTo>
                  <a:lnTo>
                    <a:pt x="661" y="36"/>
                  </a:lnTo>
                  <a:lnTo>
                    <a:pt x="672" y="48"/>
                  </a:lnTo>
                  <a:lnTo>
                    <a:pt x="684" y="48"/>
                  </a:lnTo>
                  <a:lnTo>
                    <a:pt x="697" y="48"/>
                  </a:lnTo>
                  <a:lnTo>
                    <a:pt x="709" y="48"/>
                  </a:lnTo>
                  <a:lnTo>
                    <a:pt x="732" y="48"/>
                  </a:lnTo>
                  <a:lnTo>
                    <a:pt x="732" y="36"/>
                  </a:lnTo>
                  <a:lnTo>
                    <a:pt x="745" y="36"/>
                  </a:lnTo>
                  <a:lnTo>
                    <a:pt x="757" y="36"/>
                  </a:lnTo>
                  <a:lnTo>
                    <a:pt x="757" y="23"/>
                  </a:lnTo>
                  <a:lnTo>
                    <a:pt x="768" y="23"/>
                  </a:lnTo>
                  <a:lnTo>
                    <a:pt x="780" y="23"/>
                  </a:lnTo>
                  <a:lnTo>
                    <a:pt x="780" y="11"/>
                  </a:lnTo>
                  <a:lnTo>
                    <a:pt x="793" y="11"/>
                  </a:lnTo>
                  <a:lnTo>
                    <a:pt x="793" y="0"/>
                  </a:lnTo>
                  <a:lnTo>
                    <a:pt x="793" y="36"/>
                  </a:lnTo>
                  <a:lnTo>
                    <a:pt x="793" y="48"/>
                  </a:lnTo>
                  <a:lnTo>
                    <a:pt x="780" y="48"/>
                  </a:lnTo>
                  <a:lnTo>
                    <a:pt x="780" y="107"/>
                  </a:lnTo>
                  <a:lnTo>
                    <a:pt x="816" y="107"/>
                  </a:lnTo>
                  <a:lnTo>
                    <a:pt x="816" y="132"/>
                  </a:lnTo>
                  <a:lnTo>
                    <a:pt x="864" y="144"/>
                  </a:lnTo>
                  <a:lnTo>
                    <a:pt x="864" y="203"/>
                  </a:lnTo>
                  <a:lnTo>
                    <a:pt x="901" y="203"/>
                  </a:lnTo>
                  <a:lnTo>
                    <a:pt x="876" y="240"/>
                  </a:lnTo>
                  <a:lnTo>
                    <a:pt x="876" y="288"/>
                  </a:lnTo>
                  <a:lnTo>
                    <a:pt x="864" y="336"/>
                  </a:lnTo>
                  <a:lnTo>
                    <a:pt x="864" y="359"/>
                  </a:lnTo>
                  <a:lnTo>
                    <a:pt x="864" y="372"/>
                  </a:lnTo>
                  <a:lnTo>
                    <a:pt x="864" y="491"/>
                  </a:lnTo>
                  <a:lnTo>
                    <a:pt x="889" y="491"/>
                  </a:lnTo>
                  <a:lnTo>
                    <a:pt x="1010" y="491"/>
                  </a:lnTo>
                  <a:lnTo>
                    <a:pt x="1120" y="480"/>
                  </a:lnTo>
                  <a:lnTo>
                    <a:pt x="1335" y="480"/>
                  </a:lnTo>
                  <a:lnTo>
                    <a:pt x="1323" y="491"/>
                  </a:lnTo>
                  <a:lnTo>
                    <a:pt x="1312" y="491"/>
                  </a:lnTo>
                  <a:lnTo>
                    <a:pt x="1312" y="503"/>
                  </a:lnTo>
                  <a:lnTo>
                    <a:pt x="1312" y="516"/>
                  </a:lnTo>
                  <a:lnTo>
                    <a:pt x="1298" y="516"/>
                  </a:lnTo>
                  <a:lnTo>
                    <a:pt x="1312" y="528"/>
                  </a:lnTo>
                  <a:lnTo>
                    <a:pt x="1298" y="528"/>
                  </a:lnTo>
                  <a:lnTo>
                    <a:pt x="1298" y="539"/>
                  </a:lnTo>
                  <a:lnTo>
                    <a:pt x="1287" y="539"/>
                  </a:lnTo>
                  <a:lnTo>
                    <a:pt x="1275" y="539"/>
                  </a:lnTo>
                  <a:lnTo>
                    <a:pt x="1287" y="539"/>
                  </a:lnTo>
                  <a:lnTo>
                    <a:pt x="1287" y="551"/>
                  </a:lnTo>
                  <a:lnTo>
                    <a:pt x="1275" y="551"/>
                  </a:lnTo>
                  <a:lnTo>
                    <a:pt x="1275" y="564"/>
                  </a:lnTo>
                  <a:lnTo>
                    <a:pt x="1275" y="576"/>
                  </a:lnTo>
                  <a:lnTo>
                    <a:pt x="1287" y="576"/>
                  </a:lnTo>
                  <a:lnTo>
                    <a:pt x="1275" y="587"/>
                  </a:lnTo>
                  <a:lnTo>
                    <a:pt x="1264" y="587"/>
                  </a:lnTo>
                  <a:lnTo>
                    <a:pt x="1275" y="587"/>
                  </a:lnTo>
                  <a:lnTo>
                    <a:pt x="1264" y="599"/>
                  </a:lnTo>
                  <a:lnTo>
                    <a:pt x="1275" y="612"/>
                  </a:lnTo>
                  <a:lnTo>
                    <a:pt x="1264" y="612"/>
                  </a:lnTo>
                  <a:lnTo>
                    <a:pt x="1264" y="599"/>
                  </a:lnTo>
                  <a:lnTo>
                    <a:pt x="1264" y="612"/>
                  </a:lnTo>
                  <a:lnTo>
                    <a:pt x="1264" y="624"/>
                  </a:lnTo>
                  <a:lnTo>
                    <a:pt x="1250" y="612"/>
                  </a:lnTo>
                  <a:lnTo>
                    <a:pt x="1250" y="624"/>
                  </a:lnTo>
                  <a:lnTo>
                    <a:pt x="1239" y="624"/>
                  </a:lnTo>
                  <a:lnTo>
                    <a:pt x="1239" y="635"/>
                  </a:lnTo>
                  <a:lnTo>
                    <a:pt x="1239" y="647"/>
                  </a:lnTo>
                  <a:lnTo>
                    <a:pt x="1227" y="660"/>
                  </a:lnTo>
                  <a:lnTo>
                    <a:pt x="1239" y="660"/>
                  </a:lnTo>
                  <a:lnTo>
                    <a:pt x="1227" y="660"/>
                  </a:lnTo>
                  <a:lnTo>
                    <a:pt x="1227" y="672"/>
                  </a:lnTo>
                  <a:lnTo>
                    <a:pt x="1239" y="672"/>
                  </a:lnTo>
                  <a:lnTo>
                    <a:pt x="1239" y="683"/>
                  </a:lnTo>
                  <a:lnTo>
                    <a:pt x="1227" y="683"/>
                  </a:lnTo>
                  <a:lnTo>
                    <a:pt x="1216" y="695"/>
                  </a:lnTo>
                  <a:lnTo>
                    <a:pt x="1216" y="708"/>
                  </a:lnTo>
                  <a:lnTo>
                    <a:pt x="1216" y="720"/>
                  </a:lnTo>
                  <a:lnTo>
                    <a:pt x="1216" y="731"/>
                  </a:lnTo>
                  <a:lnTo>
                    <a:pt x="1202" y="731"/>
                  </a:lnTo>
                  <a:lnTo>
                    <a:pt x="1143" y="731"/>
                  </a:lnTo>
                  <a:lnTo>
                    <a:pt x="1120" y="731"/>
                  </a:lnTo>
                  <a:lnTo>
                    <a:pt x="1072" y="731"/>
                  </a:lnTo>
                  <a:lnTo>
                    <a:pt x="1047" y="731"/>
                  </a:lnTo>
                  <a:lnTo>
                    <a:pt x="1024" y="731"/>
                  </a:lnTo>
                  <a:lnTo>
                    <a:pt x="1010" y="731"/>
                  </a:lnTo>
                  <a:lnTo>
                    <a:pt x="997" y="731"/>
                  </a:lnTo>
                  <a:lnTo>
                    <a:pt x="972" y="731"/>
                  </a:lnTo>
                  <a:lnTo>
                    <a:pt x="960" y="731"/>
                  </a:lnTo>
                  <a:lnTo>
                    <a:pt x="949" y="731"/>
                  </a:lnTo>
                  <a:lnTo>
                    <a:pt x="924" y="731"/>
                  </a:lnTo>
                  <a:lnTo>
                    <a:pt x="912" y="731"/>
                  </a:lnTo>
                  <a:lnTo>
                    <a:pt x="864" y="731"/>
                  </a:lnTo>
                  <a:lnTo>
                    <a:pt x="828" y="731"/>
                  </a:lnTo>
                  <a:lnTo>
                    <a:pt x="816" y="731"/>
                  </a:lnTo>
                  <a:lnTo>
                    <a:pt x="793" y="731"/>
                  </a:lnTo>
                  <a:lnTo>
                    <a:pt x="768" y="731"/>
                  </a:lnTo>
                  <a:lnTo>
                    <a:pt x="757" y="731"/>
                  </a:lnTo>
                  <a:lnTo>
                    <a:pt x="697" y="731"/>
                  </a:lnTo>
                  <a:lnTo>
                    <a:pt x="672" y="731"/>
                  </a:lnTo>
                  <a:lnTo>
                    <a:pt x="624" y="731"/>
                  </a:lnTo>
                  <a:lnTo>
                    <a:pt x="576" y="731"/>
                  </a:lnTo>
                  <a:lnTo>
                    <a:pt x="565" y="731"/>
                  </a:lnTo>
                  <a:lnTo>
                    <a:pt x="553" y="731"/>
                  </a:lnTo>
                  <a:lnTo>
                    <a:pt x="540" y="731"/>
                  </a:lnTo>
                  <a:lnTo>
                    <a:pt x="528" y="731"/>
                  </a:lnTo>
                  <a:lnTo>
                    <a:pt x="480" y="731"/>
                  </a:lnTo>
                  <a:lnTo>
                    <a:pt x="457" y="731"/>
                  </a:lnTo>
                  <a:lnTo>
                    <a:pt x="444" y="731"/>
                  </a:lnTo>
                  <a:lnTo>
                    <a:pt x="432" y="731"/>
                  </a:lnTo>
                  <a:lnTo>
                    <a:pt x="421" y="731"/>
                  </a:lnTo>
                  <a:lnTo>
                    <a:pt x="373" y="731"/>
                  </a:lnTo>
                  <a:lnTo>
                    <a:pt x="361" y="731"/>
                  </a:lnTo>
                  <a:lnTo>
                    <a:pt x="336" y="731"/>
                  </a:lnTo>
                  <a:lnTo>
                    <a:pt x="325" y="731"/>
                  </a:lnTo>
                  <a:lnTo>
                    <a:pt x="313" y="731"/>
                  </a:lnTo>
                  <a:lnTo>
                    <a:pt x="300" y="731"/>
                  </a:lnTo>
                  <a:lnTo>
                    <a:pt x="277" y="731"/>
                  </a:lnTo>
                  <a:lnTo>
                    <a:pt x="252" y="731"/>
                  </a:lnTo>
                  <a:lnTo>
                    <a:pt x="229" y="731"/>
                  </a:lnTo>
                  <a:lnTo>
                    <a:pt x="217" y="731"/>
                  </a:lnTo>
                  <a:lnTo>
                    <a:pt x="204" y="731"/>
                  </a:lnTo>
                  <a:lnTo>
                    <a:pt x="181" y="731"/>
                  </a:lnTo>
                  <a:lnTo>
                    <a:pt x="156" y="731"/>
                  </a:lnTo>
                  <a:lnTo>
                    <a:pt x="144" y="731"/>
                  </a:lnTo>
                  <a:lnTo>
                    <a:pt x="133" y="731"/>
                  </a:lnTo>
                  <a:lnTo>
                    <a:pt x="108" y="731"/>
                  </a:lnTo>
                  <a:lnTo>
                    <a:pt x="96" y="731"/>
                  </a:lnTo>
                  <a:lnTo>
                    <a:pt x="85" y="731"/>
                  </a:lnTo>
                  <a:lnTo>
                    <a:pt x="73" y="731"/>
                  </a:lnTo>
                  <a:lnTo>
                    <a:pt x="37" y="731"/>
                  </a:lnTo>
                  <a:lnTo>
                    <a:pt x="12" y="731"/>
                  </a:lnTo>
                  <a:lnTo>
                    <a:pt x="0" y="731"/>
                  </a:lnTo>
                  <a:lnTo>
                    <a:pt x="0" y="720"/>
                  </a:lnTo>
                  <a:close/>
                </a:path>
              </a:pathLst>
            </a:custGeom>
            <a:solidFill>
              <a:srgbClr val="CCECFF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5" name="Freeform 70"/>
            <p:cNvSpPr>
              <a:spLocks/>
            </p:cNvSpPr>
            <p:nvPr/>
          </p:nvSpPr>
          <p:spPr bwMode="auto">
            <a:xfrm>
              <a:off x="2965" y="1732"/>
              <a:ext cx="715" cy="631"/>
            </a:xfrm>
            <a:custGeom>
              <a:avLst/>
              <a:gdLst>
                <a:gd name="T0" fmla="*/ 81 w 1492"/>
                <a:gd name="T1" fmla="*/ 327 h 1272"/>
                <a:gd name="T2" fmla="*/ 161 w 1492"/>
                <a:gd name="T3" fmla="*/ 518 h 1272"/>
                <a:gd name="T4" fmla="*/ 144 w 1492"/>
                <a:gd name="T5" fmla="*/ 554 h 1272"/>
                <a:gd name="T6" fmla="*/ 161 w 1492"/>
                <a:gd name="T7" fmla="*/ 583 h 1272"/>
                <a:gd name="T8" fmla="*/ 201 w 1492"/>
                <a:gd name="T9" fmla="*/ 631 h 1272"/>
                <a:gd name="T10" fmla="*/ 236 w 1492"/>
                <a:gd name="T11" fmla="*/ 631 h 1272"/>
                <a:gd name="T12" fmla="*/ 311 w 1492"/>
                <a:gd name="T13" fmla="*/ 631 h 1272"/>
                <a:gd name="T14" fmla="*/ 535 w 1492"/>
                <a:gd name="T15" fmla="*/ 602 h 1272"/>
                <a:gd name="T16" fmla="*/ 604 w 1492"/>
                <a:gd name="T17" fmla="*/ 464 h 1272"/>
                <a:gd name="T18" fmla="*/ 552 w 1492"/>
                <a:gd name="T19" fmla="*/ 357 h 1272"/>
                <a:gd name="T20" fmla="*/ 564 w 1492"/>
                <a:gd name="T21" fmla="*/ 304 h 1272"/>
                <a:gd name="T22" fmla="*/ 715 w 1492"/>
                <a:gd name="T23" fmla="*/ 280 h 1272"/>
                <a:gd name="T24" fmla="*/ 703 w 1492"/>
                <a:gd name="T25" fmla="*/ 137 h 1272"/>
                <a:gd name="T26" fmla="*/ 692 w 1492"/>
                <a:gd name="T27" fmla="*/ 126 h 1272"/>
                <a:gd name="T28" fmla="*/ 674 w 1492"/>
                <a:gd name="T29" fmla="*/ 119 h 1272"/>
                <a:gd name="T30" fmla="*/ 657 w 1492"/>
                <a:gd name="T31" fmla="*/ 107 h 1272"/>
                <a:gd name="T32" fmla="*/ 639 w 1492"/>
                <a:gd name="T33" fmla="*/ 113 h 1272"/>
                <a:gd name="T34" fmla="*/ 627 w 1492"/>
                <a:gd name="T35" fmla="*/ 107 h 1272"/>
                <a:gd name="T36" fmla="*/ 592 w 1492"/>
                <a:gd name="T37" fmla="*/ 107 h 1272"/>
                <a:gd name="T38" fmla="*/ 569 w 1492"/>
                <a:gd name="T39" fmla="*/ 102 h 1272"/>
                <a:gd name="T40" fmla="*/ 546 w 1492"/>
                <a:gd name="T41" fmla="*/ 89 h 1272"/>
                <a:gd name="T42" fmla="*/ 529 w 1492"/>
                <a:gd name="T43" fmla="*/ 65 h 1272"/>
                <a:gd name="T44" fmla="*/ 512 w 1492"/>
                <a:gd name="T45" fmla="*/ 48 h 1272"/>
                <a:gd name="T46" fmla="*/ 477 w 1492"/>
                <a:gd name="T47" fmla="*/ 42 h 1272"/>
                <a:gd name="T48" fmla="*/ 477 w 1492"/>
                <a:gd name="T49" fmla="*/ 12 h 1272"/>
                <a:gd name="T50" fmla="*/ 460 w 1492"/>
                <a:gd name="T51" fmla="*/ 0 h 1272"/>
                <a:gd name="T52" fmla="*/ 431 w 1492"/>
                <a:gd name="T53" fmla="*/ 0 h 1272"/>
                <a:gd name="T54" fmla="*/ 408 w 1492"/>
                <a:gd name="T55" fmla="*/ 12 h 1272"/>
                <a:gd name="T56" fmla="*/ 368 w 1492"/>
                <a:gd name="T57" fmla="*/ 6 h 1272"/>
                <a:gd name="T58" fmla="*/ 351 w 1492"/>
                <a:gd name="T59" fmla="*/ 18 h 1272"/>
                <a:gd name="T60" fmla="*/ 316 w 1492"/>
                <a:gd name="T61" fmla="*/ 36 h 1272"/>
                <a:gd name="T62" fmla="*/ 293 w 1492"/>
                <a:gd name="T63" fmla="*/ 42 h 1272"/>
                <a:gd name="T64" fmla="*/ 270 w 1492"/>
                <a:gd name="T65" fmla="*/ 42 h 1272"/>
                <a:gd name="T66" fmla="*/ 253 w 1492"/>
                <a:gd name="T67" fmla="*/ 36 h 1272"/>
                <a:gd name="T68" fmla="*/ 230 w 1492"/>
                <a:gd name="T69" fmla="*/ 36 h 1272"/>
                <a:gd name="T70" fmla="*/ 213 w 1492"/>
                <a:gd name="T71" fmla="*/ 42 h 1272"/>
                <a:gd name="T72" fmla="*/ 184 w 1492"/>
                <a:gd name="T73" fmla="*/ 60 h 1272"/>
                <a:gd name="T74" fmla="*/ 150 w 1492"/>
                <a:gd name="T75" fmla="*/ 54 h 1272"/>
                <a:gd name="T76" fmla="*/ 138 w 1492"/>
                <a:gd name="T77" fmla="*/ 60 h 1272"/>
                <a:gd name="T78" fmla="*/ 138 w 1492"/>
                <a:gd name="T79" fmla="*/ 71 h 1272"/>
                <a:gd name="T80" fmla="*/ 138 w 1492"/>
                <a:gd name="T81" fmla="*/ 78 h 1272"/>
                <a:gd name="T82" fmla="*/ 138 w 1492"/>
                <a:gd name="T83" fmla="*/ 89 h 1272"/>
                <a:gd name="T84" fmla="*/ 144 w 1492"/>
                <a:gd name="T85" fmla="*/ 95 h 1272"/>
                <a:gd name="T86" fmla="*/ 144 w 1492"/>
                <a:gd name="T87" fmla="*/ 102 h 1272"/>
                <a:gd name="T88" fmla="*/ 138 w 1492"/>
                <a:gd name="T89" fmla="*/ 126 h 1272"/>
                <a:gd name="T90" fmla="*/ 132 w 1492"/>
                <a:gd name="T91" fmla="*/ 149 h 1272"/>
                <a:gd name="T92" fmla="*/ 127 w 1492"/>
                <a:gd name="T93" fmla="*/ 161 h 1272"/>
                <a:gd name="T94" fmla="*/ 115 w 1492"/>
                <a:gd name="T95" fmla="*/ 161 h 1272"/>
                <a:gd name="T96" fmla="*/ 109 w 1492"/>
                <a:gd name="T97" fmla="*/ 161 h 1272"/>
                <a:gd name="T98" fmla="*/ 104 w 1492"/>
                <a:gd name="T99" fmla="*/ 173 h 1272"/>
                <a:gd name="T100" fmla="*/ 86 w 1492"/>
                <a:gd name="T101" fmla="*/ 179 h 1272"/>
                <a:gd name="T102" fmla="*/ 75 w 1492"/>
                <a:gd name="T103" fmla="*/ 185 h 1272"/>
                <a:gd name="T104" fmla="*/ 58 w 1492"/>
                <a:gd name="T105" fmla="*/ 190 h 1272"/>
                <a:gd name="T106" fmla="*/ 58 w 1492"/>
                <a:gd name="T107" fmla="*/ 197 h 1272"/>
                <a:gd name="T108" fmla="*/ 40 w 1492"/>
                <a:gd name="T109" fmla="*/ 208 h 1272"/>
                <a:gd name="T110" fmla="*/ 35 w 1492"/>
                <a:gd name="T111" fmla="*/ 208 h 1272"/>
                <a:gd name="T112" fmla="*/ 29 w 1492"/>
                <a:gd name="T113" fmla="*/ 208 h 1272"/>
                <a:gd name="T114" fmla="*/ 0 w 1492"/>
                <a:gd name="T115" fmla="*/ 221 h 127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492"/>
                <a:gd name="T175" fmla="*/ 0 h 1272"/>
                <a:gd name="T176" fmla="*/ 1492 w 1492"/>
                <a:gd name="T177" fmla="*/ 1272 h 127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492" h="1272">
                  <a:moveTo>
                    <a:pt x="0" y="504"/>
                  </a:moveTo>
                  <a:lnTo>
                    <a:pt x="73" y="504"/>
                  </a:lnTo>
                  <a:lnTo>
                    <a:pt x="73" y="612"/>
                  </a:lnTo>
                  <a:lnTo>
                    <a:pt x="169" y="612"/>
                  </a:lnTo>
                  <a:lnTo>
                    <a:pt x="169" y="660"/>
                  </a:lnTo>
                  <a:lnTo>
                    <a:pt x="265" y="660"/>
                  </a:lnTo>
                  <a:lnTo>
                    <a:pt x="265" y="708"/>
                  </a:lnTo>
                  <a:lnTo>
                    <a:pt x="361" y="708"/>
                  </a:lnTo>
                  <a:lnTo>
                    <a:pt x="361" y="1044"/>
                  </a:lnTo>
                  <a:lnTo>
                    <a:pt x="336" y="1044"/>
                  </a:lnTo>
                  <a:lnTo>
                    <a:pt x="336" y="1055"/>
                  </a:lnTo>
                  <a:lnTo>
                    <a:pt x="324" y="1055"/>
                  </a:lnTo>
                  <a:lnTo>
                    <a:pt x="324" y="1069"/>
                  </a:lnTo>
                  <a:lnTo>
                    <a:pt x="324" y="1117"/>
                  </a:lnTo>
                  <a:lnTo>
                    <a:pt x="301" y="1117"/>
                  </a:lnTo>
                  <a:lnTo>
                    <a:pt x="301" y="1140"/>
                  </a:lnTo>
                  <a:lnTo>
                    <a:pt x="301" y="1151"/>
                  </a:lnTo>
                  <a:lnTo>
                    <a:pt x="324" y="1151"/>
                  </a:lnTo>
                  <a:lnTo>
                    <a:pt x="336" y="1151"/>
                  </a:lnTo>
                  <a:lnTo>
                    <a:pt x="336" y="1176"/>
                  </a:lnTo>
                  <a:lnTo>
                    <a:pt x="361" y="1176"/>
                  </a:lnTo>
                  <a:lnTo>
                    <a:pt x="361" y="1272"/>
                  </a:lnTo>
                  <a:lnTo>
                    <a:pt x="372" y="1272"/>
                  </a:lnTo>
                  <a:lnTo>
                    <a:pt x="409" y="1272"/>
                  </a:lnTo>
                  <a:lnTo>
                    <a:pt x="420" y="1272"/>
                  </a:lnTo>
                  <a:lnTo>
                    <a:pt x="432" y="1272"/>
                  </a:lnTo>
                  <a:lnTo>
                    <a:pt x="445" y="1272"/>
                  </a:lnTo>
                  <a:lnTo>
                    <a:pt x="457" y="1272"/>
                  </a:lnTo>
                  <a:lnTo>
                    <a:pt x="480" y="1272"/>
                  </a:lnTo>
                  <a:lnTo>
                    <a:pt x="493" y="1272"/>
                  </a:lnTo>
                  <a:lnTo>
                    <a:pt x="541" y="1272"/>
                  </a:lnTo>
                  <a:lnTo>
                    <a:pt x="553" y="1272"/>
                  </a:lnTo>
                  <a:lnTo>
                    <a:pt x="564" y="1272"/>
                  </a:lnTo>
                  <a:lnTo>
                    <a:pt x="637" y="1272"/>
                  </a:lnTo>
                  <a:lnTo>
                    <a:pt x="649" y="1272"/>
                  </a:lnTo>
                  <a:lnTo>
                    <a:pt x="649" y="1199"/>
                  </a:lnTo>
                  <a:lnTo>
                    <a:pt x="672" y="1199"/>
                  </a:lnTo>
                  <a:lnTo>
                    <a:pt x="948" y="1199"/>
                  </a:lnTo>
                  <a:lnTo>
                    <a:pt x="1033" y="1199"/>
                  </a:lnTo>
                  <a:lnTo>
                    <a:pt x="1117" y="1213"/>
                  </a:lnTo>
                  <a:lnTo>
                    <a:pt x="1188" y="1213"/>
                  </a:lnTo>
                  <a:lnTo>
                    <a:pt x="1236" y="1213"/>
                  </a:lnTo>
                  <a:lnTo>
                    <a:pt x="1236" y="1103"/>
                  </a:lnTo>
                  <a:lnTo>
                    <a:pt x="1261" y="1103"/>
                  </a:lnTo>
                  <a:lnTo>
                    <a:pt x="1261" y="936"/>
                  </a:lnTo>
                  <a:lnTo>
                    <a:pt x="1261" y="925"/>
                  </a:lnTo>
                  <a:lnTo>
                    <a:pt x="1261" y="804"/>
                  </a:lnTo>
                  <a:lnTo>
                    <a:pt x="1152" y="804"/>
                  </a:lnTo>
                  <a:lnTo>
                    <a:pt x="1152" y="733"/>
                  </a:lnTo>
                  <a:lnTo>
                    <a:pt x="1152" y="719"/>
                  </a:lnTo>
                  <a:lnTo>
                    <a:pt x="1152" y="708"/>
                  </a:lnTo>
                  <a:lnTo>
                    <a:pt x="1177" y="708"/>
                  </a:lnTo>
                  <a:lnTo>
                    <a:pt x="1177" y="648"/>
                  </a:lnTo>
                  <a:lnTo>
                    <a:pt x="1177" y="637"/>
                  </a:lnTo>
                  <a:lnTo>
                    <a:pt x="1177" y="612"/>
                  </a:lnTo>
                  <a:lnTo>
                    <a:pt x="1273" y="612"/>
                  </a:lnTo>
                  <a:lnTo>
                    <a:pt x="1273" y="564"/>
                  </a:lnTo>
                  <a:lnTo>
                    <a:pt x="1371" y="564"/>
                  </a:lnTo>
                  <a:lnTo>
                    <a:pt x="1478" y="564"/>
                  </a:lnTo>
                  <a:lnTo>
                    <a:pt x="1492" y="564"/>
                  </a:lnTo>
                  <a:lnTo>
                    <a:pt x="1492" y="312"/>
                  </a:lnTo>
                  <a:lnTo>
                    <a:pt x="1492" y="253"/>
                  </a:lnTo>
                  <a:lnTo>
                    <a:pt x="1478" y="253"/>
                  </a:lnTo>
                  <a:lnTo>
                    <a:pt x="1478" y="264"/>
                  </a:lnTo>
                  <a:lnTo>
                    <a:pt x="1467" y="276"/>
                  </a:lnTo>
                  <a:lnTo>
                    <a:pt x="1467" y="264"/>
                  </a:lnTo>
                  <a:lnTo>
                    <a:pt x="1455" y="253"/>
                  </a:lnTo>
                  <a:lnTo>
                    <a:pt x="1455" y="264"/>
                  </a:lnTo>
                  <a:lnTo>
                    <a:pt x="1444" y="264"/>
                  </a:lnTo>
                  <a:lnTo>
                    <a:pt x="1444" y="253"/>
                  </a:lnTo>
                  <a:lnTo>
                    <a:pt x="1430" y="240"/>
                  </a:lnTo>
                  <a:lnTo>
                    <a:pt x="1419" y="240"/>
                  </a:lnTo>
                  <a:lnTo>
                    <a:pt x="1419" y="253"/>
                  </a:lnTo>
                  <a:lnTo>
                    <a:pt x="1407" y="253"/>
                  </a:lnTo>
                  <a:lnTo>
                    <a:pt x="1407" y="240"/>
                  </a:lnTo>
                  <a:lnTo>
                    <a:pt x="1407" y="228"/>
                  </a:lnTo>
                  <a:lnTo>
                    <a:pt x="1396" y="228"/>
                  </a:lnTo>
                  <a:lnTo>
                    <a:pt x="1396" y="216"/>
                  </a:lnTo>
                  <a:lnTo>
                    <a:pt x="1382" y="216"/>
                  </a:lnTo>
                  <a:lnTo>
                    <a:pt x="1371" y="216"/>
                  </a:lnTo>
                  <a:lnTo>
                    <a:pt x="1371" y="228"/>
                  </a:lnTo>
                  <a:lnTo>
                    <a:pt x="1359" y="240"/>
                  </a:lnTo>
                  <a:lnTo>
                    <a:pt x="1359" y="228"/>
                  </a:lnTo>
                  <a:lnTo>
                    <a:pt x="1348" y="228"/>
                  </a:lnTo>
                  <a:lnTo>
                    <a:pt x="1334" y="228"/>
                  </a:lnTo>
                  <a:lnTo>
                    <a:pt x="1334" y="216"/>
                  </a:lnTo>
                  <a:lnTo>
                    <a:pt x="1321" y="216"/>
                  </a:lnTo>
                  <a:lnTo>
                    <a:pt x="1321" y="205"/>
                  </a:lnTo>
                  <a:lnTo>
                    <a:pt x="1321" y="216"/>
                  </a:lnTo>
                  <a:lnTo>
                    <a:pt x="1309" y="216"/>
                  </a:lnTo>
                  <a:lnTo>
                    <a:pt x="1284" y="228"/>
                  </a:lnTo>
                  <a:lnTo>
                    <a:pt x="1284" y="216"/>
                  </a:lnTo>
                  <a:lnTo>
                    <a:pt x="1273" y="216"/>
                  </a:lnTo>
                  <a:lnTo>
                    <a:pt x="1261" y="205"/>
                  </a:lnTo>
                  <a:lnTo>
                    <a:pt x="1236" y="216"/>
                  </a:lnTo>
                  <a:lnTo>
                    <a:pt x="1225" y="205"/>
                  </a:lnTo>
                  <a:lnTo>
                    <a:pt x="1213" y="216"/>
                  </a:lnTo>
                  <a:lnTo>
                    <a:pt x="1200" y="205"/>
                  </a:lnTo>
                  <a:lnTo>
                    <a:pt x="1200" y="192"/>
                  </a:lnTo>
                  <a:lnTo>
                    <a:pt x="1188" y="205"/>
                  </a:lnTo>
                  <a:lnTo>
                    <a:pt x="1177" y="192"/>
                  </a:lnTo>
                  <a:lnTo>
                    <a:pt x="1177" y="180"/>
                  </a:lnTo>
                  <a:lnTo>
                    <a:pt x="1165" y="180"/>
                  </a:lnTo>
                  <a:lnTo>
                    <a:pt x="1152" y="180"/>
                  </a:lnTo>
                  <a:lnTo>
                    <a:pt x="1140" y="180"/>
                  </a:lnTo>
                  <a:lnTo>
                    <a:pt x="1129" y="180"/>
                  </a:lnTo>
                  <a:lnTo>
                    <a:pt x="1117" y="168"/>
                  </a:lnTo>
                  <a:lnTo>
                    <a:pt x="1117" y="157"/>
                  </a:lnTo>
                  <a:lnTo>
                    <a:pt x="1117" y="144"/>
                  </a:lnTo>
                  <a:lnTo>
                    <a:pt x="1104" y="132"/>
                  </a:lnTo>
                  <a:lnTo>
                    <a:pt x="1104" y="120"/>
                  </a:lnTo>
                  <a:lnTo>
                    <a:pt x="1092" y="109"/>
                  </a:lnTo>
                  <a:lnTo>
                    <a:pt x="1081" y="109"/>
                  </a:lnTo>
                  <a:lnTo>
                    <a:pt x="1081" y="96"/>
                  </a:lnTo>
                  <a:lnTo>
                    <a:pt x="1069" y="96"/>
                  </a:lnTo>
                  <a:lnTo>
                    <a:pt x="1056" y="96"/>
                  </a:lnTo>
                  <a:lnTo>
                    <a:pt x="1033" y="84"/>
                  </a:lnTo>
                  <a:lnTo>
                    <a:pt x="1021" y="73"/>
                  </a:lnTo>
                  <a:lnTo>
                    <a:pt x="1008" y="84"/>
                  </a:lnTo>
                  <a:lnTo>
                    <a:pt x="996" y="84"/>
                  </a:lnTo>
                  <a:lnTo>
                    <a:pt x="996" y="73"/>
                  </a:lnTo>
                  <a:lnTo>
                    <a:pt x="1008" y="61"/>
                  </a:lnTo>
                  <a:lnTo>
                    <a:pt x="1008" y="48"/>
                  </a:lnTo>
                  <a:lnTo>
                    <a:pt x="996" y="36"/>
                  </a:lnTo>
                  <a:lnTo>
                    <a:pt x="996" y="25"/>
                  </a:lnTo>
                  <a:lnTo>
                    <a:pt x="996" y="13"/>
                  </a:lnTo>
                  <a:lnTo>
                    <a:pt x="985" y="13"/>
                  </a:lnTo>
                  <a:lnTo>
                    <a:pt x="973" y="13"/>
                  </a:lnTo>
                  <a:lnTo>
                    <a:pt x="973" y="0"/>
                  </a:lnTo>
                  <a:lnTo>
                    <a:pt x="960" y="0"/>
                  </a:lnTo>
                  <a:lnTo>
                    <a:pt x="948" y="0"/>
                  </a:lnTo>
                  <a:lnTo>
                    <a:pt x="937" y="0"/>
                  </a:lnTo>
                  <a:lnTo>
                    <a:pt x="925" y="13"/>
                  </a:lnTo>
                  <a:lnTo>
                    <a:pt x="912" y="13"/>
                  </a:lnTo>
                  <a:lnTo>
                    <a:pt x="900" y="0"/>
                  </a:lnTo>
                  <a:lnTo>
                    <a:pt x="889" y="0"/>
                  </a:lnTo>
                  <a:lnTo>
                    <a:pt x="889" y="13"/>
                  </a:lnTo>
                  <a:lnTo>
                    <a:pt x="877" y="13"/>
                  </a:lnTo>
                  <a:lnTo>
                    <a:pt x="864" y="13"/>
                  </a:lnTo>
                  <a:lnTo>
                    <a:pt x="852" y="25"/>
                  </a:lnTo>
                  <a:lnTo>
                    <a:pt x="816" y="25"/>
                  </a:lnTo>
                  <a:lnTo>
                    <a:pt x="804" y="13"/>
                  </a:lnTo>
                  <a:lnTo>
                    <a:pt x="793" y="13"/>
                  </a:lnTo>
                  <a:lnTo>
                    <a:pt x="781" y="13"/>
                  </a:lnTo>
                  <a:lnTo>
                    <a:pt x="768" y="13"/>
                  </a:lnTo>
                  <a:lnTo>
                    <a:pt x="756" y="13"/>
                  </a:lnTo>
                  <a:lnTo>
                    <a:pt x="745" y="13"/>
                  </a:lnTo>
                  <a:lnTo>
                    <a:pt x="733" y="13"/>
                  </a:lnTo>
                  <a:lnTo>
                    <a:pt x="733" y="25"/>
                  </a:lnTo>
                  <a:lnTo>
                    <a:pt x="733" y="36"/>
                  </a:lnTo>
                  <a:lnTo>
                    <a:pt x="720" y="36"/>
                  </a:lnTo>
                  <a:lnTo>
                    <a:pt x="708" y="48"/>
                  </a:lnTo>
                  <a:lnTo>
                    <a:pt x="685" y="61"/>
                  </a:lnTo>
                  <a:lnTo>
                    <a:pt x="672" y="61"/>
                  </a:lnTo>
                  <a:lnTo>
                    <a:pt x="660" y="73"/>
                  </a:lnTo>
                  <a:lnTo>
                    <a:pt x="649" y="73"/>
                  </a:lnTo>
                  <a:lnTo>
                    <a:pt x="637" y="84"/>
                  </a:lnTo>
                  <a:lnTo>
                    <a:pt x="624" y="96"/>
                  </a:lnTo>
                  <a:lnTo>
                    <a:pt x="612" y="96"/>
                  </a:lnTo>
                  <a:lnTo>
                    <a:pt x="612" y="84"/>
                  </a:lnTo>
                  <a:lnTo>
                    <a:pt x="601" y="84"/>
                  </a:lnTo>
                  <a:lnTo>
                    <a:pt x="589" y="96"/>
                  </a:lnTo>
                  <a:lnTo>
                    <a:pt x="589" y="84"/>
                  </a:lnTo>
                  <a:lnTo>
                    <a:pt x="576" y="84"/>
                  </a:lnTo>
                  <a:lnTo>
                    <a:pt x="564" y="84"/>
                  </a:lnTo>
                  <a:lnTo>
                    <a:pt x="564" y="73"/>
                  </a:lnTo>
                  <a:lnTo>
                    <a:pt x="553" y="73"/>
                  </a:lnTo>
                  <a:lnTo>
                    <a:pt x="541" y="61"/>
                  </a:lnTo>
                  <a:lnTo>
                    <a:pt x="541" y="73"/>
                  </a:lnTo>
                  <a:lnTo>
                    <a:pt x="528" y="73"/>
                  </a:lnTo>
                  <a:lnTo>
                    <a:pt x="516" y="73"/>
                  </a:lnTo>
                  <a:lnTo>
                    <a:pt x="505" y="73"/>
                  </a:lnTo>
                  <a:lnTo>
                    <a:pt x="493" y="61"/>
                  </a:lnTo>
                  <a:lnTo>
                    <a:pt x="493" y="73"/>
                  </a:lnTo>
                  <a:lnTo>
                    <a:pt x="480" y="73"/>
                  </a:lnTo>
                  <a:lnTo>
                    <a:pt x="480" y="84"/>
                  </a:lnTo>
                  <a:lnTo>
                    <a:pt x="468" y="84"/>
                  </a:lnTo>
                  <a:lnTo>
                    <a:pt x="468" y="73"/>
                  </a:lnTo>
                  <a:lnTo>
                    <a:pt x="457" y="73"/>
                  </a:lnTo>
                  <a:lnTo>
                    <a:pt x="445" y="84"/>
                  </a:lnTo>
                  <a:lnTo>
                    <a:pt x="420" y="84"/>
                  </a:lnTo>
                  <a:lnTo>
                    <a:pt x="409" y="84"/>
                  </a:lnTo>
                  <a:lnTo>
                    <a:pt x="409" y="96"/>
                  </a:lnTo>
                  <a:lnTo>
                    <a:pt x="397" y="109"/>
                  </a:lnTo>
                  <a:lnTo>
                    <a:pt x="384" y="120"/>
                  </a:lnTo>
                  <a:lnTo>
                    <a:pt x="361" y="120"/>
                  </a:lnTo>
                  <a:lnTo>
                    <a:pt x="349" y="109"/>
                  </a:lnTo>
                  <a:lnTo>
                    <a:pt x="336" y="109"/>
                  </a:lnTo>
                  <a:lnTo>
                    <a:pt x="324" y="109"/>
                  </a:lnTo>
                  <a:lnTo>
                    <a:pt x="313" y="109"/>
                  </a:lnTo>
                  <a:lnTo>
                    <a:pt x="301" y="96"/>
                  </a:lnTo>
                  <a:lnTo>
                    <a:pt x="301" y="109"/>
                  </a:lnTo>
                  <a:lnTo>
                    <a:pt x="288" y="109"/>
                  </a:lnTo>
                  <a:lnTo>
                    <a:pt x="301" y="120"/>
                  </a:lnTo>
                  <a:lnTo>
                    <a:pt x="288" y="120"/>
                  </a:lnTo>
                  <a:lnTo>
                    <a:pt x="301" y="120"/>
                  </a:lnTo>
                  <a:lnTo>
                    <a:pt x="288" y="120"/>
                  </a:lnTo>
                  <a:lnTo>
                    <a:pt x="288" y="132"/>
                  </a:lnTo>
                  <a:lnTo>
                    <a:pt x="301" y="132"/>
                  </a:lnTo>
                  <a:lnTo>
                    <a:pt x="288" y="144"/>
                  </a:lnTo>
                  <a:lnTo>
                    <a:pt x="301" y="144"/>
                  </a:lnTo>
                  <a:lnTo>
                    <a:pt x="288" y="144"/>
                  </a:lnTo>
                  <a:lnTo>
                    <a:pt x="288" y="157"/>
                  </a:lnTo>
                  <a:lnTo>
                    <a:pt x="301" y="157"/>
                  </a:lnTo>
                  <a:lnTo>
                    <a:pt x="288" y="157"/>
                  </a:lnTo>
                  <a:lnTo>
                    <a:pt x="301" y="157"/>
                  </a:lnTo>
                  <a:lnTo>
                    <a:pt x="288" y="157"/>
                  </a:lnTo>
                  <a:lnTo>
                    <a:pt x="301" y="168"/>
                  </a:lnTo>
                  <a:lnTo>
                    <a:pt x="288" y="168"/>
                  </a:lnTo>
                  <a:lnTo>
                    <a:pt x="288" y="180"/>
                  </a:lnTo>
                  <a:lnTo>
                    <a:pt x="301" y="180"/>
                  </a:lnTo>
                  <a:lnTo>
                    <a:pt x="288" y="180"/>
                  </a:lnTo>
                  <a:lnTo>
                    <a:pt x="301" y="192"/>
                  </a:lnTo>
                  <a:lnTo>
                    <a:pt x="288" y="192"/>
                  </a:lnTo>
                  <a:lnTo>
                    <a:pt x="301" y="192"/>
                  </a:lnTo>
                  <a:lnTo>
                    <a:pt x="301" y="205"/>
                  </a:lnTo>
                  <a:lnTo>
                    <a:pt x="288" y="205"/>
                  </a:lnTo>
                  <a:lnTo>
                    <a:pt x="301" y="205"/>
                  </a:lnTo>
                  <a:lnTo>
                    <a:pt x="288" y="205"/>
                  </a:lnTo>
                  <a:lnTo>
                    <a:pt x="301" y="205"/>
                  </a:lnTo>
                  <a:lnTo>
                    <a:pt x="288" y="216"/>
                  </a:lnTo>
                  <a:lnTo>
                    <a:pt x="288" y="228"/>
                  </a:lnTo>
                  <a:lnTo>
                    <a:pt x="288" y="240"/>
                  </a:lnTo>
                  <a:lnTo>
                    <a:pt x="276" y="253"/>
                  </a:lnTo>
                  <a:lnTo>
                    <a:pt x="288" y="253"/>
                  </a:lnTo>
                  <a:lnTo>
                    <a:pt x="288" y="264"/>
                  </a:lnTo>
                  <a:lnTo>
                    <a:pt x="288" y="276"/>
                  </a:lnTo>
                  <a:lnTo>
                    <a:pt x="288" y="287"/>
                  </a:lnTo>
                  <a:lnTo>
                    <a:pt x="288" y="301"/>
                  </a:lnTo>
                  <a:lnTo>
                    <a:pt x="276" y="301"/>
                  </a:lnTo>
                  <a:lnTo>
                    <a:pt x="276" y="312"/>
                  </a:lnTo>
                  <a:lnTo>
                    <a:pt x="265" y="312"/>
                  </a:lnTo>
                  <a:lnTo>
                    <a:pt x="265" y="324"/>
                  </a:lnTo>
                  <a:lnTo>
                    <a:pt x="265" y="312"/>
                  </a:lnTo>
                  <a:lnTo>
                    <a:pt x="265" y="324"/>
                  </a:lnTo>
                  <a:lnTo>
                    <a:pt x="265" y="312"/>
                  </a:lnTo>
                  <a:lnTo>
                    <a:pt x="265" y="324"/>
                  </a:lnTo>
                  <a:lnTo>
                    <a:pt x="253" y="324"/>
                  </a:lnTo>
                  <a:lnTo>
                    <a:pt x="240" y="312"/>
                  </a:lnTo>
                  <a:lnTo>
                    <a:pt x="240" y="324"/>
                  </a:lnTo>
                  <a:lnTo>
                    <a:pt x="228" y="324"/>
                  </a:lnTo>
                  <a:lnTo>
                    <a:pt x="240" y="324"/>
                  </a:lnTo>
                  <a:lnTo>
                    <a:pt x="228" y="324"/>
                  </a:lnTo>
                  <a:lnTo>
                    <a:pt x="240" y="324"/>
                  </a:lnTo>
                  <a:lnTo>
                    <a:pt x="228" y="324"/>
                  </a:lnTo>
                  <a:lnTo>
                    <a:pt x="228" y="335"/>
                  </a:lnTo>
                  <a:lnTo>
                    <a:pt x="217" y="335"/>
                  </a:lnTo>
                  <a:lnTo>
                    <a:pt x="228" y="335"/>
                  </a:lnTo>
                  <a:lnTo>
                    <a:pt x="217" y="335"/>
                  </a:lnTo>
                  <a:lnTo>
                    <a:pt x="217" y="349"/>
                  </a:lnTo>
                  <a:lnTo>
                    <a:pt x="205" y="349"/>
                  </a:lnTo>
                  <a:lnTo>
                    <a:pt x="192" y="360"/>
                  </a:lnTo>
                  <a:lnTo>
                    <a:pt x="180" y="360"/>
                  </a:lnTo>
                  <a:lnTo>
                    <a:pt x="192" y="360"/>
                  </a:lnTo>
                  <a:lnTo>
                    <a:pt x="180" y="360"/>
                  </a:lnTo>
                  <a:lnTo>
                    <a:pt x="180" y="372"/>
                  </a:lnTo>
                  <a:lnTo>
                    <a:pt x="169" y="372"/>
                  </a:lnTo>
                  <a:lnTo>
                    <a:pt x="180" y="372"/>
                  </a:lnTo>
                  <a:lnTo>
                    <a:pt x="169" y="372"/>
                  </a:lnTo>
                  <a:lnTo>
                    <a:pt x="157" y="372"/>
                  </a:lnTo>
                  <a:lnTo>
                    <a:pt x="144" y="372"/>
                  </a:lnTo>
                  <a:lnTo>
                    <a:pt x="144" y="383"/>
                  </a:lnTo>
                  <a:lnTo>
                    <a:pt x="132" y="372"/>
                  </a:lnTo>
                  <a:lnTo>
                    <a:pt x="132" y="383"/>
                  </a:lnTo>
                  <a:lnTo>
                    <a:pt x="121" y="383"/>
                  </a:lnTo>
                  <a:lnTo>
                    <a:pt x="121" y="397"/>
                  </a:lnTo>
                  <a:lnTo>
                    <a:pt x="121" y="383"/>
                  </a:lnTo>
                  <a:lnTo>
                    <a:pt x="121" y="397"/>
                  </a:lnTo>
                  <a:lnTo>
                    <a:pt x="121" y="383"/>
                  </a:lnTo>
                  <a:lnTo>
                    <a:pt x="121" y="397"/>
                  </a:lnTo>
                  <a:lnTo>
                    <a:pt x="109" y="397"/>
                  </a:lnTo>
                  <a:lnTo>
                    <a:pt x="96" y="397"/>
                  </a:lnTo>
                  <a:lnTo>
                    <a:pt x="109" y="408"/>
                  </a:lnTo>
                  <a:lnTo>
                    <a:pt x="96" y="408"/>
                  </a:lnTo>
                  <a:lnTo>
                    <a:pt x="84" y="420"/>
                  </a:lnTo>
                  <a:lnTo>
                    <a:pt x="84" y="408"/>
                  </a:lnTo>
                  <a:lnTo>
                    <a:pt x="84" y="420"/>
                  </a:lnTo>
                  <a:lnTo>
                    <a:pt x="73" y="420"/>
                  </a:lnTo>
                  <a:lnTo>
                    <a:pt x="84" y="420"/>
                  </a:lnTo>
                  <a:lnTo>
                    <a:pt x="73" y="420"/>
                  </a:lnTo>
                  <a:lnTo>
                    <a:pt x="73" y="431"/>
                  </a:lnTo>
                  <a:lnTo>
                    <a:pt x="73" y="420"/>
                  </a:lnTo>
                  <a:lnTo>
                    <a:pt x="61" y="420"/>
                  </a:lnTo>
                  <a:lnTo>
                    <a:pt x="73" y="420"/>
                  </a:lnTo>
                  <a:lnTo>
                    <a:pt x="61" y="420"/>
                  </a:lnTo>
                  <a:lnTo>
                    <a:pt x="61" y="431"/>
                  </a:lnTo>
                  <a:lnTo>
                    <a:pt x="48" y="431"/>
                  </a:lnTo>
                  <a:lnTo>
                    <a:pt x="48" y="445"/>
                  </a:lnTo>
                  <a:lnTo>
                    <a:pt x="36" y="445"/>
                  </a:lnTo>
                  <a:lnTo>
                    <a:pt x="0" y="445"/>
                  </a:lnTo>
                  <a:lnTo>
                    <a:pt x="0" y="504"/>
                  </a:lnTo>
                  <a:close/>
                </a:path>
              </a:pathLst>
            </a:custGeom>
            <a:solidFill>
              <a:srgbClr val="CCEC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6" name="Freeform 71"/>
            <p:cNvSpPr>
              <a:spLocks/>
            </p:cNvSpPr>
            <p:nvPr/>
          </p:nvSpPr>
          <p:spPr bwMode="auto">
            <a:xfrm>
              <a:off x="2965" y="1732"/>
              <a:ext cx="715" cy="631"/>
            </a:xfrm>
            <a:custGeom>
              <a:avLst/>
              <a:gdLst>
                <a:gd name="T0" fmla="*/ 81 w 1492"/>
                <a:gd name="T1" fmla="*/ 327 h 1272"/>
                <a:gd name="T2" fmla="*/ 161 w 1492"/>
                <a:gd name="T3" fmla="*/ 518 h 1272"/>
                <a:gd name="T4" fmla="*/ 144 w 1492"/>
                <a:gd name="T5" fmla="*/ 554 h 1272"/>
                <a:gd name="T6" fmla="*/ 161 w 1492"/>
                <a:gd name="T7" fmla="*/ 583 h 1272"/>
                <a:gd name="T8" fmla="*/ 201 w 1492"/>
                <a:gd name="T9" fmla="*/ 631 h 1272"/>
                <a:gd name="T10" fmla="*/ 236 w 1492"/>
                <a:gd name="T11" fmla="*/ 631 h 1272"/>
                <a:gd name="T12" fmla="*/ 311 w 1492"/>
                <a:gd name="T13" fmla="*/ 631 h 1272"/>
                <a:gd name="T14" fmla="*/ 535 w 1492"/>
                <a:gd name="T15" fmla="*/ 602 h 1272"/>
                <a:gd name="T16" fmla="*/ 604 w 1492"/>
                <a:gd name="T17" fmla="*/ 464 h 1272"/>
                <a:gd name="T18" fmla="*/ 552 w 1492"/>
                <a:gd name="T19" fmla="*/ 357 h 1272"/>
                <a:gd name="T20" fmla="*/ 564 w 1492"/>
                <a:gd name="T21" fmla="*/ 304 h 1272"/>
                <a:gd name="T22" fmla="*/ 715 w 1492"/>
                <a:gd name="T23" fmla="*/ 280 h 1272"/>
                <a:gd name="T24" fmla="*/ 703 w 1492"/>
                <a:gd name="T25" fmla="*/ 137 h 1272"/>
                <a:gd name="T26" fmla="*/ 692 w 1492"/>
                <a:gd name="T27" fmla="*/ 126 h 1272"/>
                <a:gd name="T28" fmla="*/ 674 w 1492"/>
                <a:gd name="T29" fmla="*/ 119 h 1272"/>
                <a:gd name="T30" fmla="*/ 657 w 1492"/>
                <a:gd name="T31" fmla="*/ 107 h 1272"/>
                <a:gd name="T32" fmla="*/ 639 w 1492"/>
                <a:gd name="T33" fmla="*/ 113 h 1272"/>
                <a:gd name="T34" fmla="*/ 627 w 1492"/>
                <a:gd name="T35" fmla="*/ 107 h 1272"/>
                <a:gd name="T36" fmla="*/ 592 w 1492"/>
                <a:gd name="T37" fmla="*/ 107 h 1272"/>
                <a:gd name="T38" fmla="*/ 569 w 1492"/>
                <a:gd name="T39" fmla="*/ 102 h 1272"/>
                <a:gd name="T40" fmla="*/ 546 w 1492"/>
                <a:gd name="T41" fmla="*/ 89 h 1272"/>
                <a:gd name="T42" fmla="*/ 529 w 1492"/>
                <a:gd name="T43" fmla="*/ 65 h 1272"/>
                <a:gd name="T44" fmla="*/ 512 w 1492"/>
                <a:gd name="T45" fmla="*/ 48 h 1272"/>
                <a:gd name="T46" fmla="*/ 477 w 1492"/>
                <a:gd name="T47" fmla="*/ 42 h 1272"/>
                <a:gd name="T48" fmla="*/ 477 w 1492"/>
                <a:gd name="T49" fmla="*/ 12 h 1272"/>
                <a:gd name="T50" fmla="*/ 460 w 1492"/>
                <a:gd name="T51" fmla="*/ 0 h 1272"/>
                <a:gd name="T52" fmla="*/ 431 w 1492"/>
                <a:gd name="T53" fmla="*/ 0 h 1272"/>
                <a:gd name="T54" fmla="*/ 408 w 1492"/>
                <a:gd name="T55" fmla="*/ 12 h 1272"/>
                <a:gd name="T56" fmla="*/ 368 w 1492"/>
                <a:gd name="T57" fmla="*/ 6 h 1272"/>
                <a:gd name="T58" fmla="*/ 351 w 1492"/>
                <a:gd name="T59" fmla="*/ 18 h 1272"/>
                <a:gd name="T60" fmla="*/ 316 w 1492"/>
                <a:gd name="T61" fmla="*/ 36 h 1272"/>
                <a:gd name="T62" fmla="*/ 293 w 1492"/>
                <a:gd name="T63" fmla="*/ 42 h 1272"/>
                <a:gd name="T64" fmla="*/ 270 w 1492"/>
                <a:gd name="T65" fmla="*/ 42 h 1272"/>
                <a:gd name="T66" fmla="*/ 253 w 1492"/>
                <a:gd name="T67" fmla="*/ 36 h 1272"/>
                <a:gd name="T68" fmla="*/ 230 w 1492"/>
                <a:gd name="T69" fmla="*/ 36 h 1272"/>
                <a:gd name="T70" fmla="*/ 213 w 1492"/>
                <a:gd name="T71" fmla="*/ 42 h 1272"/>
                <a:gd name="T72" fmla="*/ 184 w 1492"/>
                <a:gd name="T73" fmla="*/ 60 h 1272"/>
                <a:gd name="T74" fmla="*/ 150 w 1492"/>
                <a:gd name="T75" fmla="*/ 54 h 1272"/>
                <a:gd name="T76" fmla="*/ 138 w 1492"/>
                <a:gd name="T77" fmla="*/ 60 h 1272"/>
                <a:gd name="T78" fmla="*/ 138 w 1492"/>
                <a:gd name="T79" fmla="*/ 71 h 1272"/>
                <a:gd name="T80" fmla="*/ 138 w 1492"/>
                <a:gd name="T81" fmla="*/ 78 h 1272"/>
                <a:gd name="T82" fmla="*/ 138 w 1492"/>
                <a:gd name="T83" fmla="*/ 89 h 1272"/>
                <a:gd name="T84" fmla="*/ 144 w 1492"/>
                <a:gd name="T85" fmla="*/ 95 h 1272"/>
                <a:gd name="T86" fmla="*/ 144 w 1492"/>
                <a:gd name="T87" fmla="*/ 102 h 1272"/>
                <a:gd name="T88" fmla="*/ 138 w 1492"/>
                <a:gd name="T89" fmla="*/ 126 h 1272"/>
                <a:gd name="T90" fmla="*/ 132 w 1492"/>
                <a:gd name="T91" fmla="*/ 149 h 1272"/>
                <a:gd name="T92" fmla="*/ 127 w 1492"/>
                <a:gd name="T93" fmla="*/ 161 h 1272"/>
                <a:gd name="T94" fmla="*/ 115 w 1492"/>
                <a:gd name="T95" fmla="*/ 161 h 1272"/>
                <a:gd name="T96" fmla="*/ 109 w 1492"/>
                <a:gd name="T97" fmla="*/ 161 h 1272"/>
                <a:gd name="T98" fmla="*/ 104 w 1492"/>
                <a:gd name="T99" fmla="*/ 173 h 1272"/>
                <a:gd name="T100" fmla="*/ 86 w 1492"/>
                <a:gd name="T101" fmla="*/ 179 h 1272"/>
                <a:gd name="T102" fmla="*/ 75 w 1492"/>
                <a:gd name="T103" fmla="*/ 185 h 1272"/>
                <a:gd name="T104" fmla="*/ 58 w 1492"/>
                <a:gd name="T105" fmla="*/ 190 h 1272"/>
                <a:gd name="T106" fmla="*/ 58 w 1492"/>
                <a:gd name="T107" fmla="*/ 197 h 1272"/>
                <a:gd name="T108" fmla="*/ 40 w 1492"/>
                <a:gd name="T109" fmla="*/ 208 h 1272"/>
                <a:gd name="T110" fmla="*/ 35 w 1492"/>
                <a:gd name="T111" fmla="*/ 208 h 1272"/>
                <a:gd name="T112" fmla="*/ 29 w 1492"/>
                <a:gd name="T113" fmla="*/ 208 h 1272"/>
                <a:gd name="T114" fmla="*/ 0 w 1492"/>
                <a:gd name="T115" fmla="*/ 221 h 127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492"/>
                <a:gd name="T175" fmla="*/ 0 h 1272"/>
                <a:gd name="T176" fmla="*/ 1492 w 1492"/>
                <a:gd name="T177" fmla="*/ 1272 h 127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492" h="1272">
                  <a:moveTo>
                    <a:pt x="0" y="504"/>
                  </a:moveTo>
                  <a:lnTo>
                    <a:pt x="73" y="504"/>
                  </a:lnTo>
                  <a:lnTo>
                    <a:pt x="73" y="612"/>
                  </a:lnTo>
                  <a:lnTo>
                    <a:pt x="169" y="612"/>
                  </a:lnTo>
                  <a:lnTo>
                    <a:pt x="169" y="660"/>
                  </a:lnTo>
                  <a:lnTo>
                    <a:pt x="265" y="660"/>
                  </a:lnTo>
                  <a:lnTo>
                    <a:pt x="265" y="708"/>
                  </a:lnTo>
                  <a:lnTo>
                    <a:pt x="361" y="708"/>
                  </a:lnTo>
                  <a:lnTo>
                    <a:pt x="361" y="1044"/>
                  </a:lnTo>
                  <a:lnTo>
                    <a:pt x="336" y="1044"/>
                  </a:lnTo>
                  <a:lnTo>
                    <a:pt x="336" y="1055"/>
                  </a:lnTo>
                  <a:lnTo>
                    <a:pt x="324" y="1055"/>
                  </a:lnTo>
                  <a:lnTo>
                    <a:pt x="324" y="1069"/>
                  </a:lnTo>
                  <a:lnTo>
                    <a:pt x="324" y="1117"/>
                  </a:lnTo>
                  <a:lnTo>
                    <a:pt x="301" y="1117"/>
                  </a:lnTo>
                  <a:lnTo>
                    <a:pt x="301" y="1140"/>
                  </a:lnTo>
                  <a:lnTo>
                    <a:pt x="301" y="1151"/>
                  </a:lnTo>
                  <a:lnTo>
                    <a:pt x="324" y="1151"/>
                  </a:lnTo>
                  <a:lnTo>
                    <a:pt x="336" y="1151"/>
                  </a:lnTo>
                  <a:lnTo>
                    <a:pt x="336" y="1176"/>
                  </a:lnTo>
                  <a:lnTo>
                    <a:pt x="361" y="1176"/>
                  </a:lnTo>
                  <a:lnTo>
                    <a:pt x="361" y="1272"/>
                  </a:lnTo>
                  <a:lnTo>
                    <a:pt x="372" y="1272"/>
                  </a:lnTo>
                  <a:lnTo>
                    <a:pt x="409" y="1272"/>
                  </a:lnTo>
                  <a:lnTo>
                    <a:pt x="420" y="1272"/>
                  </a:lnTo>
                  <a:lnTo>
                    <a:pt x="432" y="1272"/>
                  </a:lnTo>
                  <a:lnTo>
                    <a:pt x="445" y="1272"/>
                  </a:lnTo>
                  <a:lnTo>
                    <a:pt x="457" y="1272"/>
                  </a:lnTo>
                  <a:lnTo>
                    <a:pt x="480" y="1272"/>
                  </a:lnTo>
                  <a:lnTo>
                    <a:pt x="493" y="1272"/>
                  </a:lnTo>
                  <a:lnTo>
                    <a:pt x="541" y="1272"/>
                  </a:lnTo>
                  <a:lnTo>
                    <a:pt x="553" y="1272"/>
                  </a:lnTo>
                  <a:lnTo>
                    <a:pt x="564" y="1272"/>
                  </a:lnTo>
                  <a:lnTo>
                    <a:pt x="637" y="1272"/>
                  </a:lnTo>
                  <a:lnTo>
                    <a:pt x="649" y="1272"/>
                  </a:lnTo>
                  <a:lnTo>
                    <a:pt x="649" y="1199"/>
                  </a:lnTo>
                  <a:lnTo>
                    <a:pt x="672" y="1199"/>
                  </a:lnTo>
                  <a:lnTo>
                    <a:pt x="948" y="1199"/>
                  </a:lnTo>
                  <a:lnTo>
                    <a:pt x="1033" y="1199"/>
                  </a:lnTo>
                  <a:lnTo>
                    <a:pt x="1117" y="1213"/>
                  </a:lnTo>
                  <a:lnTo>
                    <a:pt x="1188" y="1213"/>
                  </a:lnTo>
                  <a:lnTo>
                    <a:pt x="1236" y="1213"/>
                  </a:lnTo>
                  <a:lnTo>
                    <a:pt x="1236" y="1103"/>
                  </a:lnTo>
                  <a:lnTo>
                    <a:pt x="1261" y="1103"/>
                  </a:lnTo>
                  <a:lnTo>
                    <a:pt x="1261" y="936"/>
                  </a:lnTo>
                  <a:lnTo>
                    <a:pt x="1261" y="925"/>
                  </a:lnTo>
                  <a:lnTo>
                    <a:pt x="1261" y="804"/>
                  </a:lnTo>
                  <a:lnTo>
                    <a:pt x="1152" y="804"/>
                  </a:lnTo>
                  <a:lnTo>
                    <a:pt x="1152" y="733"/>
                  </a:lnTo>
                  <a:lnTo>
                    <a:pt x="1152" y="719"/>
                  </a:lnTo>
                  <a:lnTo>
                    <a:pt x="1152" y="708"/>
                  </a:lnTo>
                  <a:lnTo>
                    <a:pt x="1177" y="708"/>
                  </a:lnTo>
                  <a:lnTo>
                    <a:pt x="1177" y="648"/>
                  </a:lnTo>
                  <a:lnTo>
                    <a:pt x="1177" y="637"/>
                  </a:lnTo>
                  <a:lnTo>
                    <a:pt x="1177" y="612"/>
                  </a:lnTo>
                  <a:lnTo>
                    <a:pt x="1273" y="612"/>
                  </a:lnTo>
                  <a:lnTo>
                    <a:pt x="1273" y="564"/>
                  </a:lnTo>
                  <a:lnTo>
                    <a:pt x="1371" y="564"/>
                  </a:lnTo>
                  <a:lnTo>
                    <a:pt x="1478" y="564"/>
                  </a:lnTo>
                  <a:lnTo>
                    <a:pt x="1492" y="564"/>
                  </a:lnTo>
                  <a:lnTo>
                    <a:pt x="1492" y="312"/>
                  </a:lnTo>
                  <a:lnTo>
                    <a:pt x="1492" y="253"/>
                  </a:lnTo>
                  <a:lnTo>
                    <a:pt x="1478" y="253"/>
                  </a:lnTo>
                  <a:lnTo>
                    <a:pt x="1478" y="264"/>
                  </a:lnTo>
                  <a:lnTo>
                    <a:pt x="1467" y="276"/>
                  </a:lnTo>
                  <a:lnTo>
                    <a:pt x="1467" y="264"/>
                  </a:lnTo>
                  <a:lnTo>
                    <a:pt x="1455" y="253"/>
                  </a:lnTo>
                  <a:lnTo>
                    <a:pt x="1455" y="264"/>
                  </a:lnTo>
                  <a:lnTo>
                    <a:pt x="1444" y="264"/>
                  </a:lnTo>
                  <a:lnTo>
                    <a:pt x="1444" y="253"/>
                  </a:lnTo>
                  <a:lnTo>
                    <a:pt x="1430" y="240"/>
                  </a:lnTo>
                  <a:lnTo>
                    <a:pt x="1419" y="240"/>
                  </a:lnTo>
                  <a:lnTo>
                    <a:pt x="1419" y="253"/>
                  </a:lnTo>
                  <a:lnTo>
                    <a:pt x="1407" y="253"/>
                  </a:lnTo>
                  <a:lnTo>
                    <a:pt x="1407" y="240"/>
                  </a:lnTo>
                  <a:lnTo>
                    <a:pt x="1407" y="228"/>
                  </a:lnTo>
                  <a:lnTo>
                    <a:pt x="1396" y="228"/>
                  </a:lnTo>
                  <a:lnTo>
                    <a:pt x="1396" y="216"/>
                  </a:lnTo>
                  <a:lnTo>
                    <a:pt x="1382" y="216"/>
                  </a:lnTo>
                  <a:lnTo>
                    <a:pt x="1371" y="216"/>
                  </a:lnTo>
                  <a:lnTo>
                    <a:pt x="1371" y="228"/>
                  </a:lnTo>
                  <a:lnTo>
                    <a:pt x="1359" y="240"/>
                  </a:lnTo>
                  <a:lnTo>
                    <a:pt x="1359" y="228"/>
                  </a:lnTo>
                  <a:lnTo>
                    <a:pt x="1348" y="228"/>
                  </a:lnTo>
                  <a:lnTo>
                    <a:pt x="1334" y="228"/>
                  </a:lnTo>
                  <a:lnTo>
                    <a:pt x="1334" y="216"/>
                  </a:lnTo>
                  <a:lnTo>
                    <a:pt x="1321" y="216"/>
                  </a:lnTo>
                  <a:lnTo>
                    <a:pt x="1321" y="205"/>
                  </a:lnTo>
                  <a:lnTo>
                    <a:pt x="1321" y="216"/>
                  </a:lnTo>
                  <a:lnTo>
                    <a:pt x="1309" y="216"/>
                  </a:lnTo>
                  <a:lnTo>
                    <a:pt x="1284" y="228"/>
                  </a:lnTo>
                  <a:lnTo>
                    <a:pt x="1284" y="216"/>
                  </a:lnTo>
                  <a:lnTo>
                    <a:pt x="1273" y="216"/>
                  </a:lnTo>
                  <a:lnTo>
                    <a:pt x="1261" y="205"/>
                  </a:lnTo>
                  <a:lnTo>
                    <a:pt x="1236" y="216"/>
                  </a:lnTo>
                  <a:lnTo>
                    <a:pt x="1225" y="205"/>
                  </a:lnTo>
                  <a:lnTo>
                    <a:pt x="1213" y="216"/>
                  </a:lnTo>
                  <a:lnTo>
                    <a:pt x="1200" y="205"/>
                  </a:lnTo>
                  <a:lnTo>
                    <a:pt x="1200" y="192"/>
                  </a:lnTo>
                  <a:lnTo>
                    <a:pt x="1188" y="205"/>
                  </a:lnTo>
                  <a:lnTo>
                    <a:pt x="1177" y="192"/>
                  </a:lnTo>
                  <a:lnTo>
                    <a:pt x="1177" y="180"/>
                  </a:lnTo>
                  <a:lnTo>
                    <a:pt x="1165" y="180"/>
                  </a:lnTo>
                  <a:lnTo>
                    <a:pt x="1152" y="180"/>
                  </a:lnTo>
                  <a:lnTo>
                    <a:pt x="1140" y="180"/>
                  </a:lnTo>
                  <a:lnTo>
                    <a:pt x="1129" y="180"/>
                  </a:lnTo>
                  <a:lnTo>
                    <a:pt x="1117" y="168"/>
                  </a:lnTo>
                  <a:lnTo>
                    <a:pt x="1117" y="157"/>
                  </a:lnTo>
                  <a:lnTo>
                    <a:pt x="1117" y="144"/>
                  </a:lnTo>
                  <a:lnTo>
                    <a:pt x="1104" y="132"/>
                  </a:lnTo>
                  <a:lnTo>
                    <a:pt x="1104" y="120"/>
                  </a:lnTo>
                  <a:lnTo>
                    <a:pt x="1092" y="109"/>
                  </a:lnTo>
                  <a:lnTo>
                    <a:pt x="1081" y="109"/>
                  </a:lnTo>
                  <a:lnTo>
                    <a:pt x="1081" y="96"/>
                  </a:lnTo>
                  <a:lnTo>
                    <a:pt x="1069" y="96"/>
                  </a:lnTo>
                  <a:lnTo>
                    <a:pt x="1056" y="96"/>
                  </a:lnTo>
                  <a:lnTo>
                    <a:pt x="1033" y="84"/>
                  </a:lnTo>
                  <a:lnTo>
                    <a:pt x="1021" y="73"/>
                  </a:lnTo>
                  <a:lnTo>
                    <a:pt x="1008" y="84"/>
                  </a:lnTo>
                  <a:lnTo>
                    <a:pt x="996" y="84"/>
                  </a:lnTo>
                  <a:lnTo>
                    <a:pt x="996" y="73"/>
                  </a:lnTo>
                  <a:lnTo>
                    <a:pt x="1008" y="61"/>
                  </a:lnTo>
                  <a:lnTo>
                    <a:pt x="1008" y="48"/>
                  </a:lnTo>
                  <a:lnTo>
                    <a:pt x="996" y="36"/>
                  </a:lnTo>
                  <a:lnTo>
                    <a:pt x="996" y="25"/>
                  </a:lnTo>
                  <a:lnTo>
                    <a:pt x="996" y="13"/>
                  </a:lnTo>
                  <a:lnTo>
                    <a:pt x="985" y="13"/>
                  </a:lnTo>
                  <a:lnTo>
                    <a:pt x="973" y="13"/>
                  </a:lnTo>
                  <a:lnTo>
                    <a:pt x="973" y="0"/>
                  </a:lnTo>
                  <a:lnTo>
                    <a:pt x="960" y="0"/>
                  </a:lnTo>
                  <a:lnTo>
                    <a:pt x="948" y="0"/>
                  </a:lnTo>
                  <a:lnTo>
                    <a:pt x="937" y="0"/>
                  </a:lnTo>
                  <a:lnTo>
                    <a:pt x="925" y="13"/>
                  </a:lnTo>
                  <a:lnTo>
                    <a:pt x="912" y="13"/>
                  </a:lnTo>
                  <a:lnTo>
                    <a:pt x="900" y="0"/>
                  </a:lnTo>
                  <a:lnTo>
                    <a:pt x="889" y="0"/>
                  </a:lnTo>
                  <a:lnTo>
                    <a:pt x="889" y="13"/>
                  </a:lnTo>
                  <a:lnTo>
                    <a:pt x="877" y="13"/>
                  </a:lnTo>
                  <a:lnTo>
                    <a:pt x="864" y="13"/>
                  </a:lnTo>
                  <a:lnTo>
                    <a:pt x="852" y="25"/>
                  </a:lnTo>
                  <a:lnTo>
                    <a:pt x="816" y="25"/>
                  </a:lnTo>
                  <a:lnTo>
                    <a:pt x="804" y="13"/>
                  </a:lnTo>
                  <a:lnTo>
                    <a:pt x="793" y="13"/>
                  </a:lnTo>
                  <a:lnTo>
                    <a:pt x="781" y="13"/>
                  </a:lnTo>
                  <a:lnTo>
                    <a:pt x="768" y="13"/>
                  </a:lnTo>
                  <a:lnTo>
                    <a:pt x="756" y="13"/>
                  </a:lnTo>
                  <a:lnTo>
                    <a:pt x="745" y="13"/>
                  </a:lnTo>
                  <a:lnTo>
                    <a:pt x="733" y="13"/>
                  </a:lnTo>
                  <a:lnTo>
                    <a:pt x="733" y="25"/>
                  </a:lnTo>
                  <a:lnTo>
                    <a:pt x="733" y="36"/>
                  </a:lnTo>
                  <a:lnTo>
                    <a:pt x="720" y="36"/>
                  </a:lnTo>
                  <a:lnTo>
                    <a:pt x="708" y="48"/>
                  </a:lnTo>
                  <a:lnTo>
                    <a:pt x="685" y="61"/>
                  </a:lnTo>
                  <a:lnTo>
                    <a:pt x="672" y="61"/>
                  </a:lnTo>
                  <a:lnTo>
                    <a:pt x="660" y="73"/>
                  </a:lnTo>
                  <a:lnTo>
                    <a:pt x="649" y="73"/>
                  </a:lnTo>
                  <a:lnTo>
                    <a:pt x="637" y="84"/>
                  </a:lnTo>
                  <a:lnTo>
                    <a:pt x="624" y="96"/>
                  </a:lnTo>
                  <a:lnTo>
                    <a:pt x="612" y="96"/>
                  </a:lnTo>
                  <a:lnTo>
                    <a:pt x="612" y="84"/>
                  </a:lnTo>
                  <a:lnTo>
                    <a:pt x="601" y="84"/>
                  </a:lnTo>
                  <a:lnTo>
                    <a:pt x="589" y="96"/>
                  </a:lnTo>
                  <a:lnTo>
                    <a:pt x="589" y="84"/>
                  </a:lnTo>
                  <a:lnTo>
                    <a:pt x="576" y="84"/>
                  </a:lnTo>
                  <a:lnTo>
                    <a:pt x="564" y="84"/>
                  </a:lnTo>
                  <a:lnTo>
                    <a:pt x="564" y="73"/>
                  </a:lnTo>
                  <a:lnTo>
                    <a:pt x="553" y="73"/>
                  </a:lnTo>
                  <a:lnTo>
                    <a:pt x="541" y="61"/>
                  </a:lnTo>
                  <a:lnTo>
                    <a:pt x="541" y="73"/>
                  </a:lnTo>
                  <a:lnTo>
                    <a:pt x="528" y="73"/>
                  </a:lnTo>
                  <a:lnTo>
                    <a:pt x="516" y="73"/>
                  </a:lnTo>
                  <a:lnTo>
                    <a:pt x="505" y="73"/>
                  </a:lnTo>
                  <a:lnTo>
                    <a:pt x="493" y="61"/>
                  </a:lnTo>
                  <a:lnTo>
                    <a:pt x="493" y="73"/>
                  </a:lnTo>
                  <a:lnTo>
                    <a:pt x="480" y="73"/>
                  </a:lnTo>
                  <a:lnTo>
                    <a:pt x="480" y="84"/>
                  </a:lnTo>
                  <a:lnTo>
                    <a:pt x="468" y="84"/>
                  </a:lnTo>
                  <a:lnTo>
                    <a:pt x="468" y="73"/>
                  </a:lnTo>
                  <a:lnTo>
                    <a:pt x="457" y="73"/>
                  </a:lnTo>
                  <a:lnTo>
                    <a:pt x="445" y="84"/>
                  </a:lnTo>
                  <a:lnTo>
                    <a:pt x="420" y="84"/>
                  </a:lnTo>
                  <a:lnTo>
                    <a:pt x="409" y="84"/>
                  </a:lnTo>
                  <a:lnTo>
                    <a:pt x="409" y="96"/>
                  </a:lnTo>
                  <a:lnTo>
                    <a:pt x="397" y="109"/>
                  </a:lnTo>
                  <a:lnTo>
                    <a:pt x="384" y="120"/>
                  </a:lnTo>
                  <a:lnTo>
                    <a:pt x="361" y="120"/>
                  </a:lnTo>
                  <a:lnTo>
                    <a:pt x="349" y="109"/>
                  </a:lnTo>
                  <a:lnTo>
                    <a:pt x="336" y="109"/>
                  </a:lnTo>
                  <a:lnTo>
                    <a:pt x="324" y="109"/>
                  </a:lnTo>
                  <a:lnTo>
                    <a:pt x="313" y="109"/>
                  </a:lnTo>
                  <a:lnTo>
                    <a:pt x="301" y="96"/>
                  </a:lnTo>
                  <a:lnTo>
                    <a:pt x="301" y="109"/>
                  </a:lnTo>
                  <a:lnTo>
                    <a:pt x="288" y="109"/>
                  </a:lnTo>
                  <a:lnTo>
                    <a:pt x="301" y="120"/>
                  </a:lnTo>
                  <a:lnTo>
                    <a:pt x="288" y="120"/>
                  </a:lnTo>
                  <a:lnTo>
                    <a:pt x="301" y="120"/>
                  </a:lnTo>
                  <a:lnTo>
                    <a:pt x="288" y="120"/>
                  </a:lnTo>
                  <a:lnTo>
                    <a:pt x="288" y="132"/>
                  </a:lnTo>
                  <a:lnTo>
                    <a:pt x="301" y="132"/>
                  </a:lnTo>
                  <a:lnTo>
                    <a:pt x="288" y="144"/>
                  </a:lnTo>
                  <a:lnTo>
                    <a:pt x="301" y="144"/>
                  </a:lnTo>
                  <a:lnTo>
                    <a:pt x="288" y="144"/>
                  </a:lnTo>
                  <a:lnTo>
                    <a:pt x="288" y="157"/>
                  </a:lnTo>
                  <a:lnTo>
                    <a:pt x="301" y="157"/>
                  </a:lnTo>
                  <a:lnTo>
                    <a:pt x="288" y="157"/>
                  </a:lnTo>
                  <a:lnTo>
                    <a:pt x="301" y="157"/>
                  </a:lnTo>
                  <a:lnTo>
                    <a:pt x="288" y="157"/>
                  </a:lnTo>
                  <a:lnTo>
                    <a:pt x="301" y="168"/>
                  </a:lnTo>
                  <a:lnTo>
                    <a:pt x="288" y="168"/>
                  </a:lnTo>
                  <a:lnTo>
                    <a:pt x="288" y="180"/>
                  </a:lnTo>
                  <a:lnTo>
                    <a:pt x="301" y="180"/>
                  </a:lnTo>
                  <a:lnTo>
                    <a:pt x="288" y="180"/>
                  </a:lnTo>
                  <a:lnTo>
                    <a:pt x="301" y="192"/>
                  </a:lnTo>
                  <a:lnTo>
                    <a:pt x="288" y="192"/>
                  </a:lnTo>
                  <a:lnTo>
                    <a:pt x="301" y="192"/>
                  </a:lnTo>
                  <a:lnTo>
                    <a:pt x="301" y="205"/>
                  </a:lnTo>
                  <a:lnTo>
                    <a:pt x="288" y="205"/>
                  </a:lnTo>
                  <a:lnTo>
                    <a:pt x="301" y="205"/>
                  </a:lnTo>
                  <a:lnTo>
                    <a:pt x="288" y="205"/>
                  </a:lnTo>
                  <a:lnTo>
                    <a:pt x="301" y="205"/>
                  </a:lnTo>
                  <a:lnTo>
                    <a:pt x="288" y="216"/>
                  </a:lnTo>
                  <a:lnTo>
                    <a:pt x="288" y="228"/>
                  </a:lnTo>
                  <a:lnTo>
                    <a:pt x="288" y="240"/>
                  </a:lnTo>
                  <a:lnTo>
                    <a:pt x="276" y="253"/>
                  </a:lnTo>
                  <a:lnTo>
                    <a:pt x="288" y="253"/>
                  </a:lnTo>
                  <a:lnTo>
                    <a:pt x="288" y="264"/>
                  </a:lnTo>
                  <a:lnTo>
                    <a:pt x="288" y="276"/>
                  </a:lnTo>
                  <a:lnTo>
                    <a:pt x="288" y="287"/>
                  </a:lnTo>
                  <a:lnTo>
                    <a:pt x="288" y="301"/>
                  </a:lnTo>
                  <a:lnTo>
                    <a:pt x="276" y="301"/>
                  </a:lnTo>
                  <a:lnTo>
                    <a:pt x="276" y="312"/>
                  </a:lnTo>
                  <a:lnTo>
                    <a:pt x="265" y="312"/>
                  </a:lnTo>
                  <a:lnTo>
                    <a:pt x="265" y="324"/>
                  </a:lnTo>
                  <a:lnTo>
                    <a:pt x="265" y="312"/>
                  </a:lnTo>
                  <a:lnTo>
                    <a:pt x="265" y="324"/>
                  </a:lnTo>
                  <a:lnTo>
                    <a:pt x="265" y="312"/>
                  </a:lnTo>
                  <a:lnTo>
                    <a:pt x="265" y="324"/>
                  </a:lnTo>
                  <a:lnTo>
                    <a:pt x="253" y="324"/>
                  </a:lnTo>
                  <a:lnTo>
                    <a:pt x="240" y="312"/>
                  </a:lnTo>
                  <a:lnTo>
                    <a:pt x="240" y="324"/>
                  </a:lnTo>
                  <a:lnTo>
                    <a:pt x="228" y="324"/>
                  </a:lnTo>
                  <a:lnTo>
                    <a:pt x="240" y="324"/>
                  </a:lnTo>
                  <a:lnTo>
                    <a:pt x="228" y="324"/>
                  </a:lnTo>
                  <a:lnTo>
                    <a:pt x="240" y="324"/>
                  </a:lnTo>
                  <a:lnTo>
                    <a:pt x="228" y="324"/>
                  </a:lnTo>
                  <a:lnTo>
                    <a:pt x="228" y="335"/>
                  </a:lnTo>
                  <a:lnTo>
                    <a:pt x="217" y="335"/>
                  </a:lnTo>
                  <a:lnTo>
                    <a:pt x="228" y="335"/>
                  </a:lnTo>
                  <a:lnTo>
                    <a:pt x="217" y="335"/>
                  </a:lnTo>
                  <a:lnTo>
                    <a:pt x="217" y="349"/>
                  </a:lnTo>
                  <a:lnTo>
                    <a:pt x="205" y="349"/>
                  </a:lnTo>
                  <a:lnTo>
                    <a:pt x="192" y="360"/>
                  </a:lnTo>
                  <a:lnTo>
                    <a:pt x="180" y="360"/>
                  </a:lnTo>
                  <a:lnTo>
                    <a:pt x="192" y="360"/>
                  </a:lnTo>
                  <a:lnTo>
                    <a:pt x="180" y="360"/>
                  </a:lnTo>
                  <a:lnTo>
                    <a:pt x="180" y="372"/>
                  </a:lnTo>
                  <a:lnTo>
                    <a:pt x="169" y="372"/>
                  </a:lnTo>
                  <a:lnTo>
                    <a:pt x="180" y="372"/>
                  </a:lnTo>
                  <a:lnTo>
                    <a:pt x="169" y="372"/>
                  </a:lnTo>
                  <a:lnTo>
                    <a:pt x="157" y="372"/>
                  </a:lnTo>
                  <a:lnTo>
                    <a:pt x="144" y="372"/>
                  </a:lnTo>
                  <a:lnTo>
                    <a:pt x="144" y="383"/>
                  </a:lnTo>
                  <a:lnTo>
                    <a:pt x="132" y="372"/>
                  </a:lnTo>
                  <a:lnTo>
                    <a:pt x="132" y="383"/>
                  </a:lnTo>
                  <a:lnTo>
                    <a:pt x="121" y="383"/>
                  </a:lnTo>
                  <a:lnTo>
                    <a:pt x="121" y="397"/>
                  </a:lnTo>
                  <a:lnTo>
                    <a:pt x="121" y="383"/>
                  </a:lnTo>
                  <a:lnTo>
                    <a:pt x="121" y="397"/>
                  </a:lnTo>
                  <a:lnTo>
                    <a:pt x="121" y="383"/>
                  </a:lnTo>
                  <a:lnTo>
                    <a:pt x="121" y="397"/>
                  </a:lnTo>
                  <a:lnTo>
                    <a:pt x="109" y="397"/>
                  </a:lnTo>
                  <a:lnTo>
                    <a:pt x="96" y="397"/>
                  </a:lnTo>
                  <a:lnTo>
                    <a:pt x="109" y="408"/>
                  </a:lnTo>
                  <a:lnTo>
                    <a:pt x="96" y="408"/>
                  </a:lnTo>
                  <a:lnTo>
                    <a:pt x="84" y="420"/>
                  </a:lnTo>
                  <a:lnTo>
                    <a:pt x="84" y="408"/>
                  </a:lnTo>
                  <a:lnTo>
                    <a:pt x="84" y="420"/>
                  </a:lnTo>
                  <a:lnTo>
                    <a:pt x="73" y="420"/>
                  </a:lnTo>
                  <a:lnTo>
                    <a:pt x="84" y="420"/>
                  </a:lnTo>
                  <a:lnTo>
                    <a:pt x="73" y="420"/>
                  </a:lnTo>
                  <a:lnTo>
                    <a:pt x="73" y="431"/>
                  </a:lnTo>
                  <a:lnTo>
                    <a:pt x="73" y="420"/>
                  </a:lnTo>
                  <a:lnTo>
                    <a:pt x="61" y="420"/>
                  </a:lnTo>
                  <a:lnTo>
                    <a:pt x="73" y="420"/>
                  </a:lnTo>
                  <a:lnTo>
                    <a:pt x="61" y="420"/>
                  </a:lnTo>
                  <a:lnTo>
                    <a:pt x="61" y="431"/>
                  </a:lnTo>
                  <a:lnTo>
                    <a:pt x="48" y="431"/>
                  </a:lnTo>
                  <a:lnTo>
                    <a:pt x="48" y="445"/>
                  </a:lnTo>
                  <a:lnTo>
                    <a:pt x="36" y="445"/>
                  </a:lnTo>
                  <a:lnTo>
                    <a:pt x="0" y="445"/>
                  </a:lnTo>
                  <a:lnTo>
                    <a:pt x="0" y="504"/>
                  </a:lnTo>
                  <a:close/>
                </a:path>
              </a:pathLst>
            </a:custGeom>
            <a:solidFill>
              <a:srgbClr val="CCECFF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7" name="Freeform 72"/>
            <p:cNvSpPr>
              <a:spLocks/>
            </p:cNvSpPr>
            <p:nvPr/>
          </p:nvSpPr>
          <p:spPr bwMode="auto">
            <a:xfrm>
              <a:off x="3172" y="2326"/>
              <a:ext cx="335" cy="404"/>
            </a:xfrm>
            <a:custGeom>
              <a:avLst/>
              <a:gdLst>
                <a:gd name="T0" fmla="*/ 0 w 697"/>
                <a:gd name="T1" fmla="*/ 351 h 816"/>
                <a:gd name="T2" fmla="*/ 23 w 697"/>
                <a:gd name="T3" fmla="*/ 404 h 816"/>
                <a:gd name="T4" fmla="*/ 92 w 697"/>
                <a:gd name="T5" fmla="*/ 356 h 816"/>
                <a:gd name="T6" fmla="*/ 115 w 697"/>
                <a:gd name="T7" fmla="*/ 351 h 816"/>
                <a:gd name="T8" fmla="*/ 138 w 697"/>
                <a:gd name="T9" fmla="*/ 351 h 816"/>
                <a:gd name="T10" fmla="*/ 185 w 697"/>
                <a:gd name="T11" fmla="*/ 351 h 816"/>
                <a:gd name="T12" fmla="*/ 260 w 697"/>
                <a:gd name="T13" fmla="*/ 351 h 816"/>
                <a:gd name="T14" fmla="*/ 289 w 697"/>
                <a:gd name="T15" fmla="*/ 351 h 816"/>
                <a:gd name="T16" fmla="*/ 300 w 697"/>
                <a:gd name="T17" fmla="*/ 351 h 816"/>
                <a:gd name="T18" fmla="*/ 312 w 697"/>
                <a:gd name="T19" fmla="*/ 351 h 816"/>
                <a:gd name="T20" fmla="*/ 329 w 697"/>
                <a:gd name="T21" fmla="*/ 351 h 816"/>
                <a:gd name="T22" fmla="*/ 335 w 697"/>
                <a:gd name="T23" fmla="*/ 327 h 816"/>
                <a:gd name="T24" fmla="*/ 323 w 697"/>
                <a:gd name="T25" fmla="*/ 274 h 816"/>
                <a:gd name="T26" fmla="*/ 317 w 697"/>
                <a:gd name="T27" fmla="*/ 256 h 816"/>
                <a:gd name="T28" fmla="*/ 312 w 697"/>
                <a:gd name="T29" fmla="*/ 245 h 816"/>
                <a:gd name="T30" fmla="*/ 312 w 697"/>
                <a:gd name="T31" fmla="*/ 221 h 816"/>
                <a:gd name="T32" fmla="*/ 300 w 697"/>
                <a:gd name="T33" fmla="*/ 214 h 816"/>
                <a:gd name="T34" fmla="*/ 294 w 697"/>
                <a:gd name="T35" fmla="*/ 173 h 816"/>
                <a:gd name="T36" fmla="*/ 283 w 697"/>
                <a:gd name="T37" fmla="*/ 150 h 816"/>
                <a:gd name="T38" fmla="*/ 283 w 697"/>
                <a:gd name="T39" fmla="*/ 107 h 816"/>
                <a:gd name="T40" fmla="*/ 277 w 697"/>
                <a:gd name="T41" fmla="*/ 102 h 816"/>
                <a:gd name="T42" fmla="*/ 254 w 697"/>
                <a:gd name="T43" fmla="*/ 78 h 816"/>
                <a:gd name="T44" fmla="*/ 248 w 697"/>
                <a:gd name="T45" fmla="*/ 0 h 816"/>
                <a:gd name="T46" fmla="*/ 104 w 697"/>
                <a:gd name="T47" fmla="*/ 0 h 816"/>
                <a:gd name="T48" fmla="*/ 104 w 697"/>
                <a:gd name="T49" fmla="*/ 66 h 816"/>
                <a:gd name="T50" fmla="*/ 104 w 697"/>
                <a:gd name="T51" fmla="*/ 131 h 816"/>
                <a:gd name="T52" fmla="*/ 104 w 697"/>
                <a:gd name="T53" fmla="*/ 150 h 816"/>
                <a:gd name="T54" fmla="*/ 99 w 697"/>
                <a:gd name="T55" fmla="*/ 214 h 816"/>
                <a:gd name="T56" fmla="*/ 99 w 697"/>
                <a:gd name="T57" fmla="*/ 245 h 816"/>
                <a:gd name="T58" fmla="*/ 99 w 697"/>
                <a:gd name="T59" fmla="*/ 274 h 816"/>
                <a:gd name="T60" fmla="*/ 99 w 697"/>
                <a:gd name="T61" fmla="*/ 298 h 816"/>
                <a:gd name="T62" fmla="*/ 92 w 697"/>
                <a:gd name="T63" fmla="*/ 303 h 816"/>
                <a:gd name="T64" fmla="*/ 75 w 697"/>
                <a:gd name="T65" fmla="*/ 303 h 816"/>
                <a:gd name="T66" fmla="*/ 35 w 697"/>
                <a:gd name="T67" fmla="*/ 303 h 816"/>
                <a:gd name="T68" fmla="*/ 17 w 697"/>
                <a:gd name="T69" fmla="*/ 303 h 816"/>
                <a:gd name="T70" fmla="*/ 0 w 697"/>
                <a:gd name="T71" fmla="*/ 303 h 81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97"/>
                <a:gd name="T109" fmla="*/ 0 h 816"/>
                <a:gd name="T110" fmla="*/ 697 w 697"/>
                <a:gd name="T111" fmla="*/ 816 h 81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97" h="816">
                  <a:moveTo>
                    <a:pt x="0" y="613"/>
                  </a:moveTo>
                  <a:lnTo>
                    <a:pt x="0" y="709"/>
                  </a:lnTo>
                  <a:lnTo>
                    <a:pt x="48" y="709"/>
                  </a:lnTo>
                  <a:lnTo>
                    <a:pt x="48" y="816"/>
                  </a:lnTo>
                  <a:lnTo>
                    <a:pt x="192" y="816"/>
                  </a:lnTo>
                  <a:lnTo>
                    <a:pt x="192" y="720"/>
                  </a:lnTo>
                  <a:lnTo>
                    <a:pt x="192" y="709"/>
                  </a:lnTo>
                  <a:lnTo>
                    <a:pt x="240" y="709"/>
                  </a:lnTo>
                  <a:lnTo>
                    <a:pt x="265" y="709"/>
                  </a:lnTo>
                  <a:lnTo>
                    <a:pt x="288" y="709"/>
                  </a:lnTo>
                  <a:lnTo>
                    <a:pt x="313" y="709"/>
                  </a:lnTo>
                  <a:lnTo>
                    <a:pt x="384" y="709"/>
                  </a:lnTo>
                  <a:lnTo>
                    <a:pt x="505" y="709"/>
                  </a:lnTo>
                  <a:lnTo>
                    <a:pt x="541" y="709"/>
                  </a:lnTo>
                  <a:lnTo>
                    <a:pt x="576" y="709"/>
                  </a:lnTo>
                  <a:lnTo>
                    <a:pt x="601" y="709"/>
                  </a:lnTo>
                  <a:lnTo>
                    <a:pt x="612" y="709"/>
                  </a:lnTo>
                  <a:lnTo>
                    <a:pt x="624" y="709"/>
                  </a:lnTo>
                  <a:lnTo>
                    <a:pt x="637" y="709"/>
                  </a:lnTo>
                  <a:lnTo>
                    <a:pt x="649" y="709"/>
                  </a:lnTo>
                  <a:lnTo>
                    <a:pt x="672" y="709"/>
                  </a:lnTo>
                  <a:lnTo>
                    <a:pt x="685" y="709"/>
                  </a:lnTo>
                  <a:lnTo>
                    <a:pt x="697" y="709"/>
                  </a:lnTo>
                  <a:lnTo>
                    <a:pt x="697" y="661"/>
                  </a:lnTo>
                  <a:lnTo>
                    <a:pt x="697" y="553"/>
                  </a:lnTo>
                  <a:lnTo>
                    <a:pt x="672" y="553"/>
                  </a:lnTo>
                  <a:lnTo>
                    <a:pt x="672" y="517"/>
                  </a:lnTo>
                  <a:lnTo>
                    <a:pt x="660" y="517"/>
                  </a:lnTo>
                  <a:lnTo>
                    <a:pt x="660" y="494"/>
                  </a:lnTo>
                  <a:lnTo>
                    <a:pt x="649" y="494"/>
                  </a:lnTo>
                  <a:lnTo>
                    <a:pt x="649" y="469"/>
                  </a:lnTo>
                  <a:lnTo>
                    <a:pt x="649" y="446"/>
                  </a:lnTo>
                  <a:lnTo>
                    <a:pt x="624" y="446"/>
                  </a:lnTo>
                  <a:lnTo>
                    <a:pt x="624" y="432"/>
                  </a:lnTo>
                  <a:lnTo>
                    <a:pt x="624" y="350"/>
                  </a:lnTo>
                  <a:lnTo>
                    <a:pt x="612" y="350"/>
                  </a:lnTo>
                  <a:lnTo>
                    <a:pt x="612" y="302"/>
                  </a:lnTo>
                  <a:lnTo>
                    <a:pt x="589" y="302"/>
                  </a:lnTo>
                  <a:lnTo>
                    <a:pt x="589" y="277"/>
                  </a:lnTo>
                  <a:lnTo>
                    <a:pt x="589" y="217"/>
                  </a:lnTo>
                  <a:lnTo>
                    <a:pt x="589" y="206"/>
                  </a:lnTo>
                  <a:lnTo>
                    <a:pt x="576" y="206"/>
                  </a:lnTo>
                  <a:lnTo>
                    <a:pt x="528" y="206"/>
                  </a:lnTo>
                  <a:lnTo>
                    <a:pt x="528" y="158"/>
                  </a:lnTo>
                  <a:lnTo>
                    <a:pt x="516" y="158"/>
                  </a:lnTo>
                  <a:lnTo>
                    <a:pt x="516" y="0"/>
                  </a:lnTo>
                  <a:lnTo>
                    <a:pt x="240" y="0"/>
                  </a:lnTo>
                  <a:lnTo>
                    <a:pt x="217" y="0"/>
                  </a:lnTo>
                  <a:lnTo>
                    <a:pt x="217" y="73"/>
                  </a:lnTo>
                  <a:lnTo>
                    <a:pt x="217" y="133"/>
                  </a:lnTo>
                  <a:lnTo>
                    <a:pt x="217" y="229"/>
                  </a:lnTo>
                  <a:lnTo>
                    <a:pt x="217" y="265"/>
                  </a:lnTo>
                  <a:lnTo>
                    <a:pt x="217" y="288"/>
                  </a:lnTo>
                  <a:lnTo>
                    <a:pt x="217" y="302"/>
                  </a:lnTo>
                  <a:lnTo>
                    <a:pt x="205" y="302"/>
                  </a:lnTo>
                  <a:lnTo>
                    <a:pt x="205" y="432"/>
                  </a:lnTo>
                  <a:lnTo>
                    <a:pt x="205" y="457"/>
                  </a:lnTo>
                  <a:lnTo>
                    <a:pt x="205" y="494"/>
                  </a:lnTo>
                  <a:lnTo>
                    <a:pt x="205" y="542"/>
                  </a:lnTo>
                  <a:lnTo>
                    <a:pt x="205" y="553"/>
                  </a:lnTo>
                  <a:lnTo>
                    <a:pt x="205" y="576"/>
                  </a:lnTo>
                  <a:lnTo>
                    <a:pt x="205" y="601"/>
                  </a:lnTo>
                  <a:lnTo>
                    <a:pt x="205" y="613"/>
                  </a:lnTo>
                  <a:lnTo>
                    <a:pt x="192" y="613"/>
                  </a:lnTo>
                  <a:lnTo>
                    <a:pt x="169" y="613"/>
                  </a:lnTo>
                  <a:lnTo>
                    <a:pt x="157" y="613"/>
                  </a:lnTo>
                  <a:lnTo>
                    <a:pt x="132" y="613"/>
                  </a:lnTo>
                  <a:lnTo>
                    <a:pt x="73" y="613"/>
                  </a:lnTo>
                  <a:lnTo>
                    <a:pt x="61" y="613"/>
                  </a:lnTo>
                  <a:lnTo>
                    <a:pt x="36" y="613"/>
                  </a:lnTo>
                  <a:lnTo>
                    <a:pt x="25" y="613"/>
                  </a:lnTo>
                  <a:lnTo>
                    <a:pt x="0" y="613"/>
                  </a:lnTo>
                  <a:close/>
                </a:path>
              </a:pathLst>
            </a:custGeom>
            <a:solidFill>
              <a:srgbClr val="CCEC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8" name="Freeform 73"/>
            <p:cNvSpPr>
              <a:spLocks/>
            </p:cNvSpPr>
            <p:nvPr/>
          </p:nvSpPr>
          <p:spPr bwMode="auto">
            <a:xfrm>
              <a:off x="3172" y="2326"/>
              <a:ext cx="335" cy="404"/>
            </a:xfrm>
            <a:custGeom>
              <a:avLst/>
              <a:gdLst>
                <a:gd name="T0" fmla="*/ 0 w 697"/>
                <a:gd name="T1" fmla="*/ 351 h 816"/>
                <a:gd name="T2" fmla="*/ 23 w 697"/>
                <a:gd name="T3" fmla="*/ 404 h 816"/>
                <a:gd name="T4" fmla="*/ 92 w 697"/>
                <a:gd name="T5" fmla="*/ 356 h 816"/>
                <a:gd name="T6" fmla="*/ 115 w 697"/>
                <a:gd name="T7" fmla="*/ 351 h 816"/>
                <a:gd name="T8" fmla="*/ 138 w 697"/>
                <a:gd name="T9" fmla="*/ 351 h 816"/>
                <a:gd name="T10" fmla="*/ 185 w 697"/>
                <a:gd name="T11" fmla="*/ 351 h 816"/>
                <a:gd name="T12" fmla="*/ 260 w 697"/>
                <a:gd name="T13" fmla="*/ 351 h 816"/>
                <a:gd name="T14" fmla="*/ 289 w 697"/>
                <a:gd name="T15" fmla="*/ 351 h 816"/>
                <a:gd name="T16" fmla="*/ 300 w 697"/>
                <a:gd name="T17" fmla="*/ 351 h 816"/>
                <a:gd name="T18" fmla="*/ 312 w 697"/>
                <a:gd name="T19" fmla="*/ 351 h 816"/>
                <a:gd name="T20" fmla="*/ 329 w 697"/>
                <a:gd name="T21" fmla="*/ 351 h 816"/>
                <a:gd name="T22" fmla="*/ 335 w 697"/>
                <a:gd name="T23" fmla="*/ 327 h 816"/>
                <a:gd name="T24" fmla="*/ 323 w 697"/>
                <a:gd name="T25" fmla="*/ 274 h 816"/>
                <a:gd name="T26" fmla="*/ 317 w 697"/>
                <a:gd name="T27" fmla="*/ 256 h 816"/>
                <a:gd name="T28" fmla="*/ 312 w 697"/>
                <a:gd name="T29" fmla="*/ 245 h 816"/>
                <a:gd name="T30" fmla="*/ 312 w 697"/>
                <a:gd name="T31" fmla="*/ 221 h 816"/>
                <a:gd name="T32" fmla="*/ 300 w 697"/>
                <a:gd name="T33" fmla="*/ 214 h 816"/>
                <a:gd name="T34" fmla="*/ 294 w 697"/>
                <a:gd name="T35" fmla="*/ 173 h 816"/>
                <a:gd name="T36" fmla="*/ 283 w 697"/>
                <a:gd name="T37" fmla="*/ 150 h 816"/>
                <a:gd name="T38" fmla="*/ 283 w 697"/>
                <a:gd name="T39" fmla="*/ 107 h 816"/>
                <a:gd name="T40" fmla="*/ 277 w 697"/>
                <a:gd name="T41" fmla="*/ 102 h 816"/>
                <a:gd name="T42" fmla="*/ 254 w 697"/>
                <a:gd name="T43" fmla="*/ 78 h 816"/>
                <a:gd name="T44" fmla="*/ 248 w 697"/>
                <a:gd name="T45" fmla="*/ 0 h 816"/>
                <a:gd name="T46" fmla="*/ 104 w 697"/>
                <a:gd name="T47" fmla="*/ 0 h 816"/>
                <a:gd name="T48" fmla="*/ 104 w 697"/>
                <a:gd name="T49" fmla="*/ 66 h 816"/>
                <a:gd name="T50" fmla="*/ 104 w 697"/>
                <a:gd name="T51" fmla="*/ 131 h 816"/>
                <a:gd name="T52" fmla="*/ 104 w 697"/>
                <a:gd name="T53" fmla="*/ 150 h 816"/>
                <a:gd name="T54" fmla="*/ 99 w 697"/>
                <a:gd name="T55" fmla="*/ 214 h 816"/>
                <a:gd name="T56" fmla="*/ 99 w 697"/>
                <a:gd name="T57" fmla="*/ 245 h 816"/>
                <a:gd name="T58" fmla="*/ 99 w 697"/>
                <a:gd name="T59" fmla="*/ 274 h 816"/>
                <a:gd name="T60" fmla="*/ 99 w 697"/>
                <a:gd name="T61" fmla="*/ 298 h 816"/>
                <a:gd name="T62" fmla="*/ 92 w 697"/>
                <a:gd name="T63" fmla="*/ 303 h 816"/>
                <a:gd name="T64" fmla="*/ 75 w 697"/>
                <a:gd name="T65" fmla="*/ 303 h 816"/>
                <a:gd name="T66" fmla="*/ 35 w 697"/>
                <a:gd name="T67" fmla="*/ 303 h 816"/>
                <a:gd name="T68" fmla="*/ 17 w 697"/>
                <a:gd name="T69" fmla="*/ 303 h 816"/>
                <a:gd name="T70" fmla="*/ 0 w 697"/>
                <a:gd name="T71" fmla="*/ 303 h 81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97"/>
                <a:gd name="T109" fmla="*/ 0 h 816"/>
                <a:gd name="T110" fmla="*/ 697 w 697"/>
                <a:gd name="T111" fmla="*/ 816 h 81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97" h="816">
                  <a:moveTo>
                    <a:pt x="0" y="613"/>
                  </a:moveTo>
                  <a:lnTo>
                    <a:pt x="0" y="709"/>
                  </a:lnTo>
                  <a:lnTo>
                    <a:pt x="48" y="709"/>
                  </a:lnTo>
                  <a:lnTo>
                    <a:pt x="48" y="816"/>
                  </a:lnTo>
                  <a:lnTo>
                    <a:pt x="192" y="816"/>
                  </a:lnTo>
                  <a:lnTo>
                    <a:pt x="192" y="720"/>
                  </a:lnTo>
                  <a:lnTo>
                    <a:pt x="192" y="709"/>
                  </a:lnTo>
                  <a:lnTo>
                    <a:pt x="240" y="709"/>
                  </a:lnTo>
                  <a:lnTo>
                    <a:pt x="265" y="709"/>
                  </a:lnTo>
                  <a:lnTo>
                    <a:pt x="288" y="709"/>
                  </a:lnTo>
                  <a:lnTo>
                    <a:pt x="313" y="709"/>
                  </a:lnTo>
                  <a:lnTo>
                    <a:pt x="384" y="709"/>
                  </a:lnTo>
                  <a:lnTo>
                    <a:pt x="505" y="709"/>
                  </a:lnTo>
                  <a:lnTo>
                    <a:pt x="541" y="709"/>
                  </a:lnTo>
                  <a:lnTo>
                    <a:pt x="576" y="709"/>
                  </a:lnTo>
                  <a:lnTo>
                    <a:pt x="601" y="709"/>
                  </a:lnTo>
                  <a:lnTo>
                    <a:pt x="612" y="709"/>
                  </a:lnTo>
                  <a:lnTo>
                    <a:pt x="624" y="709"/>
                  </a:lnTo>
                  <a:lnTo>
                    <a:pt x="637" y="709"/>
                  </a:lnTo>
                  <a:lnTo>
                    <a:pt x="649" y="709"/>
                  </a:lnTo>
                  <a:lnTo>
                    <a:pt x="672" y="709"/>
                  </a:lnTo>
                  <a:lnTo>
                    <a:pt x="685" y="709"/>
                  </a:lnTo>
                  <a:lnTo>
                    <a:pt x="697" y="709"/>
                  </a:lnTo>
                  <a:lnTo>
                    <a:pt x="697" y="661"/>
                  </a:lnTo>
                  <a:lnTo>
                    <a:pt x="697" y="553"/>
                  </a:lnTo>
                  <a:lnTo>
                    <a:pt x="672" y="553"/>
                  </a:lnTo>
                  <a:lnTo>
                    <a:pt x="672" y="517"/>
                  </a:lnTo>
                  <a:lnTo>
                    <a:pt x="660" y="517"/>
                  </a:lnTo>
                  <a:lnTo>
                    <a:pt x="660" y="494"/>
                  </a:lnTo>
                  <a:lnTo>
                    <a:pt x="649" y="494"/>
                  </a:lnTo>
                  <a:lnTo>
                    <a:pt x="649" y="469"/>
                  </a:lnTo>
                  <a:lnTo>
                    <a:pt x="649" y="446"/>
                  </a:lnTo>
                  <a:lnTo>
                    <a:pt x="624" y="446"/>
                  </a:lnTo>
                  <a:lnTo>
                    <a:pt x="624" y="432"/>
                  </a:lnTo>
                  <a:lnTo>
                    <a:pt x="624" y="350"/>
                  </a:lnTo>
                  <a:lnTo>
                    <a:pt x="612" y="350"/>
                  </a:lnTo>
                  <a:lnTo>
                    <a:pt x="612" y="302"/>
                  </a:lnTo>
                  <a:lnTo>
                    <a:pt x="589" y="302"/>
                  </a:lnTo>
                  <a:lnTo>
                    <a:pt x="589" y="277"/>
                  </a:lnTo>
                  <a:lnTo>
                    <a:pt x="589" y="217"/>
                  </a:lnTo>
                  <a:lnTo>
                    <a:pt x="589" y="206"/>
                  </a:lnTo>
                  <a:lnTo>
                    <a:pt x="576" y="206"/>
                  </a:lnTo>
                  <a:lnTo>
                    <a:pt x="528" y="206"/>
                  </a:lnTo>
                  <a:lnTo>
                    <a:pt x="528" y="158"/>
                  </a:lnTo>
                  <a:lnTo>
                    <a:pt x="516" y="158"/>
                  </a:lnTo>
                  <a:lnTo>
                    <a:pt x="516" y="0"/>
                  </a:lnTo>
                  <a:lnTo>
                    <a:pt x="240" y="0"/>
                  </a:lnTo>
                  <a:lnTo>
                    <a:pt x="217" y="0"/>
                  </a:lnTo>
                  <a:lnTo>
                    <a:pt x="217" y="73"/>
                  </a:lnTo>
                  <a:lnTo>
                    <a:pt x="217" y="133"/>
                  </a:lnTo>
                  <a:lnTo>
                    <a:pt x="217" y="229"/>
                  </a:lnTo>
                  <a:lnTo>
                    <a:pt x="217" y="265"/>
                  </a:lnTo>
                  <a:lnTo>
                    <a:pt x="217" y="288"/>
                  </a:lnTo>
                  <a:lnTo>
                    <a:pt x="217" y="302"/>
                  </a:lnTo>
                  <a:lnTo>
                    <a:pt x="205" y="302"/>
                  </a:lnTo>
                  <a:lnTo>
                    <a:pt x="205" y="432"/>
                  </a:lnTo>
                  <a:lnTo>
                    <a:pt x="205" y="457"/>
                  </a:lnTo>
                  <a:lnTo>
                    <a:pt x="205" y="494"/>
                  </a:lnTo>
                  <a:lnTo>
                    <a:pt x="205" y="542"/>
                  </a:lnTo>
                  <a:lnTo>
                    <a:pt x="205" y="553"/>
                  </a:lnTo>
                  <a:lnTo>
                    <a:pt x="205" y="576"/>
                  </a:lnTo>
                  <a:lnTo>
                    <a:pt x="205" y="601"/>
                  </a:lnTo>
                  <a:lnTo>
                    <a:pt x="205" y="613"/>
                  </a:lnTo>
                  <a:lnTo>
                    <a:pt x="192" y="613"/>
                  </a:lnTo>
                  <a:lnTo>
                    <a:pt x="169" y="613"/>
                  </a:lnTo>
                  <a:lnTo>
                    <a:pt x="157" y="613"/>
                  </a:lnTo>
                  <a:lnTo>
                    <a:pt x="132" y="613"/>
                  </a:lnTo>
                  <a:lnTo>
                    <a:pt x="73" y="613"/>
                  </a:lnTo>
                  <a:lnTo>
                    <a:pt x="61" y="613"/>
                  </a:lnTo>
                  <a:lnTo>
                    <a:pt x="36" y="613"/>
                  </a:lnTo>
                  <a:lnTo>
                    <a:pt x="25" y="613"/>
                  </a:lnTo>
                  <a:lnTo>
                    <a:pt x="0" y="613"/>
                  </a:lnTo>
                  <a:close/>
                </a:path>
              </a:pathLst>
            </a:custGeom>
            <a:solidFill>
              <a:srgbClr val="CCECFF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9" name="Freeform 74"/>
            <p:cNvSpPr>
              <a:spLocks/>
            </p:cNvSpPr>
            <p:nvPr/>
          </p:nvSpPr>
          <p:spPr bwMode="auto">
            <a:xfrm>
              <a:off x="3517" y="1851"/>
              <a:ext cx="347" cy="482"/>
            </a:xfrm>
            <a:custGeom>
              <a:avLst/>
              <a:gdLst>
                <a:gd name="T0" fmla="*/ 0 w 724"/>
                <a:gd name="T1" fmla="*/ 232 h 973"/>
                <a:gd name="T2" fmla="*/ 12 w 724"/>
                <a:gd name="T3" fmla="*/ 184 h 973"/>
                <a:gd name="T4" fmla="*/ 156 w 724"/>
                <a:gd name="T5" fmla="*/ 161 h 973"/>
                <a:gd name="T6" fmla="*/ 168 w 724"/>
                <a:gd name="T7" fmla="*/ 6 h 973"/>
                <a:gd name="T8" fmla="*/ 191 w 724"/>
                <a:gd name="T9" fmla="*/ 6 h 973"/>
                <a:gd name="T10" fmla="*/ 209 w 724"/>
                <a:gd name="T11" fmla="*/ 6 h 973"/>
                <a:gd name="T12" fmla="*/ 232 w 724"/>
                <a:gd name="T13" fmla="*/ 0 h 973"/>
                <a:gd name="T14" fmla="*/ 255 w 724"/>
                <a:gd name="T15" fmla="*/ 0 h 973"/>
                <a:gd name="T16" fmla="*/ 278 w 724"/>
                <a:gd name="T17" fmla="*/ 6 h 973"/>
                <a:gd name="T18" fmla="*/ 301 w 724"/>
                <a:gd name="T19" fmla="*/ 18 h 973"/>
                <a:gd name="T20" fmla="*/ 306 w 724"/>
                <a:gd name="T21" fmla="*/ 30 h 973"/>
                <a:gd name="T22" fmla="*/ 317 w 724"/>
                <a:gd name="T23" fmla="*/ 47 h 973"/>
                <a:gd name="T24" fmla="*/ 312 w 724"/>
                <a:gd name="T25" fmla="*/ 71 h 973"/>
                <a:gd name="T26" fmla="*/ 312 w 724"/>
                <a:gd name="T27" fmla="*/ 95 h 973"/>
                <a:gd name="T28" fmla="*/ 306 w 724"/>
                <a:gd name="T29" fmla="*/ 113 h 973"/>
                <a:gd name="T30" fmla="*/ 301 w 724"/>
                <a:gd name="T31" fmla="*/ 125 h 973"/>
                <a:gd name="T32" fmla="*/ 294 w 724"/>
                <a:gd name="T33" fmla="*/ 131 h 973"/>
                <a:gd name="T34" fmla="*/ 294 w 724"/>
                <a:gd name="T35" fmla="*/ 142 h 973"/>
                <a:gd name="T36" fmla="*/ 301 w 724"/>
                <a:gd name="T37" fmla="*/ 155 h 973"/>
                <a:gd name="T38" fmla="*/ 301 w 724"/>
                <a:gd name="T39" fmla="*/ 155 h 973"/>
                <a:gd name="T40" fmla="*/ 294 w 724"/>
                <a:gd name="T41" fmla="*/ 166 h 973"/>
                <a:gd name="T42" fmla="*/ 294 w 724"/>
                <a:gd name="T43" fmla="*/ 173 h 973"/>
                <a:gd name="T44" fmla="*/ 294 w 724"/>
                <a:gd name="T45" fmla="*/ 184 h 973"/>
                <a:gd name="T46" fmla="*/ 294 w 724"/>
                <a:gd name="T47" fmla="*/ 190 h 973"/>
                <a:gd name="T48" fmla="*/ 294 w 724"/>
                <a:gd name="T49" fmla="*/ 197 h 973"/>
                <a:gd name="T50" fmla="*/ 294 w 724"/>
                <a:gd name="T51" fmla="*/ 208 h 973"/>
                <a:gd name="T52" fmla="*/ 301 w 724"/>
                <a:gd name="T53" fmla="*/ 220 h 973"/>
                <a:gd name="T54" fmla="*/ 301 w 724"/>
                <a:gd name="T55" fmla="*/ 220 h 973"/>
                <a:gd name="T56" fmla="*/ 306 w 724"/>
                <a:gd name="T57" fmla="*/ 232 h 973"/>
                <a:gd name="T58" fmla="*/ 312 w 724"/>
                <a:gd name="T59" fmla="*/ 237 h 973"/>
                <a:gd name="T60" fmla="*/ 301 w 724"/>
                <a:gd name="T61" fmla="*/ 237 h 973"/>
                <a:gd name="T62" fmla="*/ 306 w 724"/>
                <a:gd name="T63" fmla="*/ 250 h 973"/>
                <a:gd name="T64" fmla="*/ 301 w 724"/>
                <a:gd name="T65" fmla="*/ 244 h 973"/>
                <a:gd name="T66" fmla="*/ 306 w 724"/>
                <a:gd name="T67" fmla="*/ 256 h 973"/>
                <a:gd name="T68" fmla="*/ 301 w 724"/>
                <a:gd name="T69" fmla="*/ 256 h 973"/>
                <a:gd name="T70" fmla="*/ 301 w 724"/>
                <a:gd name="T71" fmla="*/ 268 h 973"/>
                <a:gd name="T72" fmla="*/ 306 w 724"/>
                <a:gd name="T73" fmla="*/ 279 h 973"/>
                <a:gd name="T74" fmla="*/ 301 w 724"/>
                <a:gd name="T75" fmla="*/ 285 h 973"/>
                <a:gd name="T76" fmla="*/ 306 w 724"/>
                <a:gd name="T77" fmla="*/ 292 h 973"/>
                <a:gd name="T78" fmla="*/ 312 w 724"/>
                <a:gd name="T79" fmla="*/ 303 h 973"/>
                <a:gd name="T80" fmla="*/ 306 w 724"/>
                <a:gd name="T81" fmla="*/ 309 h 973"/>
                <a:gd name="T82" fmla="*/ 317 w 724"/>
                <a:gd name="T83" fmla="*/ 321 h 973"/>
                <a:gd name="T84" fmla="*/ 317 w 724"/>
                <a:gd name="T85" fmla="*/ 332 h 973"/>
                <a:gd name="T86" fmla="*/ 317 w 724"/>
                <a:gd name="T87" fmla="*/ 345 h 973"/>
                <a:gd name="T88" fmla="*/ 312 w 724"/>
                <a:gd name="T89" fmla="*/ 351 h 973"/>
                <a:gd name="T90" fmla="*/ 312 w 724"/>
                <a:gd name="T91" fmla="*/ 363 h 973"/>
                <a:gd name="T92" fmla="*/ 312 w 724"/>
                <a:gd name="T93" fmla="*/ 375 h 973"/>
                <a:gd name="T94" fmla="*/ 306 w 724"/>
                <a:gd name="T95" fmla="*/ 375 h 973"/>
                <a:gd name="T96" fmla="*/ 312 w 724"/>
                <a:gd name="T97" fmla="*/ 387 h 973"/>
                <a:gd name="T98" fmla="*/ 306 w 724"/>
                <a:gd name="T99" fmla="*/ 398 h 973"/>
                <a:gd name="T100" fmla="*/ 306 w 724"/>
                <a:gd name="T101" fmla="*/ 411 h 973"/>
                <a:gd name="T102" fmla="*/ 317 w 724"/>
                <a:gd name="T103" fmla="*/ 416 h 973"/>
                <a:gd name="T104" fmla="*/ 324 w 724"/>
                <a:gd name="T105" fmla="*/ 422 h 973"/>
                <a:gd name="T106" fmla="*/ 329 w 724"/>
                <a:gd name="T107" fmla="*/ 428 h 973"/>
                <a:gd name="T108" fmla="*/ 329 w 724"/>
                <a:gd name="T109" fmla="*/ 434 h 973"/>
                <a:gd name="T110" fmla="*/ 335 w 724"/>
                <a:gd name="T111" fmla="*/ 440 h 973"/>
                <a:gd name="T112" fmla="*/ 335 w 724"/>
                <a:gd name="T113" fmla="*/ 451 h 973"/>
                <a:gd name="T114" fmla="*/ 335 w 724"/>
                <a:gd name="T115" fmla="*/ 464 h 973"/>
                <a:gd name="T116" fmla="*/ 347 w 724"/>
                <a:gd name="T117" fmla="*/ 475 h 973"/>
                <a:gd name="T118" fmla="*/ 278 w 724"/>
                <a:gd name="T119" fmla="*/ 475 h 973"/>
                <a:gd name="T120" fmla="*/ 81 w 724"/>
                <a:gd name="T121" fmla="*/ 482 h 973"/>
                <a:gd name="T122" fmla="*/ 52 w 724"/>
                <a:gd name="T123" fmla="*/ 345 h 97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24"/>
                <a:gd name="T187" fmla="*/ 0 h 973"/>
                <a:gd name="T188" fmla="*/ 724 w 724"/>
                <a:gd name="T189" fmla="*/ 973 h 97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24" h="973">
                  <a:moveTo>
                    <a:pt x="0" y="564"/>
                  </a:moveTo>
                  <a:lnTo>
                    <a:pt x="0" y="493"/>
                  </a:lnTo>
                  <a:lnTo>
                    <a:pt x="0" y="479"/>
                  </a:lnTo>
                  <a:lnTo>
                    <a:pt x="0" y="468"/>
                  </a:lnTo>
                  <a:lnTo>
                    <a:pt x="25" y="468"/>
                  </a:lnTo>
                  <a:lnTo>
                    <a:pt x="25" y="408"/>
                  </a:lnTo>
                  <a:lnTo>
                    <a:pt x="25" y="397"/>
                  </a:lnTo>
                  <a:lnTo>
                    <a:pt x="25" y="372"/>
                  </a:lnTo>
                  <a:lnTo>
                    <a:pt x="121" y="372"/>
                  </a:lnTo>
                  <a:lnTo>
                    <a:pt x="121" y="324"/>
                  </a:lnTo>
                  <a:lnTo>
                    <a:pt x="219" y="324"/>
                  </a:lnTo>
                  <a:lnTo>
                    <a:pt x="326" y="324"/>
                  </a:lnTo>
                  <a:lnTo>
                    <a:pt x="340" y="324"/>
                  </a:lnTo>
                  <a:lnTo>
                    <a:pt x="340" y="72"/>
                  </a:lnTo>
                  <a:lnTo>
                    <a:pt x="340" y="13"/>
                  </a:lnTo>
                  <a:lnTo>
                    <a:pt x="351" y="13"/>
                  </a:lnTo>
                  <a:lnTo>
                    <a:pt x="363" y="13"/>
                  </a:lnTo>
                  <a:lnTo>
                    <a:pt x="374" y="13"/>
                  </a:lnTo>
                  <a:lnTo>
                    <a:pt x="388" y="13"/>
                  </a:lnTo>
                  <a:lnTo>
                    <a:pt x="399" y="13"/>
                  </a:lnTo>
                  <a:lnTo>
                    <a:pt x="411" y="13"/>
                  </a:lnTo>
                  <a:lnTo>
                    <a:pt x="422" y="13"/>
                  </a:lnTo>
                  <a:lnTo>
                    <a:pt x="436" y="0"/>
                  </a:lnTo>
                  <a:lnTo>
                    <a:pt x="436" y="13"/>
                  </a:lnTo>
                  <a:lnTo>
                    <a:pt x="447" y="13"/>
                  </a:lnTo>
                  <a:lnTo>
                    <a:pt x="459" y="13"/>
                  </a:lnTo>
                  <a:lnTo>
                    <a:pt x="470" y="13"/>
                  </a:lnTo>
                  <a:lnTo>
                    <a:pt x="484" y="0"/>
                  </a:lnTo>
                  <a:lnTo>
                    <a:pt x="495" y="0"/>
                  </a:lnTo>
                  <a:lnTo>
                    <a:pt x="507" y="0"/>
                  </a:lnTo>
                  <a:lnTo>
                    <a:pt x="518" y="0"/>
                  </a:lnTo>
                  <a:lnTo>
                    <a:pt x="532" y="0"/>
                  </a:lnTo>
                  <a:lnTo>
                    <a:pt x="543" y="0"/>
                  </a:lnTo>
                  <a:lnTo>
                    <a:pt x="543" y="13"/>
                  </a:lnTo>
                  <a:lnTo>
                    <a:pt x="566" y="13"/>
                  </a:lnTo>
                  <a:lnTo>
                    <a:pt x="580" y="13"/>
                  </a:lnTo>
                  <a:lnTo>
                    <a:pt x="591" y="13"/>
                  </a:lnTo>
                  <a:lnTo>
                    <a:pt x="603" y="13"/>
                  </a:lnTo>
                  <a:lnTo>
                    <a:pt x="614" y="24"/>
                  </a:lnTo>
                  <a:lnTo>
                    <a:pt x="628" y="36"/>
                  </a:lnTo>
                  <a:lnTo>
                    <a:pt x="639" y="24"/>
                  </a:lnTo>
                  <a:lnTo>
                    <a:pt x="639" y="36"/>
                  </a:lnTo>
                  <a:lnTo>
                    <a:pt x="639" y="47"/>
                  </a:lnTo>
                  <a:lnTo>
                    <a:pt x="639" y="61"/>
                  </a:lnTo>
                  <a:lnTo>
                    <a:pt x="651" y="72"/>
                  </a:lnTo>
                  <a:lnTo>
                    <a:pt x="651" y="84"/>
                  </a:lnTo>
                  <a:lnTo>
                    <a:pt x="651" y="95"/>
                  </a:lnTo>
                  <a:lnTo>
                    <a:pt x="662" y="95"/>
                  </a:lnTo>
                  <a:lnTo>
                    <a:pt x="662" y="109"/>
                  </a:lnTo>
                  <a:lnTo>
                    <a:pt x="651" y="120"/>
                  </a:lnTo>
                  <a:lnTo>
                    <a:pt x="662" y="132"/>
                  </a:lnTo>
                  <a:lnTo>
                    <a:pt x="651" y="143"/>
                  </a:lnTo>
                  <a:lnTo>
                    <a:pt x="651" y="157"/>
                  </a:lnTo>
                  <a:lnTo>
                    <a:pt x="651" y="168"/>
                  </a:lnTo>
                  <a:lnTo>
                    <a:pt x="651" y="180"/>
                  </a:lnTo>
                  <a:lnTo>
                    <a:pt x="651" y="191"/>
                  </a:lnTo>
                  <a:lnTo>
                    <a:pt x="651" y="205"/>
                  </a:lnTo>
                  <a:lnTo>
                    <a:pt x="651" y="216"/>
                  </a:lnTo>
                  <a:lnTo>
                    <a:pt x="651" y="228"/>
                  </a:lnTo>
                  <a:lnTo>
                    <a:pt x="639" y="228"/>
                  </a:lnTo>
                  <a:lnTo>
                    <a:pt x="651" y="239"/>
                  </a:lnTo>
                  <a:lnTo>
                    <a:pt x="639" y="239"/>
                  </a:lnTo>
                  <a:lnTo>
                    <a:pt x="639" y="253"/>
                  </a:lnTo>
                  <a:lnTo>
                    <a:pt x="628" y="253"/>
                  </a:lnTo>
                  <a:lnTo>
                    <a:pt x="639" y="253"/>
                  </a:lnTo>
                  <a:lnTo>
                    <a:pt x="628" y="253"/>
                  </a:lnTo>
                  <a:lnTo>
                    <a:pt x="628" y="264"/>
                  </a:lnTo>
                  <a:lnTo>
                    <a:pt x="614" y="264"/>
                  </a:lnTo>
                  <a:lnTo>
                    <a:pt x="628" y="264"/>
                  </a:lnTo>
                  <a:lnTo>
                    <a:pt x="628" y="276"/>
                  </a:lnTo>
                  <a:lnTo>
                    <a:pt x="614" y="276"/>
                  </a:lnTo>
                  <a:lnTo>
                    <a:pt x="614" y="287"/>
                  </a:lnTo>
                  <a:lnTo>
                    <a:pt x="628" y="287"/>
                  </a:lnTo>
                  <a:lnTo>
                    <a:pt x="614" y="287"/>
                  </a:lnTo>
                  <a:lnTo>
                    <a:pt x="614" y="301"/>
                  </a:lnTo>
                  <a:lnTo>
                    <a:pt x="628" y="312"/>
                  </a:lnTo>
                  <a:lnTo>
                    <a:pt x="614" y="312"/>
                  </a:lnTo>
                  <a:lnTo>
                    <a:pt x="628" y="312"/>
                  </a:lnTo>
                  <a:lnTo>
                    <a:pt x="614" y="312"/>
                  </a:lnTo>
                  <a:lnTo>
                    <a:pt x="628" y="312"/>
                  </a:lnTo>
                  <a:lnTo>
                    <a:pt x="639" y="312"/>
                  </a:lnTo>
                  <a:lnTo>
                    <a:pt x="628" y="324"/>
                  </a:lnTo>
                  <a:lnTo>
                    <a:pt x="614" y="324"/>
                  </a:lnTo>
                  <a:lnTo>
                    <a:pt x="614" y="335"/>
                  </a:lnTo>
                  <a:lnTo>
                    <a:pt x="628" y="335"/>
                  </a:lnTo>
                  <a:lnTo>
                    <a:pt x="628" y="349"/>
                  </a:lnTo>
                  <a:lnTo>
                    <a:pt x="628" y="335"/>
                  </a:lnTo>
                  <a:lnTo>
                    <a:pt x="614" y="349"/>
                  </a:lnTo>
                  <a:lnTo>
                    <a:pt x="628" y="349"/>
                  </a:lnTo>
                  <a:lnTo>
                    <a:pt x="628" y="360"/>
                  </a:lnTo>
                  <a:lnTo>
                    <a:pt x="614" y="360"/>
                  </a:lnTo>
                  <a:lnTo>
                    <a:pt x="614" y="372"/>
                  </a:lnTo>
                  <a:lnTo>
                    <a:pt x="614" y="360"/>
                  </a:lnTo>
                  <a:lnTo>
                    <a:pt x="628" y="372"/>
                  </a:lnTo>
                  <a:lnTo>
                    <a:pt x="614" y="372"/>
                  </a:lnTo>
                  <a:lnTo>
                    <a:pt x="614" y="383"/>
                  </a:lnTo>
                  <a:lnTo>
                    <a:pt x="628" y="383"/>
                  </a:lnTo>
                  <a:lnTo>
                    <a:pt x="628" y="397"/>
                  </a:lnTo>
                  <a:lnTo>
                    <a:pt x="614" y="383"/>
                  </a:lnTo>
                  <a:lnTo>
                    <a:pt x="614" y="397"/>
                  </a:lnTo>
                  <a:lnTo>
                    <a:pt x="628" y="397"/>
                  </a:lnTo>
                  <a:lnTo>
                    <a:pt x="628" y="408"/>
                  </a:lnTo>
                  <a:lnTo>
                    <a:pt x="614" y="408"/>
                  </a:lnTo>
                  <a:lnTo>
                    <a:pt x="614" y="420"/>
                  </a:lnTo>
                  <a:lnTo>
                    <a:pt x="628" y="420"/>
                  </a:lnTo>
                  <a:lnTo>
                    <a:pt x="628" y="431"/>
                  </a:lnTo>
                  <a:lnTo>
                    <a:pt x="639" y="431"/>
                  </a:lnTo>
                  <a:lnTo>
                    <a:pt x="628" y="445"/>
                  </a:lnTo>
                  <a:lnTo>
                    <a:pt x="639" y="445"/>
                  </a:lnTo>
                  <a:lnTo>
                    <a:pt x="628" y="445"/>
                  </a:lnTo>
                  <a:lnTo>
                    <a:pt x="628" y="456"/>
                  </a:lnTo>
                  <a:lnTo>
                    <a:pt x="628" y="445"/>
                  </a:lnTo>
                  <a:lnTo>
                    <a:pt x="628" y="456"/>
                  </a:lnTo>
                  <a:lnTo>
                    <a:pt x="639" y="456"/>
                  </a:lnTo>
                  <a:lnTo>
                    <a:pt x="628" y="468"/>
                  </a:lnTo>
                  <a:lnTo>
                    <a:pt x="639" y="468"/>
                  </a:lnTo>
                  <a:lnTo>
                    <a:pt x="628" y="468"/>
                  </a:lnTo>
                  <a:lnTo>
                    <a:pt x="639" y="479"/>
                  </a:lnTo>
                  <a:lnTo>
                    <a:pt x="639" y="468"/>
                  </a:lnTo>
                  <a:lnTo>
                    <a:pt x="651" y="479"/>
                  </a:lnTo>
                  <a:lnTo>
                    <a:pt x="639" y="479"/>
                  </a:lnTo>
                  <a:lnTo>
                    <a:pt x="639" y="493"/>
                  </a:lnTo>
                  <a:lnTo>
                    <a:pt x="628" y="493"/>
                  </a:lnTo>
                  <a:lnTo>
                    <a:pt x="628" y="479"/>
                  </a:lnTo>
                  <a:lnTo>
                    <a:pt x="628" y="493"/>
                  </a:lnTo>
                  <a:lnTo>
                    <a:pt x="639" y="493"/>
                  </a:lnTo>
                  <a:lnTo>
                    <a:pt x="628" y="493"/>
                  </a:lnTo>
                  <a:lnTo>
                    <a:pt x="639" y="504"/>
                  </a:lnTo>
                  <a:lnTo>
                    <a:pt x="628" y="504"/>
                  </a:lnTo>
                  <a:lnTo>
                    <a:pt x="628" y="493"/>
                  </a:lnTo>
                  <a:lnTo>
                    <a:pt x="628" y="504"/>
                  </a:lnTo>
                  <a:lnTo>
                    <a:pt x="628" y="493"/>
                  </a:lnTo>
                  <a:lnTo>
                    <a:pt x="614" y="504"/>
                  </a:lnTo>
                  <a:lnTo>
                    <a:pt x="628" y="504"/>
                  </a:lnTo>
                  <a:lnTo>
                    <a:pt x="628" y="516"/>
                  </a:lnTo>
                  <a:lnTo>
                    <a:pt x="639" y="516"/>
                  </a:lnTo>
                  <a:lnTo>
                    <a:pt x="628" y="516"/>
                  </a:lnTo>
                  <a:lnTo>
                    <a:pt x="614" y="516"/>
                  </a:lnTo>
                  <a:lnTo>
                    <a:pt x="628" y="527"/>
                  </a:lnTo>
                  <a:lnTo>
                    <a:pt x="628" y="516"/>
                  </a:lnTo>
                  <a:lnTo>
                    <a:pt x="628" y="527"/>
                  </a:lnTo>
                  <a:lnTo>
                    <a:pt x="614" y="527"/>
                  </a:lnTo>
                  <a:lnTo>
                    <a:pt x="614" y="541"/>
                  </a:lnTo>
                  <a:lnTo>
                    <a:pt x="628" y="541"/>
                  </a:lnTo>
                  <a:lnTo>
                    <a:pt x="639" y="552"/>
                  </a:lnTo>
                  <a:lnTo>
                    <a:pt x="628" y="552"/>
                  </a:lnTo>
                  <a:lnTo>
                    <a:pt x="628" y="564"/>
                  </a:lnTo>
                  <a:lnTo>
                    <a:pt x="639" y="564"/>
                  </a:lnTo>
                  <a:lnTo>
                    <a:pt x="628" y="564"/>
                  </a:lnTo>
                  <a:lnTo>
                    <a:pt x="639" y="564"/>
                  </a:lnTo>
                  <a:lnTo>
                    <a:pt x="639" y="575"/>
                  </a:lnTo>
                  <a:lnTo>
                    <a:pt x="628" y="575"/>
                  </a:lnTo>
                  <a:lnTo>
                    <a:pt x="628" y="589"/>
                  </a:lnTo>
                  <a:lnTo>
                    <a:pt x="639" y="589"/>
                  </a:lnTo>
                  <a:lnTo>
                    <a:pt x="651" y="589"/>
                  </a:lnTo>
                  <a:lnTo>
                    <a:pt x="639" y="589"/>
                  </a:lnTo>
                  <a:lnTo>
                    <a:pt x="639" y="600"/>
                  </a:lnTo>
                  <a:lnTo>
                    <a:pt x="651" y="600"/>
                  </a:lnTo>
                  <a:lnTo>
                    <a:pt x="639" y="612"/>
                  </a:lnTo>
                  <a:lnTo>
                    <a:pt x="651" y="612"/>
                  </a:lnTo>
                  <a:lnTo>
                    <a:pt x="639" y="612"/>
                  </a:lnTo>
                  <a:lnTo>
                    <a:pt x="639" y="623"/>
                  </a:lnTo>
                  <a:lnTo>
                    <a:pt x="651" y="623"/>
                  </a:lnTo>
                  <a:lnTo>
                    <a:pt x="639" y="623"/>
                  </a:lnTo>
                  <a:lnTo>
                    <a:pt x="651" y="637"/>
                  </a:lnTo>
                  <a:lnTo>
                    <a:pt x="662" y="637"/>
                  </a:lnTo>
                  <a:lnTo>
                    <a:pt x="651" y="648"/>
                  </a:lnTo>
                  <a:lnTo>
                    <a:pt x="662" y="648"/>
                  </a:lnTo>
                  <a:lnTo>
                    <a:pt x="651" y="648"/>
                  </a:lnTo>
                  <a:lnTo>
                    <a:pt x="651" y="660"/>
                  </a:lnTo>
                  <a:lnTo>
                    <a:pt x="662" y="660"/>
                  </a:lnTo>
                  <a:lnTo>
                    <a:pt x="662" y="671"/>
                  </a:lnTo>
                  <a:lnTo>
                    <a:pt x="676" y="671"/>
                  </a:lnTo>
                  <a:lnTo>
                    <a:pt x="676" y="685"/>
                  </a:lnTo>
                  <a:lnTo>
                    <a:pt x="676" y="696"/>
                  </a:lnTo>
                  <a:lnTo>
                    <a:pt x="662" y="696"/>
                  </a:lnTo>
                  <a:lnTo>
                    <a:pt x="662" y="708"/>
                  </a:lnTo>
                  <a:lnTo>
                    <a:pt x="676" y="708"/>
                  </a:lnTo>
                  <a:lnTo>
                    <a:pt x="662" y="708"/>
                  </a:lnTo>
                  <a:lnTo>
                    <a:pt x="651" y="708"/>
                  </a:lnTo>
                  <a:lnTo>
                    <a:pt x="651" y="719"/>
                  </a:lnTo>
                  <a:lnTo>
                    <a:pt x="662" y="719"/>
                  </a:lnTo>
                  <a:lnTo>
                    <a:pt x="651" y="719"/>
                  </a:lnTo>
                  <a:lnTo>
                    <a:pt x="651" y="733"/>
                  </a:lnTo>
                  <a:lnTo>
                    <a:pt x="662" y="733"/>
                  </a:lnTo>
                  <a:lnTo>
                    <a:pt x="651" y="733"/>
                  </a:lnTo>
                  <a:lnTo>
                    <a:pt x="651" y="744"/>
                  </a:lnTo>
                  <a:lnTo>
                    <a:pt x="651" y="756"/>
                  </a:lnTo>
                  <a:lnTo>
                    <a:pt x="662" y="744"/>
                  </a:lnTo>
                  <a:lnTo>
                    <a:pt x="662" y="756"/>
                  </a:lnTo>
                  <a:lnTo>
                    <a:pt x="651" y="756"/>
                  </a:lnTo>
                  <a:lnTo>
                    <a:pt x="639" y="756"/>
                  </a:lnTo>
                  <a:lnTo>
                    <a:pt x="651" y="756"/>
                  </a:lnTo>
                  <a:lnTo>
                    <a:pt x="639" y="767"/>
                  </a:lnTo>
                  <a:lnTo>
                    <a:pt x="651" y="767"/>
                  </a:lnTo>
                  <a:lnTo>
                    <a:pt x="651" y="781"/>
                  </a:lnTo>
                  <a:lnTo>
                    <a:pt x="639" y="767"/>
                  </a:lnTo>
                  <a:lnTo>
                    <a:pt x="639" y="781"/>
                  </a:lnTo>
                  <a:lnTo>
                    <a:pt x="639" y="792"/>
                  </a:lnTo>
                  <a:lnTo>
                    <a:pt x="639" y="804"/>
                  </a:lnTo>
                  <a:lnTo>
                    <a:pt x="628" y="804"/>
                  </a:lnTo>
                  <a:lnTo>
                    <a:pt x="639" y="804"/>
                  </a:lnTo>
                  <a:lnTo>
                    <a:pt x="628" y="815"/>
                  </a:lnTo>
                  <a:lnTo>
                    <a:pt x="639" y="829"/>
                  </a:lnTo>
                  <a:lnTo>
                    <a:pt x="639" y="815"/>
                  </a:lnTo>
                  <a:lnTo>
                    <a:pt x="651" y="829"/>
                  </a:lnTo>
                  <a:lnTo>
                    <a:pt x="651" y="840"/>
                  </a:lnTo>
                  <a:lnTo>
                    <a:pt x="662" y="840"/>
                  </a:lnTo>
                  <a:lnTo>
                    <a:pt x="662" y="852"/>
                  </a:lnTo>
                  <a:lnTo>
                    <a:pt x="676" y="852"/>
                  </a:lnTo>
                  <a:lnTo>
                    <a:pt x="662" y="852"/>
                  </a:lnTo>
                  <a:lnTo>
                    <a:pt x="676" y="852"/>
                  </a:lnTo>
                  <a:lnTo>
                    <a:pt x="676" y="863"/>
                  </a:lnTo>
                  <a:lnTo>
                    <a:pt x="676" y="852"/>
                  </a:lnTo>
                  <a:lnTo>
                    <a:pt x="687" y="852"/>
                  </a:lnTo>
                  <a:lnTo>
                    <a:pt x="687" y="863"/>
                  </a:lnTo>
                  <a:lnTo>
                    <a:pt x="687" y="877"/>
                  </a:lnTo>
                  <a:lnTo>
                    <a:pt x="687" y="863"/>
                  </a:lnTo>
                  <a:lnTo>
                    <a:pt x="699" y="863"/>
                  </a:lnTo>
                  <a:lnTo>
                    <a:pt x="687" y="877"/>
                  </a:lnTo>
                  <a:lnTo>
                    <a:pt x="699" y="877"/>
                  </a:lnTo>
                  <a:lnTo>
                    <a:pt x="687" y="877"/>
                  </a:lnTo>
                  <a:lnTo>
                    <a:pt x="699" y="877"/>
                  </a:lnTo>
                  <a:lnTo>
                    <a:pt x="699" y="888"/>
                  </a:lnTo>
                  <a:lnTo>
                    <a:pt x="699" y="900"/>
                  </a:lnTo>
                  <a:lnTo>
                    <a:pt x="710" y="900"/>
                  </a:lnTo>
                  <a:lnTo>
                    <a:pt x="710" y="911"/>
                  </a:lnTo>
                  <a:lnTo>
                    <a:pt x="699" y="911"/>
                  </a:lnTo>
                  <a:lnTo>
                    <a:pt x="710" y="911"/>
                  </a:lnTo>
                  <a:lnTo>
                    <a:pt x="710" y="925"/>
                  </a:lnTo>
                  <a:lnTo>
                    <a:pt x="699" y="925"/>
                  </a:lnTo>
                  <a:lnTo>
                    <a:pt x="699" y="936"/>
                  </a:lnTo>
                  <a:lnTo>
                    <a:pt x="710" y="936"/>
                  </a:lnTo>
                  <a:lnTo>
                    <a:pt x="710" y="948"/>
                  </a:lnTo>
                  <a:lnTo>
                    <a:pt x="724" y="948"/>
                  </a:lnTo>
                  <a:lnTo>
                    <a:pt x="724" y="959"/>
                  </a:lnTo>
                  <a:lnTo>
                    <a:pt x="710" y="959"/>
                  </a:lnTo>
                  <a:lnTo>
                    <a:pt x="724" y="959"/>
                  </a:lnTo>
                  <a:lnTo>
                    <a:pt x="687" y="959"/>
                  </a:lnTo>
                  <a:lnTo>
                    <a:pt x="580" y="959"/>
                  </a:lnTo>
                  <a:lnTo>
                    <a:pt x="374" y="959"/>
                  </a:lnTo>
                  <a:lnTo>
                    <a:pt x="303" y="959"/>
                  </a:lnTo>
                  <a:lnTo>
                    <a:pt x="292" y="973"/>
                  </a:lnTo>
                  <a:lnTo>
                    <a:pt x="169" y="973"/>
                  </a:lnTo>
                  <a:lnTo>
                    <a:pt x="84" y="973"/>
                  </a:lnTo>
                  <a:lnTo>
                    <a:pt x="84" y="863"/>
                  </a:lnTo>
                  <a:lnTo>
                    <a:pt x="109" y="863"/>
                  </a:lnTo>
                  <a:lnTo>
                    <a:pt x="109" y="696"/>
                  </a:lnTo>
                  <a:lnTo>
                    <a:pt x="109" y="685"/>
                  </a:lnTo>
                  <a:lnTo>
                    <a:pt x="109" y="564"/>
                  </a:lnTo>
                  <a:lnTo>
                    <a:pt x="0" y="564"/>
                  </a:lnTo>
                  <a:close/>
                </a:path>
              </a:pathLst>
            </a:custGeom>
            <a:solidFill>
              <a:srgbClr val="CCEC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0" name="Freeform 75"/>
            <p:cNvSpPr>
              <a:spLocks/>
            </p:cNvSpPr>
            <p:nvPr/>
          </p:nvSpPr>
          <p:spPr bwMode="auto">
            <a:xfrm>
              <a:off x="3517" y="1851"/>
              <a:ext cx="347" cy="482"/>
            </a:xfrm>
            <a:custGeom>
              <a:avLst/>
              <a:gdLst>
                <a:gd name="T0" fmla="*/ 0 w 724"/>
                <a:gd name="T1" fmla="*/ 232 h 973"/>
                <a:gd name="T2" fmla="*/ 12 w 724"/>
                <a:gd name="T3" fmla="*/ 184 h 973"/>
                <a:gd name="T4" fmla="*/ 156 w 724"/>
                <a:gd name="T5" fmla="*/ 161 h 973"/>
                <a:gd name="T6" fmla="*/ 168 w 724"/>
                <a:gd name="T7" fmla="*/ 6 h 973"/>
                <a:gd name="T8" fmla="*/ 191 w 724"/>
                <a:gd name="T9" fmla="*/ 6 h 973"/>
                <a:gd name="T10" fmla="*/ 209 w 724"/>
                <a:gd name="T11" fmla="*/ 6 h 973"/>
                <a:gd name="T12" fmla="*/ 232 w 724"/>
                <a:gd name="T13" fmla="*/ 0 h 973"/>
                <a:gd name="T14" fmla="*/ 255 w 724"/>
                <a:gd name="T15" fmla="*/ 0 h 973"/>
                <a:gd name="T16" fmla="*/ 278 w 724"/>
                <a:gd name="T17" fmla="*/ 6 h 973"/>
                <a:gd name="T18" fmla="*/ 301 w 724"/>
                <a:gd name="T19" fmla="*/ 18 h 973"/>
                <a:gd name="T20" fmla="*/ 306 w 724"/>
                <a:gd name="T21" fmla="*/ 30 h 973"/>
                <a:gd name="T22" fmla="*/ 317 w 724"/>
                <a:gd name="T23" fmla="*/ 47 h 973"/>
                <a:gd name="T24" fmla="*/ 312 w 724"/>
                <a:gd name="T25" fmla="*/ 71 h 973"/>
                <a:gd name="T26" fmla="*/ 312 w 724"/>
                <a:gd name="T27" fmla="*/ 95 h 973"/>
                <a:gd name="T28" fmla="*/ 306 w 724"/>
                <a:gd name="T29" fmla="*/ 113 h 973"/>
                <a:gd name="T30" fmla="*/ 301 w 724"/>
                <a:gd name="T31" fmla="*/ 125 h 973"/>
                <a:gd name="T32" fmla="*/ 294 w 724"/>
                <a:gd name="T33" fmla="*/ 131 h 973"/>
                <a:gd name="T34" fmla="*/ 294 w 724"/>
                <a:gd name="T35" fmla="*/ 142 h 973"/>
                <a:gd name="T36" fmla="*/ 301 w 724"/>
                <a:gd name="T37" fmla="*/ 155 h 973"/>
                <a:gd name="T38" fmla="*/ 301 w 724"/>
                <a:gd name="T39" fmla="*/ 155 h 973"/>
                <a:gd name="T40" fmla="*/ 294 w 724"/>
                <a:gd name="T41" fmla="*/ 166 h 973"/>
                <a:gd name="T42" fmla="*/ 294 w 724"/>
                <a:gd name="T43" fmla="*/ 173 h 973"/>
                <a:gd name="T44" fmla="*/ 294 w 724"/>
                <a:gd name="T45" fmla="*/ 184 h 973"/>
                <a:gd name="T46" fmla="*/ 294 w 724"/>
                <a:gd name="T47" fmla="*/ 190 h 973"/>
                <a:gd name="T48" fmla="*/ 294 w 724"/>
                <a:gd name="T49" fmla="*/ 197 h 973"/>
                <a:gd name="T50" fmla="*/ 294 w 724"/>
                <a:gd name="T51" fmla="*/ 208 h 973"/>
                <a:gd name="T52" fmla="*/ 301 w 724"/>
                <a:gd name="T53" fmla="*/ 220 h 973"/>
                <a:gd name="T54" fmla="*/ 301 w 724"/>
                <a:gd name="T55" fmla="*/ 220 h 973"/>
                <a:gd name="T56" fmla="*/ 306 w 724"/>
                <a:gd name="T57" fmla="*/ 232 h 973"/>
                <a:gd name="T58" fmla="*/ 312 w 724"/>
                <a:gd name="T59" fmla="*/ 237 h 973"/>
                <a:gd name="T60" fmla="*/ 301 w 724"/>
                <a:gd name="T61" fmla="*/ 237 h 973"/>
                <a:gd name="T62" fmla="*/ 306 w 724"/>
                <a:gd name="T63" fmla="*/ 250 h 973"/>
                <a:gd name="T64" fmla="*/ 301 w 724"/>
                <a:gd name="T65" fmla="*/ 244 h 973"/>
                <a:gd name="T66" fmla="*/ 306 w 724"/>
                <a:gd name="T67" fmla="*/ 256 h 973"/>
                <a:gd name="T68" fmla="*/ 301 w 724"/>
                <a:gd name="T69" fmla="*/ 256 h 973"/>
                <a:gd name="T70" fmla="*/ 301 w 724"/>
                <a:gd name="T71" fmla="*/ 268 h 973"/>
                <a:gd name="T72" fmla="*/ 306 w 724"/>
                <a:gd name="T73" fmla="*/ 279 h 973"/>
                <a:gd name="T74" fmla="*/ 301 w 724"/>
                <a:gd name="T75" fmla="*/ 285 h 973"/>
                <a:gd name="T76" fmla="*/ 306 w 724"/>
                <a:gd name="T77" fmla="*/ 292 h 973"/>
                <a:gd name="T78" fmla="*/ 312 w 724"/>
                <a:gd name="T79" fmla="*/ 303 h 973"/>
                <a:gd name="T80" fmla="*/ 306 w 724"/>
                <a:gd name="T81" fmla="*/ 309 h 973"/>
                <a:gd name="T82" fmla="*/ 317 w 724"/>
                <a:gd name="T83" fmla="*/ 321 h 973"/>
                <a:gd name="T84" fmla="*/ 317 w 724"/>
                <a:gd name="T85" fmla="*/ 332 h 973"/>
                <a:gd name="T86" fmla="*/ 317 w 724"/>
                <a:gd name="T87" fmla="*/ 345 h 973"/>
                <a:gd name="T88" fmla="*/ 312 w 724"/>
                <a:gd name="T89" fmla="*/ 351 h 973"/>
                <a:gd name="T90" fmla="*/ 312 w 724"/>
                <a:gd name="T91" fmla="*/ 363 h 973"/>
                <a:gd name="T92" fmla="*/ 312 w 724"/>
                <a:gd name="T93" fmla="*/ 375 h 973"/>
                <a:gd name="T94" fmla="*/ 306 w 724"/>
                <a:gd name="T95" fmla="*/ 375 h 973"/>
                <a:gd name="T96" fmla="*/ 312 w 724"/>
                <a:gd name="T97" fmla="*/ 387 h 973"/>
                <a:gd name="T98" fmla="*/ 306 w 724"/>
                <a:gd name="T99" fmla="*/ 398 h 973"/>
                <a:gd name="T100" fmla="*/ 306 w 724"/>
                <a:gd name="T101" fmla="*/ 411 h 973"/>
                <a:gd name="T102" fmla="*/ 317 w 724"/>
                <a:gd name="T103" fmla="*/ 416 h 973"/>
                <a:gd name="T104" fmla="*/ 324 w 724"/>
                <a:gd name="T105" fmla="*/ 422 h 973"/>
                <a:gd name="T106" fmla="*/ 329 w 724"/>
                <a:gd name="T107" fmla="*/ 428 h 973"/>
                <a:gd name="T108" fmla="*/ 329 w 724"/>
                <a:gd name="T109" fmla="*/ 434 h 973"/>
                <a:gd name="T110" fmla="*/ 335 w 724"/>
                <a:gd name="T111" fmla="*/ 440 h 973"/>
                <a:gd name="T112" fmla="*/ 335 w 724"/>
                <a:gd name="T113" fmla="*/ 451 h 973"/>
                <a:gd name="T114" fmla="*/ 335 w 724"/>
                <a:gd name="T115" fmla="*/ 464 h 973"/>
                <a:gd name="T116" fmla="*/ 347 w 724"/>
                <a:gd name="T117" fmla="*/ 475 h 973"/>
                <a:gd name="T118" fmla="*/ 278 w 724"/>
                <a:gd name="T119" fmla="*/ 475 h 973"/>
                <a:gd name="T120" fmla="*/ 81 w 724"/>
                <a:gd name="T121" fmla="*/ 482 h 973"/>
                <a:gd name="T122" fmla="*/ 52 w 724"/>
                <a:gd name="T123" fmla="*/ 345 h 97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24"/>
                <a:gd name="T187" fmla="*/ 0 h 973"/>
                <a:gd name="T188" fmla="*/ 724 w 724"/>
                <a:gd name="T189" fmla="*/ 973 h 97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24" h="973">
                  <a:moveTo>
                    <a:pt x="0" y="564"/>
                  </a:moveTo>
                  <a:lnTo>
                    <a:pt x="0" y="493"/>
                  </a:lnTo>
                  <a:lnTo>
                    <a:pt x="0" y="479"/>
                  </a:lnTo>
                  <a:lnTo>
                    <a:pt x="0" y="468"/>
                  </a:lnTo>
                  <a:lnTo>
                    <a:pt x="25" y="468"/>
                  </a:lnTo>
                  <a:lnTo>
                    <a:pt x="25" y="408"/>
                  </a:lnTo>
                  <a:lnTo>
                    <a:pt x="25" y="397"/>
                  </a:lnTo>
                  <a:lnTo>
                    <a:pt x="25" y="372"/>
                  </a:lnTo>
                  <a:lnTo>
                    <a:pt x="121" y="372"/>
                  </a:lnTo>
                  <a:lnTo>
                    <a:pt x="121" y="324"/>
                  </a:lnTo>
                  <a:lnTo>
                    <a:pt x="219" y="324"/>
                  </a:lnTo>
                  <a:lnTo>
                    <a:pt x="326" y="324"/>
                  </a:lnTo>
                  <a:lnTo>
                    <a:pt x="340" y="324"/>
                  </a:lnTo>
                  <a:lnTo>
                    <a:pt x="340" y="72"/>
                  </a:lnTo>
                  <a:lnTo>
                    <a:pt x="340" y="13"/>
                  </a:lnTo>
                  <a:lnTo>
                    <a:pt x="351" y="13"/>
                  </a:lnTo>
                  <a:lnTo>
                    <a:pt x="363" y="13"/>
                  </a:lnTo>
                  <a:lnTo>
                    <a:pt x="374" y="13"/>
                  </a:lnTo>
                  <a:lnTo>
                    <a:pt x="388" y="13"/>
                  </a:lnTo>
                  <a:lnTo>
                    <a:pt x="399" y="13"/>
                  </a:lnTo>
                  <a:lnTo>
                    <a:pt x="411" y="13"/>
                  </a:lnTo>
                  <a:lnTo>
                    <a:pt x="422" y="13"/>
                  </a:lnTo>
                  <a:lnTo>
                    <a:pt x="436" y="0"/>
                  </a:lnTo>
                  <a:lnTo>
                    <a:pt x="436" y="13"/>
                  </a:lnTo>
                  <a:lnTo>
                    <a:pt x="447" y="13"/>
                  </a:lnTo>
                  <a:lnTo>
                    <a:pt x="459" y="13"/>
                  </a:lnTo>
                  <a:lnTo>
                    <a:pt x="470" y="13"/>
                  </a:lnTo>
                  <a:lnTo>
                    <a:pt x="484" y="0"/>
                  </a:lnTo>
                  <a:lnTo>
                    <a:pt x="495" y="0"/>
                  </a:lnTo>
                  <a:lnTo>
                    <a:pt x="507" y="0"/>
                  </a:lnTo>
                  <a:lnTo>
                    <a:pt x="518" y="0"/>
                  </a:lnTo>
                  <a:lnTo>
                    <a:pt x="532" y="0"/>
                  </a:lnTo>
                  <a:lnTo>
                    <a:pt x="543" y="0"/>
                  </a:lnTo>
                  <a:lnTo>
                    <a:pt x="543" y="13"/>
                  </a:lnTo>
                  <a:lnTo>
                    <a:pt x="566" y="13"/>
                  </a:lnTo>
                  <a:lnTo>
                    <a:pt x="580" y="13"/>
                  </a:lnTo>
                  <a:lnTo>
                    <a:pt x="591" y="13"/>
                  </a:lnTo>
                  <a:lnTo>
                    <a:pt x="603" y="13"/>
                  </a:lnTo>
                  <a:lnTo>
                    <a:pt x="614" y="24"/>
                  </a:lnTo>
                  <a:lnTo>
                    <a:pt x="628" y="36"/>
                  </a:lnTo>
                  <a:lnTo>
                    <a:pt x="639" y="24"/>
                  </a:lnTo>
                  <a:lnTo>
                    <a:pt x="639" y="36"/>
                  </a:lnTo>
                  <a:lnTo>
                    <a:pt x="639" y="47"/>
                  </a:lnTo>
                  <a:lnTo>
                    <a:pt x="639" y="61"/>
                  </a:lnTo>
                  <a:lnTo>
                    <a:pt x="651" y="72"/>
                  </a:lnTo>
                  <a:lnTo>
                    <a:pt x="651" y="84"/>
                  </a:lnTo>
                  <a:lnTo>
                    <a:pt x="651" y="95"/>
                  </a:lnTo>
                  <a:lnTo>
                    <a:pt x="662" y="95"/>
                  </a:lnTo>
                  <a:lnTo>
                    <a:pt x="662" y="109"/>
                  </a:lnTo>
                  <a:lnTo>
                    <a:pt x="651" y="120"/>
                  </a:lnTo>
                  <a:lnTo>
                    <a:pt x="662" y="132"/>
                  </a:lnTo>
                  <a:lnTo>
                    <a:pt x="651" y="143"/>
                  </a:lnTo>
                  <a:lnTo>
                    <a:pt x="651" y="157"/>
                  </a:lnTo>
                  <a:lnTo>
                    <a:pt x="651" y="168"/>
                  </a:lnTo>
                  <a:lnTo>
                    <a:pt x="651" y="180"/>
                  </a:lnTo>
                  <a:lnTo>
                    <a:pt x="651" y="191"/>
                  </a:lnTo>
                  <a:lnTo>
                    <a:pt x="651" y="205"/>
                  </a:lnTo>
                  <a:lnTo>
                    <a:pt x="651" y="216"/>
                  </a:lnTo>
                  <a:lnTo>
                    <a:pt x="651" y="228"/>
                  </a:lnTo>
                  <a:lnTo>
                    <a:pt x="639" y="228"/>
                  </a:lnTo>
                  <a:lnTo>
                    <a:pt x="651" y="239"/>
                  </a:lnTo>
                  <a:lnTo>
                    <a:pt x="639" y="239"/>
                  </a:lnTo>
                  <a:lnTo>
                    <a:pt x="639" y="253"/>
                  </a:lnTo>
                  <a:lnTo>
                    <a:pt x="628" y="253"/>
                  </a:lnTo>
                  <a:lnTo>
                    <a:pt x="639" y="253"/>
                  </a:lnTo>
                  <a:lnTo>
                    <a:pt x="628" y="253"/>
                  </a:lnTo>
                  <a:lnTo>
                    <a:pt x="628" y="264"/>
                  </a:lnTo>
                  <a:lnTo>
                    <a:pt x="614" y="264"/>
                  </a:lnTo>
                  <a:lnTo>
                    <a:pt x="628" y="264"/>
                  </a:lnTo>
                  <a:lnTo>
                    <a:pt x="628" y="276"/>
                  </a:lnTo>
                  <a:lnTo>
                    <a:pt x="614" y="276"/>
                  </a:lnTo>
                  <a:lnTo>
                    <a:pt x="614" y="287"/>
                  </a:lnTo>
                  <a:lnTo>
                    <a:pt x="628" y="287"/>
                  </a:lnTo>
                  <a:lnTo>
                    <a:pt x="614" y="287"/>
                  </a:lnTo>
                  <a:lnTo>
                    <a:pt x="614" y="301"/>
                  </a:lnTo>
                  <a:lnTo>
                    <a:pt x="628" y="312"/>
                  </a:lnTo>
                  <a:lnTo>
                    <a:pt x="614" y="312"/>
                  </a:lnTo>
                  <a:lnTo>
                    <a:pt x="628" y="312"/>
                  </a:lnTo>
                  <a:lnTo>
                    <a:pt x="614" y="312"/>
                  </a:lnTo>
                  <a:lnTo>
                    <a:pt x="628" y="312"/>
                  </a:lnTo>
                  <a:lnTo>
                    <a:pt x="639" y="312"/>
                  </a:lnTo>
                  <a:lnTo>
                    <a:pt x="628" y="324"/>
                  </a:lnTo>
                  <a:lnTo>
                    <a:pt x="614" y="324"/>
                  </a:lnTo>
                  <a:lnTo>
                    <a:pt x="614" y="335"/>
                  </a:lnTo>
                  <a:lnTo>
                    <a:pt x="628" y="335"/>
                  </a:lnTo>
                  <a:lnTo>
                    <a:pt x="628" y="349"/>
                  </a:lnTo>
                  <a:lnTo>
                    <a:pt x="628" y="335"/>
                  </a:lnTo>
                  <a:lnTo>
                    <a:pt x="614" y="349"/>
                  </a:lnTo>
                  <a:lnTo>
                    <a:pt x="628" y="349"/>
                  </a:lnTo>
                  <a:lnTo>
                    <a:pt x="628" y="360"/>
                  </a:lnTo>
                  <a:lnTo>
                    <a:pt x="614" y="360"/>
                  </a:lnTo>
                  <a:lnTo>
                    <a:pt x="614" y="372"/>
                  </a:lnTo>
                  <a:lnTo>
                    <a:pt x="614" y="360"/>
                  </a:lnTo>
                  <a:lnTo>
                    <a:pt x="628" y="372"/>
                  </a:lnTo>
                  <a:lnTo>
                    <a:pt x="614" y="372"/>
                  </a:lnTo>
                  <a:lnTo>
                    <a:pt x="614" y="383"/>
                  </a:lnTo>
                  <a:lnTo>
                    <a:pt x="628" y="383"/>
                  </a:lnTo>
                  <a:lnTo>
                    <a:pt x="628" y="397"/>
                  </a:lnTo>
                  <a:lnTo>
                    <a:pt x="614" y="383"/>
                  </a:lnTo>
                  <a:lnTo>
                    <a:pt x="614" y="397"/>
                  </a:lnTo>
                  <a:lnTo>
                    <a:pt x="628" y="397"/>
                  </a:lnTo>
                  <a:lnTo>
                    <a:pt x="628" y="408"/>
                  </a:lnTo>
                  <a:lnTo>
                    <a:pt x="614" y="408"/>
                  </a:lnTo>
                  <a:lnTo>
                    <a:pt x="614" y="420"/>
                  </a:lnTo>
                  <a:lnTo>
                    <a:pt x="628" y="420"/>
                  </a:lnTo>
                  <a:lnTo>
                    <a:pt x="628" y="431"/>
                  </a:lnTo>
                  <a:lnTo>
                    <a:pt x="639" y="431"/>
                  </a:lnTo>
                  <a:lnTo>
                    <a:pt x="628" y="445"/>
                  </a:lnTo>
                  <a:lnTo>
                    <a:pt x="639" y="445"/>
                  </a:lnTo>
                  <a:lnTo>
                    <a:pt x="628" y="445"/>
                  </a:lnTo>
                  <a:lnTo>
                    <a:pt x="628" y="456"/>
                  </a:lnTo>
                  <a:lnTo>
                    <a:pt x="628" y="445"/>
                  </a:lnTo>
                  <a:lnTo>
                    <a:pt x="628" y="456"/>
                  </a:lnTo>
                  <a:lnTo>
                    <a:pt x="639" y="456"/>
                  </a:lnTo>
                  <a:lnTo>
                    <a:pt x="628" y="468"/>
                  </a:lnTo>
                  <a:lnTo>
                    <a:pt x="639" y="468"/>
                  </a:lnTo>
                  <a:lnTo>
                    <a:pt x="628" y="468"/>
                  </a:lnTo>
                  <a:lnTo>
                    <a:pt x="639" y="479"/>
                  </a:lnTo>
                  <a:lnTo>
                    <a:pt x="639" y="468"/>
                  </a:lnTo>
                  <a:lnTo>
                    <a:pt x="651" y="479"/>
                  </a:lnTo>
                  <a:lnTo>
                    <a:pt x="639" y="479"/>
                  </a:lnTo>
                  <a:lnTo>
                    <a:pt x="639" y="493"/>
                  </a:lnTo>
                  <a:lnTo>
                    <a:pt x="628" y="493"/>
                  </a:lnTo>
                  <a:lnTo>
                    <a:pt x="628" y="479"/>
                  </a:lnTo>
                  <a:lnTo>
                    <a:pt x="628" y="493"/>
                  </a:lnTo>
                  <a:lnTo>
                    <a:pt x="639" y="493"/>
                  </a:lnTo>
                  <a:lnTo>
                    <a:pt x="628" y="493"/>
                  </a:lnTo>
                  <a:lnTo>
                    <a:pt x="639" y="504"/>
                  </a:lnTo>
                  <a:lnTo>
                    <a:pt x="628" y="504"/>
                  </a:lnTo>
                  <a:lnTo>
                    <a:pt x="628" y="493"/>
                  </a:lnTo>
                  <a:lnTo>
                    <a:pt x="628" y="504"/>
                  </a:lnTo>
                  <a:lnTo>
                    <a:pt x="628" y="493"/>
                  </a:lnTo>
                  <a:lnTo>
                    <a:pt x="614" y="504"/>
                  </a:lnTo>
                  <a:lnTo>
                    <a:pt x="628" y="504"/>
                  </a:lnTo>
                  <a:lnTo>
                    <a:pt x="628" y="516"/>
                  </a:lnTo>
                  <a:lnTo>
                    <a:pt x="639" y="516"/>
                  </a:lnTo>
                  <a:lnTo>
                    <a:pt x="628" y="516"/>
                  </a:lnTo>
                  <a:lnTo>
                    <a:pt x="614" y="516"/>
                  </a:lnTo>
                  <a:lnTo>
                    <a:pt x="628" y="527"/>
                  </a:lnTo>
                  <a:lnTo>
                    <a:pt x="628" y="516"/>
                  </a:lnTo>
                  <a:lnTo>
                    <a:pt x="628" y="527"/>
                  </a:lnTo>
                  <a:lnTo>
                    <a:pt x="614" y="527"/>
                  </a:lnTo>
                  <a:lnTo>
                    <a:pt x="614" y="541"/>
                  </a:lnTo>
                  <a:lnTo>
                    <a:pt x="628" y="541"/>
                  </a:lnTo>
                  <a:lnTo>
                    <a:pt x="639" y="552"/>
                  </a:lnTo>
                  <a:lnTo>
                    <a:pt x="628" y="552"/>
                  </a:lnTo>
                  <a:lnTo>
                    <a:pt x="628" y="564"/>
                  </a:lnTo>
                  <a:lnTo>
                    <a:pt x="639" y="564"/>
                  </a:lnTo>
                  <a:lnTo>
                    <a:pt x="628" y="564"/>
                  </a:lnTo>
                  <a:lnTo>
                    <a:pt x="639" y="564"/>
                  </a:lnTo>
                  <a:lnTo>
                    <a:pt x="639" y="575"/>
                  </a:lnTo>
                  <a:lnTo>
                    <a:pt x="628" y="575"/>
                  </a:lnTo>
                  <a:lnTo>
                    <a:pt x="628" y="589"/>
                  </a:lnTo>
                  <a:lnTo>
                    <a:pt x="639" y="589"/>
                  </a:lnTo>
                  <a:lnTo>
                    <a:pt x="651" y="589"/>
                  </a:lnTo>
                  <a:lnTo>
                    <a:pt x="639" y="589"/>
                  </a:lnTo>
                  <a:lnTo>
                    <a:pt x="639" y="600"/>
                  </a:lnTo>
                  <a:lnTo>
                    <a:pt x="651" y="600"/>
                  </a:lnTo>
                  <a:lnTo>
                    <a:pt x="639" y="612"/>
                  </a:lnTo>
                  <a:lnTo>
                    <a:pt x="651" y="612"/>
                  </a:lnTo>
                  <a:lnTo>
                    <a:pt x="639" y="612"/>
                  </a:lnTo>
                  <a:lnTo>
                    <a:pt x="639" y="623"/>
                  </a:lnTo>
                  <a:lnTo>
                    <a:pt x="651" y="623"/>
                  </a:lnTo>
                  <a:lnTo>
                    <a:pt x="639" y="623"/>
                  </a:lnTo>
                  <a:lnTo>
                    <a:pt x="651" y="637"/>
                  </a:lnTo>
                  <a:lnTo>
                    <a:pt x="662" y="637"/>
                  </a:lnTo>
                  <a:lnTo>
                    <a:pt x="651" y="648"/>
                  </a:lnTo>
                  <a:lnTo>
                    <a:pt x="662" y="648"/>
                  </a:lnTo>
                  <a:lnTo>
                    <a:pt x="651" y="648"/>
                  </a:lnTo>
                  <a:lnTo>
                    <a:pt x="651" y="660"/>
                  </a:lnTo>
                  <a:lnTo>
                    <a:pt x="662" y="660"/>
                  </a:lnTo>
                  <a:lnTo>
                    <a:pt x="662" y="671"/>
                  </a:lnTo>
                  <a:lnTo>
                    <a:pt x="676" y="671"/>
                  </a:lnTo>
                  <a:lnTo>
                    <a:pt x="676" y="685"/>
                  </a:lnTo>
                  <a:lnTo>
                    <a:pt x="676" y="696"/>
                  </a:lnTo>
                  <a:lnTo>
                    <a:pt x="662" y="696"/>
                  </a:lnTo>
                  <a:lnTo>
                    <a:pt x="662" y="708"/>
                  </a:lnTo>
                  <a:lnTo>
                    <a:pt x="676" y="708"/>
                  </a:lnTo>
                  <a:lnTo>
                    <a:pt x="662" y="708"/>
                  </a:lnTo>
                  <a:lnTo>
                    <a:pt x="651" y="708"/>
                  </a:lnTo>
                  <a:lnTo>
                    <a:pt x="651" y="719"/>
                  </a:lnTo>
                  <a:lnTo>
                    <a:pt x="662" y="719"/>
                  </a:lnTo>
                  <a:lnTo>
                    <a:pt x="651" y="719"/>
                  </a:lnTo>
                  <a:lnTo>
                    <a:pt x="651" y="733"/>
                  </a:lnTo>
                  <a:lnTo>
                    <a:pt x="662" y="733"/>
                  </a:lnTo>
                  <a:lnTo>
                    <a:pt x="651" y="733"/>
                  </a:lnTo>
                  <a:lnTo>
                    <a:pt x="651" y="744"/>
                  </a:lnTo>
                  <a:lnTo>
                    <a:pt x="651" y="756"/>
                  </a:lnTo>
                  <a:lnTo>
                    <a:pt x="662" y="744"/>
                  </a:lnTo>
                  <a:lnTo>
                    <a:pt x="662" y="756"/>
                  </a:lnTo>
                  <a:lnTo>
                    <a:pt x="651" y="756"/>
                  </a:lnTo>
                  <a:lnTo>
                    <a:pt x="639" y="756"/>
                  </a:lnTo>
                  <a:lnTo>
                    <a:pt x="651" y="756"/>
                  </a:lnTo>
                  <a:lnTo>
                    <a:pt x="639" y="767"/>
                  </a:lnTo>
                  <a:lnTo>
                    <a:pt x="651" y="767"/>
                  </a:lnTo>
                  <a:lnTo>
                    <a:pt x="651" y="781"/>
                  </a:lnTo>
                  <a:lnTo>
                    <a:pt x="639" y="767"/>
                  </a:lnTo>
                  <a:lnTo>
                    <a:pt x="639" y="781"/>
                  </a:lnTo>
                  <a:lnTo>
                    <a:pt x="639" y="792"/>
                  </a:lnTo>
                  <a:lnTo>
                    <a:pt x="639" y="804"/>
                  </a:lnTo>
                  <a:lnTo>
                    <a:pt x="628" y="804"/>
                  </a:lnTo>
                  <a:lnTo>
                    <a:pt x="639" y="804"/>
                  </a:lnTo>
                  <a:lnTo>
                    <a:pt x="628" y="815"/>
                  </a:lnTo>
                  <a:lnTo>
                    <a:pt x="639" y="829"/>
                  </a:lnTo>
                  <a:lnTo>
                    <a:pt x="639" y="815"/>
                  </a:lnTo>
                  <a:lnTo>
                    <a:pt x="651" y="829"/>
                  </a:lnTo>
                  <a:lnTo>
                    <a:pt x="651" y="840"/>
                  </a:lnTo>
                  <a:lnTo>
                    <a:pt x="662" y="840"/>
                  </a:lnTo>
                  <a:lnTo>
                    <a:pt x="662" y="852"/>
                  </a:lnTo>
                  <a:lnTo>
                    <a:pt x="676" y="852"/>
                  </a:lnTo>
                  <a:lnTo>
                    <a:pt x="662" y="852"/>
                  </a:lnTo>
                  <a:lnTo>
                    <a:pt x="676" y="852"/>
                  </a:lnTo>
                  <a:lnTo>
                    <a:pt x="676" y="863"/>
                  </a:lnTo>
                  <a:lnTo>
                    <a:pt x="676" y="852"/>
                  </a:lnTo>
                  <a:lnTo>
                    <a:pt x="687" y="852"/>
                  </a:lnTo>
                  <a:lnTo>
                    <a:pt x="687" y="863"/>
                  </a:lnTo>
                  <a:lnTo>
                    <a:pt x="687" y="877"/>
                  </a:lnTo>
                  <a:lnTo>
                    <a:pt x="687" y="863"/>
                  </a:lnTo>
                  <a:lnTo>
                    <a:pt x="699" y="863"/>
                  </a:lnTo>
                  <a:lnTo>
                    <a:pt x="687" y="877"/>
                  </a:lnTo>
                  <a:lnTo>
                    <a:pt x="699" y="877"/>
                  </a:lnTo>
                  <a:lnTo>
                    <a:pt x="687" y="877"/>
                  </a:lnTo>
                  <a:lnTo>
                    <a:pt x="699" y="877"/>
                  </a:lnTo>
                  <a:lnTo>
                    <a:pt x="699" y="888"/>
                  </a:lnTo>
                  <a:lnTo>
                    <a:pt x="699" y="900"/>
                  </a:lnTo>
                  <a:lnTo>
                    <a:pt x="710" y="900"/>
                  </a:lnTo>
                  <a:lnTo>
                    <a:pt x="710" y="911"/>
                  </a:lnTo>
                  <a:lnTo>
                    <a:pt x="699" y="911"/>
                  </a:lnTo>
                  <a:lnTo>
                    <a:pt x="710" y="911"/>
                  </a:lnTo>
                  <a:lnTo>
                    <a:pt x="710" y="925"/>
                  </a:lnTo>
                  <a:lnTo>
                    <a:pt x="699" y="925"/>
                  </a:lnTo>
                  <a:lnTo>
                    <a:pt x="699" y="936"/>
                  </a:lnTo>
                  <a:lnTo>
                    <a:pt x="710" y="936"/>
                  </a:lnTo>
                  <a:lnTo>
                    <a:pt x="710" y="948"/>
                  </a:lnTo>
                  <a:lnTo>
                    <a:pt x="724" y="948"/>
                  </a:lnTo>
                  <a:lnTo>
                    <a:pt x="724" y="959"/>
                  </a:lnTo>
                  <a:lnTo>
                    <a:pt x="710" y="959"/>
                  </a:lnTo>
                  <a:lnTo>
                    <a:pt x="724" y="959"/>
                  </a:lnTo>
                  <a:lnTo>
                    <a:pt x="687" y="959"/>
                  </a:lnTo>
                  <a:lnTo>
                    <a:pt x="580" y="959"/>
                  </a:lnTo>
                  <a:lnTo>
                    <a:pt x="374" y="959"/>
                  </a:lnTo>
                  <a:lnTo>
                    <a:pt x="303" y="959"/>
                  </a:lnTo>
                  <a:lnTo>
                    <a:pt x="292" y="973"/>
                  </a:lnTo>
                  <a:lnTo>
                    <a:pt x="169" y="973"/>
                  </a:lnTo>
                  <a:lnTo>
                    <a:pt x="84" y="973"/>
                  </a:lnTo>
                  <a:lnTo>
                    <a:pt x="84" y="863"/>
                  </a:lnTo>
                  <a:lnTo>
                    <a:pt x="109" y="863"/>
                  </a:lnTo>
                  <a:lnTo>
                    <a:pt x="109" y="696"/>
                  </a:lnTo>
                  <a:lnTo>
                    <a:pt x="109" y="685"/>
                  </a:lnTo>
                  <a:lnTo>
                    <a:pt x="109" y="564"/>
                  </a:lnTo>
                  <a:lnTo>
                    <a:pt x="0" y="564"/>
                  </a:lnTo>
                  <a:close/>
                </a:path>
              </a:pathLst>
            </a:custGeom>
            <a:solidFill>
              <a:srgbClr val="CCECFF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1" name="Freeform 76"/>
            <p:cNvSpPr>
              <a:spLocks/>
            </p:cNvSpPr>
            <p:nvPr/>
          </p:nvSpPr>
          <p:spPr bwMode="auto">
            <a:xfrm>
              <a:off x="3461" y="1056"/>
              <a:ext cx="645" cy="879"/>
            </a:xfrm>
            <a:custGeom>
              <a:avLst/>
              <a:gdLst>
                <a:gd name="T0" fmla="*/ 86 w 1346"/>
                <a:gd name="T1" fmla="*/ 612 h 1775"/>
                <a:gd name="T2" fmla="*/ 97 w 1346"/>
                <a:gd name="T3" fmla="*/ 612 h 1775"/>
                <a:gd name="T4" fmla="*/ 115 w 1346"/>
                <a:gd name="T5" fmla="*/ 570 h 1775"/>
                <a:gd name="T6" fmla="*/ 174 w 1346"/>
                <a:gd name="T7" fmla="*/ 439 h 1775"/>
                <a:gd name="T8" fmla="*/ 190 w 1346"/>
                <a:gd name="T9" fmla="*/ 314 h 1775"/>
                <a:gd name="T10" fmla="*/ 197 w 1346"/>
                <a:gd name="T11" fmla="*/ 314 h 1775"/>
                <a:gd name="T12" fmla="*/ 202 w 1346"/>
                <a:gd name="T13" fmla="*/ 320 h 1775"/>
                <a:gd name="T14" fmla="*/ 208 w 1346"/>
                <a:gd name="T15" fmla="*/ 327 h 1775"/>
                <a:gd name="T16" fmla="*/ 220 w 1346"/>
                <a:gd name="T17" fmla="*/ 148 h 1775"/>
                <a:gd name="T18" fmla="*/ 248 w 1346"/>
                <a:gd name="T19" fmla="*/ 0 h 1775"/>
                <a:gd name="T20" fmla="*/ 478 w 1346"/>
                <a:gd name="T21" fmla="*/ 0 h 1775"/>
                <a:gd name="T22" fmla="*/ 547 w 1346"/>
                <a:gd name="T23" fmla="*/ 0 h 1775"/>
                <a:gd name="T24" fmla="*/ 645 w 1346"/>
                <a:gd name="T25" fmla="*/ 48 h 1775"/>
                <a:gd name="T26" fmla="*/ 639 w 1346"/>
                <a:gd name="T27" fmla="*/ 279 h 1775"/>
                <a:gd name="T28" fmla="*/ 622 w 1346"/>
                <a:gd name="T29" fmla="*/ 273 h 1775"/>
                <a:gd name="T30" fmla="*/ 599 w 1346"/>
                <a:gd name="T31" fmla="*/ 344 h 1775"/>
                <a:gd name="T32" fmla="*/ 576 w 1346"/>
                <a:gd name="T33" fmla="*/ 446 h 1775"/>
                <a:gd name="T34" fmla="*/ 558 w 1346"/>
                <a:gd name="T35" fmla="*/ 731 h 1775"/>
                <a:gd name="T36" fmla="*/ 553 w 1346"/>
                <a:gd name="T37" fmla="*/ 760 h 1775"/>
                <a:gd name="T38" fmla="*/ 547 w 1346"/>
                <a:gd name="T39" fmla="*/ 778 h 1775"/>
                <a:gd name="T40" fmla="*/ 507 w 1346"/>
                <a:gd name="T41" fmla="*/ 766 h 1775"/>
                <a:gd name="T42" fmla="*/ 484 w 1346"/>
                <a:gd name="T43" fmla="*/ 766 h 1775"/>
                <a:gd name="T44" fmla="*/ 473 w 1346"/>
                <a:gd name="T45" fmla="*/ 766 h 1775"/>
                <a:gd name="T46" fmla="*/ 473 w 1346"/>
                <a:gd name="T47" fmla="*/ 766 h 1775"/>
                <a:gd name="T48" fmla="*/ 466 w 1346"/>
                <a:gd name="T49" fmla="*/ 784 h 1775"/>
                <a:gd name="T50" fmla="*/ 450 w 1346"/>
                <a:gd name="T51" fmla="*/ 778 h 1775"/>
                <a:gd name="T52" fmla="*/ 443 w 1346"/>
                <a:gd name="T53" fmla="*/ 796 h 1775"/>
                <a:gd name="T54" fmla="*/ 427 w 1346"/>
                <a:gd name="T55" fmla="*/ 814 h 1775"/>
                <a:gd name="T56" fmla="*/ 420 w 1346"/>
                <a:gd name="T57" fmla="*/ 819 h 1775"/>
                <a:gd name="T58" fmla="*/ 404 w 1346"/>
                <a:gd name="T59" fmla="*/ 826 h 1775"/>
                <a:gd name="T60" fmla="*/ 386 w 1346"/>
                <a:gd name="T61" fmla="*/ 843 h 1775"/>
                <a:gd name="T62" fmla="*/ 386 w 1346"/>
                <a:gd name="T63" fmla="*/ 867 h 1775"/>
                <a:gd name="T64" fmla="*/ 381 w 1346"/>
                <a:gd name="T65" fmla="*/ 874 h 1775"/>
                <a:gd name="T66" fmla="*/ 369 w 1346"/>
                <a:gd name="T67" fmla="*/ 867 h 1775"/>
                <a:gd name="T68" fmla="*/ 374 w 1346"/>
                <a:gd name="T69" fmla="*/ 843 h 1775"/>
                <a:gd name="T70" fmla="*/ 363 w 1346"/>
                <a:gd name="T71" fmla="*/ 826 h 1775"/>
                <a:gd name="T72" fmla="*/ 358 w 1346"/>
                <a:gd name="T73" fmla="*/ 814 h 1775"/>
                <a:gd name="T74" fmla="*/ 335 w 1346"/>
                <a:gd name="T75" fmla="*/ 802 h 1775"/>
                <a:gd name="T76" fmla="*/ 312 w 1346"/>
                <a:gd name="T77" fmla="*/ 796 h 1775"/>
                <a:gd name="T78" fmla="*/ 289 w 1346"/>
                <a:gd name="T79" fmla="*/ 796 h 1775"/>
                <a:gd name="T80" fmla="*/ 266 w 1346"/>
                <a:gd name="T81" fmla="*/ 802 h 1775"/>
                <a:gd name="T82" fmla="*/ 248 w 1346"/>
                <a:gd name="T83" fmla="*/ 802 h 1775"/>
                <a:gd name="T84" fmla="*/ 225 w 1346"/>
                <a:gd name="T85" fmla="*/ 802 h 1775"/>
                <a:gd name="T86" fmla="*/ 208 w 1346"/>
                <a:gd name="T87" fmla="*/ 814 h 1775"/>
                <a:gd name="T88" fmla="*/ 197 w 1346"/>
                <a:gd name="T89" fmla="*/ 808 h 1775"/>
                <a:gd name="T90" fmla="*/ 185 w 1346"/>
                <a:gd name="T91" fmla="*/ 802 h 1775"/>
                <a:gd name="T92" fmla="*/ 174 w 1346"/>
                <a:gd name="T93" fmla="*/ 790 h 1775"/>
                <a:gd name="T94" fmla="*/ 162 w 1346"/>
                <a:gd name="T95" fmla="*/ 790 h 1775"/>
                <a:gd name="T96" fmla="*/ 144 w 1346"/>
                <a:gd name="T97" fmla="*/ 790 h 1775"/>
                <a:gd name="T98" fmla="*/ 138 w 1346"/>
                <a:gd name="T99" fmla="*/ 784 h 1775"/>
                <a:gd name="T100" fmla="*/ 115 w 1346"/>
                <a:gd name="T101" fmla="*/ 784 h 1775"/>
                <a:gd name="T102" fmla="*/ 86 w 1346"/>
                <a:gd name="T103" fmla="*/ 784 h 1775"/>
                <a:gd name="T104" fmla="*/ 69 w 1346"/>
                <a:gd name="T105" fmla="*/ 772 h 1775"/>
                <a:gd name="T106" fmla="*/ 51 w 1346"/>
                <a:gd name="T107" fmla="*/ 766 h 1775"/>
                <a:gd name="T108" fmla="*/ 40 w 1346"/>
                <a:gd name="T109" fmla="*/ 748 h 1775"/>
                <a:gd name="T110" fmla="*/ 23 w 1346"/>
                <a:gd name="T111" fmla="*/ 731 h 1775"/>
                <a:gd name="T112" fmla="*/ 0 w 1346"/>
                <a:gd name="T113" fmla="*/ 719 h 177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346"/>
                <a:gd name="T172" fmla="*/ 0 h 1775"/>
                <a:gd name="T173" fmla="*/ 1346 w 1346"/>
                <a:gd name="T174" fmla="*/ 1775 h 177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346" h="1775">
                  <a:moveTo>
                    <a:pt x="0" y="1451"/>
                  </a:moveTo>
                  <a:lnTo>
                    <a:pt x="0" y="1296"/>
                  </a:lnTo>
                  <a:lnTo>
                    <a:pt x="0" y="1236"/>
                  </a:lnTo>
                  <a:lnTo>
                    <a:pt x="180" y="1236"/>
                  </a:lnTo>
                  <a:lnTo>
                    <a:pt x="180" y="1223"/>
                  </a:lnTo>
                  <a:lnTo>
                    <a:pt x="180" y="1236"/>
                  </a:lnTo>
                  <a:lnTo>
                    <a:pt x="192" y="1236"/>
                  </a:lnTo>
                  <a:lnTo>
                    <a:pt x="203" y="1236"/>
                  </a:lnTo>
                  <a:lnTo>
                    <a:pt x="217" y="1236"/>
                  </a:lnTo>
                  <a:lnTo>
                    <a:pt x="217" y="1188"/>
                  </a:lnTo>
                  <a:lnTo>
                    <a:pt x="228" y="1152"/>
                  </a:lnTo>
                  <a:lnTo>
                    <a:pt x="240" y="1152"/>
                  </a:lnTo>
                  <a:lnTo>
                    <a:pt x="240" y="1163"/>
                  </a:lnTo>
                  <a:lnTo>
                    <a:pt x="251" y="1163"/>
                  </a:lnTo>
                  <a:lnTo>
                    <a:pt x="363" y="1175"/>
                  </a:lnTo>
                  <a:lnTo>
                    <a:pt x="363" y="887"/>
                  </a:lnTo>
                  <a:lnTo>
                    <a:pt x="386" y="887"/>
                  </a:lnTo>
                  <a:lnTo>
                    <a:pt x="386" y="635"/>
                  </a:lnTo>
                  <a:lnTo>
                    <a:pt x="397" y="647"/>
                  </a:lnTo>
                  <a:lnTo>
                    <a:pt x="397" y="635"/>
                  </a:lnTo>
                  <a:lnTo>
                    <a:pt x="397" y="647"/>
                  </a:lnTo>
                  <a:lnTo>
                    <a:pt x="411" y="635"/>
                  </a:lnTo>
                  <a:lnTo>
                    <a:pt x="411" y="647"/>
                  </a:lnTo>
                  <a:lnTo>
                    <a:pt x="411" y="635"/>
                  </a:lnTo>
                  <a:lnTo>
                    <a:pt x="422" y="635"/>
                  </a:lnTo>
                  <a:lnTo>
                    <a:pt x="422" y="647"/>
                  </a:lnTo>
                  <a:lnTo>
                    <a:pt x="411" y="647"/>
                  </a:lnTo>
                  <a:lnTo>
                    <a:pt x="422" y="647"/>
                  </a:lnTo>
                  <a:lnTo>
                    <a:pt x="422" y="660"/>
                  </a:lnTo>
                  <a:lnTo>
                    <a:pt x="434" y="660"/>
                  </a:lnTo>
                  <a:lnTo>
                    <a:pt x="434" y="647"/>
                  </a:lnTo>
                  <a:lnTo>
                    <a:pt x="434" y="660"/>
                  </a:lnTo>
                  <a:lnTo>
                    <a:pt x="434" y="491"/>
                  </a:lnTo>
                  <a:lnTo>
                    <a:pt x="445" y="491"/>
                  </a:lnTo>
                  <a:lnTo>
                    <a:pt x="459" y="491"/>
                  </a:lnTo>
                  <a:lnTo>
                    <a:pt x="459" y="299"/>
                  </a:lnTo>
                  <a:lnTo>
                    <a:pt x="507" y="299"/>
                  </a:lnTo>
                  <a:lnTo>
                    <a:pt x="507" y="96"/>
                  </a:lnTo>
                  <a:lnTo>
                    <a:pt x="518" y="96"/>
                  </a:lnTo>
                  <a:lnTo>
                    <a:pt x="518" y="0"/>
                  </a:lnTo>
                  <a:lnTo>
                    <a:pt x="603" y="0"/>
                  </a:lnTo>
                  <a:lnTo>
                    <a:pt x="662" y="0"/>
                  </a:lnTo>
                  <a:lnTo>
                    <a:pt x="722" y="0"/>
                  </a:lnTo>
                  <a:lnTo>
                    <a:pt x="998" y="0"/>
                  </a:lnTo>
                  <a:lnTo>
                    <a:pt x="1035" y="0"/>
                  </a:lnTo>
                  <a:lnTo>
                    <a:pt x="1058" y="0"/>
                  </a:lnTo>
                  <a:lnTo>
                    <a:pt x="1069" y="0"/>
                  </a:lnTo>
                  <a:lnTo>
                    <a:pt x="1142" y="0"/>
                  </a:lnTo>
                  <a:lnTo>
                    <a:pt x="1190" y="0"/>
                  </a:lnTo>
                  <a:lnTo>
                    <a:pt x="1202" y="0"/>
                  </a:lnTo>
                  <a:lnTo>
                    <a:pt x="1346" y="0"/>
                  </a:lnTo>
                  <a:lnTo>
                    <a:pt x="1346" y="96"/>
                  </a:lnTo>
                  <a:lnTo>
                    <a:pt x="1323" y="96"/>
                  </a:lnTo>
                  <a:lnTo>
                    <a:pt x="1323" y="491"/>
                  </a:lnTo>
                  <a:lnTo>
                    <a:pt x="1334" y="491"/>
                  </a:lnTo>
                  <a:lnTo>
                    <a:pt x="1334" y="564"/>
                  </a:lnTo>
                  <a:lnTo>
                    <a:pt x="1323" y="564"/>
                  </a:lnTo>
                  <a:lnTo>
                    <a:pt x="1309" y="564"/>
                  </a:lnTo>
                  <a:lnTo>
                    <a:pt x="1309" y="551"/>
                  </a:lnTo>
                  <a:lnTo>
                    <a:pt x="1298" y="551"/>
                  </a:lnTo>
                  <a:lnTo>
                    <a:pt x="1286" y="551"/>
                  </a:lnTo>
                  <a:lnTo>
                    <a:pt x="1286" y="587"/>
                  </a:lnTo>
                  <a:lnTo>
                    <a:pt x="1250" y="587"/>
                  </a:lnTo>
                  <a:lnTo>
                    <a:pt x="1250" y="695"/>
                  </a:lnTo>
                  <a:lnTo>
                    <a:pt x="1286" y="695"/>
                  </a:lnTo>
                  <a:lnTo>
                    <a:pt x="1286" y="791"/>
                  </a:lnTo>
                  <a:lnTo>
                    <a:pt x="1202" y="791"/>
                  </a:lnTo>
                  <a:lnTo>
                    <a:pt x="1202" y="900"/>
                  </a:lnTo>
                  <a:lnTo>
                    <a:pt x="1165" y="900"/>
                  </a:lnTo>
                  <a:lnTo>
                    <a:pt x="1165" y="1296"/>
                  </a:lnTo>
                  <a:lnTo>
                    <a:pt x="1165" y="1428"/>
                  </a:lnTo>
                  <a:lnTo>
                    <a:pt x="1165" y="1476"/>
                  </a:lnTo>
                  <a:lnTo>
                    <a:pt x="1165" y="1499"/>
                  </a:lnTo>
                  <a:lnTo>
                    <a:pt x="1154" y="1511"/>
                  </a:lnTo>
                  <a:lnTo>
                    <a:pt x="1154" y="1524"/>
                  </a:lnTo>
                  <a:lnTo>
                    <a:pt x="1154" y="1535"/>
                  </a:lnTo>
                  <a:lnTo>
                    <a:pt x="1142" y="1547"/>
                  </a:lnTo>
                  <a:lnTo>
                    <a:pt x="1142" y="1559"/>
                  </a:lnTo>
                  <a:lnTo>
                    <a:pt x="1154" y="1559"/>
                  </a:lnTo>
                  <a:lnTo>
                    <a:pt x="1142" y="1572"/>
                  </a:lnTo>
                  <a:lnTo>
                    <a:pt x="1131" y="1572"/>
                  </a:lnTo>
                  <a:lnTo>
                    <a:pt x="1094" y="1572"/>
                  </a:lnTo>
                  <a:lnTo>
                    <a:pt x="1083" y="1547"/>
                  </a:lnTo>
                  <a:lnTo>
                    <a:pt x="1058" y="1547"/>
                  </a:lnTo>
                  <a:lnTo>
                    <a:pt x="1046" y="1547"/>
                  </a:lnTo>
                  <a:lnTo>
                    <a:pt x="1035" y="1547"/>
                  </a:lnTo>
                  <a:lnTo>
                    <a:pt x="1021" y="1547"/>
                  </a:lnTo>
                  <a:lnTo>
                    <a:pt x="1010" y="1547"/>
                  </a:lnTo>
                  <a:lnTo>
                    <a:pt x="1010" y="1559"/>
                  </a:lnTo>
                  <a:lnTo>
                    <a:pt x="998" y="1559"/>
                  </a:lnTo>
                  <a:lnTo>
                    <a:pt x="998" y="1547"/>
                  </a:lnTo>
                  <a:lnTo>
                    <a:pt x="987" y="1547"/>
                  </a:lnTo>
                  <a:lnTo>
                    <a:pt x="987" y="1535"/>
                  </a:lnTo>
                  <a:lnTo>
                    <a:pt x="973" y="1535"/>
                  </a:lnTo>
                  <a:lnTo>
                    <a:pt x="973" y="1547"/>
                  </a:lnTo>
                  <a:lnTo>
                    <a:pt x="987" y="1547"/>
                  </a:lnTo>
                  <a:lnTo>
                    <a:pt x="987" y="1559"/>
                  </a:lnTo>
                  <a:lnTo>
                    <a:pt x="987" y="1572"/>
                  </a:lnTo>
                  <a:lnTo>
                    <a:pt x="973" y="1572"/>
                  </a:lnTo>
                  <a:lnTo>
                    <a:pt x="973" y="1583"/>
                  </a:lnTo>
                  <a:lnTo>
                    <a:pt x="973" y="1572"/>
                  </a:lnTo>
                  <a:lnTo>
                    <a:pt x="962" y="1572"/>
                  </a:lnTo>
                  <a:lnTo>
                    <a:pt x="950" y="1572"/>
                  </a:lnTo>
                  <a:lnTo>
                    <a:pt x="939" y="1572"/>
                  </a:lnTo>
                  <a:lnTo>
                    <a:pt x="939" y="1583"/>
                  </a:lnTo>
                  <a:lnTo>
                    <a:pt x="939" y="1595"/>
                  </a:lnTo>
                  <a:lnTo>
                    <a:pt x="925" y="1595"/>
                  </a:lnTo>
                  <a:lnTo>
                    <a:pt x="925" y="1607"/>
                  </a:lnTo>
                  <a:lnTo>
                    <a:pt x="914" y="1620"/>
                  </a:lnTo>
                  <a:lnTo>
                    <a:pt x="914" y="1631"/>
                  </a:lnTo>
                  <a:lnTo>
                    <a:pt x="902" y="1643"/>
                  </a:lnTo>
                  <a:lnTo>
                    <a:pt x="891" y="1643"/>
                  </a:lnTo>
                  <a:lnTo>
                    <a:pt x="891" y="1654"/>
                  </a:lnTo>
                  <a:lnTo>
                    <a:pt x="891" y="1668"/>
                  </a:lnTo>
                  <a:lnTo>
                    <a:pt x="877" y="1668"/>
                  </a:lnTo>
                  <a:lnTo>
                    <a:pt x="877" y="1654"/>
                  </a:lnTo>
                  <a:lnTo>
                    <a:pt x="866" y="1654"/>
                  </a:lnTo>
                  <a:lnTo>
                    <a:pt x="866" y="1668"/>
                  </a:lnTo>
                  <a:lnTo>
                    <a:pt x="854" y="1668"/>
                  </a:lnTo>
                  <a:lnTo>
                    <a:pt x="843" y="1668"/>
                  </a:lnTo>
                  <a:lnTo>
                    <a:pt x="829" y="1679"/>
                  </a:lnTo>
                  <a:lnTo>
                    <a:pt x="829" y="1691"/>
                  </a:lnTo>
                  <a:lnTo>
                    <a:pt x="818" y="1691"/>
                  </a:lnTo>
                  <a:lnTo>
                    <a:pt x="806" y="1702"/>
                  </a:lnTo>
                  <a:lnTo>
                    <a:pt x="818" y="1716"/>
                  </a:lnTo>
                  <a:lnTo>
                    <a:pt x="818" y="1727"/>
                  </a:lnTo>
                  <a:lnTo>
                    <a:pt x="806" y="1739"/>
                  </a:lnTo>
                  <a:lnTo>
                    <a:pt x="806" y="1750"/>
                  </a:lnTo>
                  <a:lnTo>
                    <a:pt x="818" y="1750"/>
                  </a:lnTo>
                  <a:lnTo>
                    <a:pt x="818" y="1764"/>
                  </a:lnTo>
                  <a:lnTo>
                    <a:pt x="806" y="1764"/>
                  </a:lnTo>
                  <a:lnTo>
                    <a:pt x="795" y="1764"/>
                  </a:lnTo>
                  <a:lnTo>
                    <a:pt x="781" y="1775"/>
                  </a:lnTo>
                  <a:lnTo>
                    <a:pt x="770" y="1775"/>
                  </a:lnTo>
                  <a:lnTo>
                    <a:pt x="770" y="1764"/>
                  </a:lnTo>
                  <a:lnTo>
                    <a:pt x="770" y="1750"/>
                  </a:lnTo>
                  <a:lnTo>
                    <a:pt x="781" y="1739"/>
                  </a:lnTo>
                  <a:lnTo>
                    <a:pt x="770" y="1727"/>
                  </a:lnTo>
                  <a:lnTo>
                    <a:pt x="781" y="1716"/>
                  </a:lnTo>
                  <a:lnTo>
                    <a:pt x="781" y="1702"/>
                  </a:lnTo>
                  <a:lnTo>
                    <a:pt x="770" y="1702"/>
                  </a:lnTo>
                  <a:lnTo>
                    <a:pt x="770" y="1691"/>
                  </a:lnTo>
                  <a:lnTo>
                    <a:pt x="770" y="1679"/>
                  </a:lnTo>
                  <a:lnTo>
                    <a:pt x="758" y="1668"/>
                  </a:lnTo>
                  <a:lnTo>
                    <a:pt x="758" y="1654"/>
                  </a:lnTo>
                  <a:lnTo>
                    <a:pt x="758" y="1643"/>
                  </a:lnTo>
                  <a:lnTo>
                    <a:pt x="758" y="1631"/>
                  </a:lnTo>
                  <a:lnTo>
                    <a:pt x="747" y="1643"/>
                  </a:lnTo>
                  <a:lnTo>
                    <a:pt x="733" y="1631"/>
                  </a:lnTo>
                  <a:lnTo>
                    <a:pt x="722" y="1620"/>
                  </a:lnTo>
                  <a:lnTo>
                    <a:pt x="710" y="1620"/>
                  </a:lnTo>
                  <a:lnTo>
                    <a:pt x="699" y="1620"/>
                  </a:lnTo>
                  <a:lnTo>
                    <a:pt x="685" y="1620"/>
                  </a:lnTo>
                  <a:lnTo>
                    <a:pt x="662" y="1620"/>
                  </a:lnTo>
                  <a:lnTo>
                    <a:pt x="662" y="1607"/>
                  </a:lnTo>
                  <a:lnTo>
                    <a:pt x="651" y="1607"/>
                  </a:lnTo>
                  <a:lnTo>
                    <a:pt x="637" y="1607"/>
                  </a:lnTo>
                  <a:lnTo>
                    <a:pt x="626" y="1607"/>
                  </a:lnTo>
                  <a:lnTo>
                    <a:pt x="614" y="1607"/>
                  </a:lnTo>
                  <a:lnTo>
                    <a:pt x="603" y="1607"/>
                  </a:lnTo>
                  <a:lnTo>
                    <a:pt x="589" y="1620"/>
                  </a:lnTo>
                  <a:lnTo>
                    <a:pt x="578" y="1620"/>
                  </a:lnTo>
                  <a:lnTo>
                    <a:pt x="566" y="1620"/>
                  </a:lnTo>
                  <a:lnTo>
                    <a:pt x="555" y="1620"/>
                  </a:lnTo>
                  <a:lnTo>
                    <a:pt x="555" y="1607"/>
                  </a:lnTo>
                  <a:lnTo>
                    <a:pt x="541" y="1620"/>
                  </a:lnTo>
                  <a:lnTo>
                    <a:pt x="530" y="1620"/>
                  </a:lnTo>
                  <a:lnTo>
                    <a:pt x="518" y="1620"/>
                  </a:lnTo>
                  <a:lnTo>
                    <a:pt x="507" y="1620"/>
                  </a:lnTo>
                  <a:lnTo>
                    <a:pt x="493" y="1620"/>
                  </a:lnTo>
                  <a:lnTo>
                    <a:pt x="482" y="1620"/>
                  </a:lnTo>
                  <a:lnTo>
                    <a:pt x="470" y="1620"/>
                  </a:lnTo>
                  <a:lnTo>
                    <a:pt x="459" y="1620"/>
                  </a:lnTo>
                  <a:lnTo>
                    <a:pt x="445" y="1620"/>
                  </a:lnTo>
                  <a:lnTo>
                    <a:pt x="445" y="1631"/>
                  </a:lnTo>
                  <a:lnTo>
                    <a:pt x="434" y="1643"/>
                  </a:lnTo>
                  <a:lnTo>
                    <a:pt x="434" y="1631"/>
                  </a:lnTo>
                  <a:lnTo>
                    <a:pt x="422" y="1620"/>
                  </a:lnTo>
                  <a:lnTo>
                    <a:pt x="422" y="1631"/>
                  </a:lnTo>
                  <a:lnTo>
                    <a:pt x="411" y="1631"/>
                  </a:lnTo>
                  <a:lnTo>
                    <a:pt x="411" y="1620"/>
                  </a:lnTo>
                  <a:lnTo>
                    <a:pt x="397" y="1607"/>
                  </a:lnTo>
                  <a:lnTo>
                    <a:pt x="386" y="1607"/>
                  </a:lnTo>
                  <a:lnTo>
                    <a:pt x="386" y="1620"/>
                  </a:lnTo>
                  <a:lnTo>
                    <a:pt x="374" y="1620"/>
                  </a:lnTo>
                  <a:lnTo>
                    <a:pt x="374" y="1607"/>
                  </a:lnTo>
                  <a:lnTo>
                    <a:pt x="374" y="1595"/>
                  </a:lnTo>
                  <a:lnTo>
                    <a:pt x="363" y="1595"/>
                  </a:lnTo>
                  <a:lnTo>
                    <a:pt x="363" y="1583"/>
                  </a:lnTo>
                  <a:lnTo>
                    <a:pt x="349" y="1583"/>
                  </a:lnTo>
                  <a:lnTo>
                    <a:pt x="338" y="1583"/>
                  </a:lnTo>
                  <a:lnTo>
                    <a:pt x="338" y="1595"/>
                  </a:lnTo>
                  <a:lnTo>
                    <a:pt x="326" y="1607"/>
                  </a:lnTo>
                  <a:lnTo>
                    <a:pt x="326" y="1595"/>
                  </a:lnTo>
                  <a:lnTo>
                    <a:pt x="315" y="1595"/>
                  </a:lnTo>
                  <a:lnTo>
                    <a:pt x="301" y="1595"/>
                  </a:lnTo>
                  <a:lnTo>
                    <a:pt x="301" y="1583"/>
                  </a:lnTo>
                  <a:lnTo>
                    <a:pt x="288" y="1583"/>
                  </a:lnTo>
                  <a:lnTo>
                    <a:pt x="288" y="1572"/>
                  </a:lnTo>
                  <a:lnTo>
                    <a:pt x="288" y="1583"/>
                  </a:lnTo>
                  <a:lnTo>
                    <a:pt x="276" y="1583"/>
                  </a:lnTo>
                  <a:lnTo>
                    <a:pt x="251" y="1595"/>
                  </a:lnTo>
                  <a:lnTo>
                    <a:pt x="251" y="1583"/>
                  </a:lnTo>
                  <a:lnTo>
                    <a:pt x="240" y="1583"/>
                  </a:lnTo>
                  <a:lnTo>
                    <a:pt x="228" y="1572"/>
                  </a:lnTo>
                  <a:lnTo>
                    <a:pt x="203" y="1583"/>
                  </a:lnTo>
                  <a:lnTo>
                    <a:pt x="192" y="1572"/>
                  </a:lnTo>
                  <a:lnTo>
                    <a:pt x="180" y="1583"/>
                  </a:lnTo>
                  <a:lnTo>
                    <a:pt x="169" y="1572"/>
                  </a:lnTo>
                  <a:lnTo>
                    <a:pt x="169" y="1559"/>
                  </a:lnTo>
                  <a:lnTo>
                    <a:pt x="155" y="1572"/>
                  </a:lnTo>
                  <a:lnTo>
                    <a:pt x="144" y="1559"/>
                  </a:lnTo>
                  <a:lnTo>
                    <a:pt x="144" y="1547"/>
                  </a:lnTo>
                  <a:lnTo>
                    <a:pt x="132" y="1547"/>
                  </a:lnTo>
                  <a:lnTo>
                    <a:pt x="121" y="1547"/>
                  </a:lnTo>
                  <a:lnTo>
                    <a:pt x="107" y="1547"/>
                  </a:lnTo>
                  <a:lnTo>
                    <a:pt x="96" y="1547"/>
                  </a:lnTo>
                  <a:lnTo>
                    <a:pt x="84" y="1535"/>
                  </a:lnTo>
                  <a:lnTo>
                    <a:pt x="84" y="1524"/>
                  </a:lnTo>
                  <a:lnTo>
                    <a:pt x="84" y="1511"/>
                  </a:lnTo>
                  <a:lnTo>
                    <a:pt x="73" y="1499"/>
                  </a:lnTo>
                  <a:lnTo>
                    <a:pt x="73" y="1487"/>
                  </a:lnTo>
                  <a:lnTo>
                    <a:pt x="59" y="1476"/>
                  </a:lnTo>
                  <a:lnTo>
                    <a:pt x="48" y="1476"/>
                  </a:lnTo>
                  <a:lnTo>
                    <a:pt x="48" y="1463"/>
                  </a:lnTo>
                  <a:lnTo>
                    <a:pt x="36" y="1463"/>
                  </a:lnTo>
                  <a:lnTo>
                    <a:pt x="25" y="1463"/>
                  </a:lnTo>
                  <a:lnTo>
                    <a:pt x="0" y="1451"/>
                  </a:lnTo>
                  <a:close/>
                </a:path>
              </a:pathLst>
            </a:custGeom>
            <a:solidFill>
              <a:srgbClr val="CCEC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" name="Freeform 77"/>
            <p:cNvSpPr>
              <a:spLocks/>
            </p:cNvSpPr>
            <p:nvPr/>
          </p:nvSpPr>
          <p:spPr bwMode="auto">
            <a:xfrm>
              <a:off x="3461" y="1056"/>
              <a:ext cx="645" cy="879"/>
            </a:xfrm>
            <a:custGeom>
              <a:avLst/>
              <a:gdLst>
                <a:gd name="T0" fmla="*/ 86 w 1346"/>
                <a:gd name="T1" fmla="*/ 612 h 1775"/>
                <a:gd name="T2" fmla="*/ 97 w 1346"/>
                <a:gd name="T3" fmla="*/ 612 h 1775"/>
                <a:gd name="T4" fmla="*/ 115 w 1346"/>
                <a:gd name="T5" fmla="*/ 570 h 1775"/>
                <a:gd name="T6" fmla="*/ 174 w 1346"/>
                <a:gd name="T7" fmla="*/ 439 h 1775"/>
                <a:gd name="T8" fmla="*/ 190 w 1346"/>
                <a:gd name="T9" fmla="*/ 314 h 1775"/>
                <a:gd name="T10" fmla="*/ 197 w 1346"/>
                <a:gd name="T11" fmla="*/ 314 h 1775"/>
                <a:gd name="T12" fmla="*/ 202 w 1346"/>
                <a:gd name="T13" fmla="*/ 320 h 1775"/>
                <a:gd name="T14" fmla="*/ 208 w 1346"/>
                <a:gd name="T15" fmla="*/ 327 h 1775"/>
                <a:gd name="T16" fmla="*/ 220 w 1346"/>
                <a:gd name="T17" fmla="*/ 148 h 1775"/>
                <a:gd name="T18" fmla="*/ 248 w 1346"/>
                <a:gd name="T19" fmla="*/ 0 h 1775"/>
                <a:gd name="T20" fmla="*/ 478 w 1346"/>
                <a:gd name="T21" fmla="*/ 0 h 1775"/>
                <a:gd name="T22" fmla="*/ 547 w 1346"/>
                <a:gd name="T23" fmla="*/ 0 h 1775"/>
                <a:gd name="T24" fmla="*/ 645 w 1346"/>
                <a:gd name="T25" fmla="*/ 48 h 1775"/>
                <a:gd name="T26" fmla="*/ 639 w 1346"/>
                <a:gd name="T27" fmla="*/ 279 h 1775"/>
                <a:gd name="T28" fmla="*/ 622 w 1346"/>
                <a:gd name="T29" fmla="*/ 273 h 1775"/>
                <a:gd name="T30" fmla="*/ 599 w 1346"/>
                <a:gd name="T31" fmla="*/ 344 h 1775"/>
                <a:gd name="T32" fmla="*/ 576 w 1346"/>
                <a:gd name="T33" fmla="*/ 446 h 1775"/>
                <a:gd name="T34" fmla="*/ 558 w 1346"/>
                <a:gd name="T35" fmla="*/ 731 h 1775"/>
                <a:gd name="T36" fmla="*/ 553 w 1346"/>
                <a:gd name="T37" fmla="*/ 760 h 1775"/>
                <a:gd name="T38" fmla="*/ 547 w 1346"/>
                <a:gd name="T39" fmla="*/ 778 h 1775"/>
                <a:gd name="T40" fmla="*/ 507 w 1346"/>
                <a:gd name="T41" fmla="*/ 766 h 1775"/>
                <a:gd name="T42" fmla="*/ 484 w 1346"/>
                <a:gd name="T43" fmla="*/ 766 h 1775"/>
                <a:gd name="T44" fmla="*/ 473 w 1346"/>
                <a:gd name="T45" fmla="*/ 766 h 1775"/>
                <a:gd name="T46" fmla="*/ 473 w 1346"/>
                <a:gd name="T47" fmla="*/ 766 h 1775"/>
                <a:gd name="T48" fmla="*/ 466 w 1346"/>
                <a:gd name="T49" fmla="*/ 784 h 1775"/>
                <a:gd name="T50" fmla="*/ 450 w 1346"/>
                <a:gd name="T51" fmla="*/ 778 h 1775"/>
                <a:gd name="T52" fmla="*/ 443 w 1346"/>
                <a:gd name="T53" fmla="*/ 796 h 1775"/>
                <a:gd name="T54" fmla="*/ 427 w 1346"/>
                <a:gd name="T55" fmla="*/ 814 h 1775"/>
                <a:gd name="T56" fmla="*/ 420 w 1346"/>
                <a:gd name="T57" fmla="*/ 819 h 1775"/>
                <a:gd name="T58" fmla="*/ 404 w 1346"/>
                <a:gd name="T59" fmla="*/ 826 h 1775"/>
                <a:gd name="T60" fmla="*/ 386 w 1346"/>
                <a:gd name="T61" fmla="*/ 843 h 1775"/>
                <a:gd name="T62" fmla="*/ 386 w 1346"/>
                <a:gd name="T63" fmla="*/ 867 h 1775"/>
                <a:gd name="T64" fmla="*/ 381 w 1346"/>
                <a:gd name="T65" fmla="*/ 874 h 1775"/>
                <a:gd name="T66" fmla="*/ 369 w 1346"/>
                <a:gd name="T67" fmla="*/ 867 h 1775"/>
                <a:gd name="T68" fmla="*/ 374 w 1346"/>
                <a:gd name="T69" fmla="*/ 843 h 1775"/>
                <a:gd name="T70" fmla="*/ 363 w 1346"/>
                <a:gd name="T71" fmla="*/ 826 h 1775"/>
                <a:gd name="T72" fmla="*/ 358 w 1346"/>
                <a:gd name="T73" fmla="*/ 814 h 1775"/>
                <a:gd name="T74" fmla="*/ 335 w 1346"/>
                <a:gd name="T75" fmla="*/ 802 h 1775"/>
                <a:gd name="T76" fmla="*/ 312 w 1346"/>
                <a:gd name="T77" fmla="*/ 796 h 1775"/>
                <a:gd name="T78" fmla="*/ 289 w 1346"/>
                <a:gd name="T79" fmla="*/ 796 h 1775"/>
                <a:gd name="T80" fmla="*/ 266 w 1346"/>
                <a:gd name="T81" fmla="*/ 802 h 1775"/>
                <a:gd name="T82" fmla="*/ 248 w 1346"/>
                <a:gd name="T83" fmla="*/ 802 h 1775"/>
                <a:gd name="T84" fmla="*/ 225 w 1346"/>
                <a:gd name="T85" fmla="*/ 802 h 1775"/>
                <a:gd name="T86" fmla="*/ 208 w 1346"/>
                <a:gd name="T87" fmla="*/ 814 h 1775"/>
                <a:gd name="T88" fmla="*/ 197 w 1346"/>
                <a:gd name="T89" fmla="*/ 808 h 1775"/>
                <a:gd name="T90" fmla="*/ 185 w 1346"/>
                <a:gd name="T91" fmla="*/ 802 h 1775"/>
                <a:gd name="T92" fmla="*/ 174 w 1346"/>
                <a:gd name="T93" fmla="*/ 790 h 1775"/>
                <a:gd name="T94" fmla="*/ 162 w 1346"/>
                <a:gd name="T95" fmla="*/ 790 h 1775"/>
                <a:gd name="T96" fmla="*/ 144 w 1346"/>
                <a:gd name="T97" fmla="*/ 790 h 1775"/>
                <a:gd name="T98" fmla="*/ 138 w 1346"/>
                <a:gd name="T99" fmla="*/ 784 h 1775"/>
                <a:gd name="T100" fmla="*/ 115 w 1346"/>
                <a:gd name="T101" fmla="*/ 784 h 1775"/>
                <a:gd name="T102" fmla="*/ 86 w 1346"/>
                <a:gd name="T103" fmla="*/ 784 h 1775"/>
                <a:gd name="T104" fmla="*/ 69 w 1346"/>
                <a:gd name="T105" fmla="*/ 772 h 1775"/>
                <a:gd name="T106" fmla="*/ 51 w 1346"/>
                <a:gd name="T107" fmla="*/ 766 h 1775"/>
                <a:gd name="T108" fmla="*/ 40 w 1346"/>
                <a:gd name="T109" fmla="*/ 748 h 1775"/>
                <a:gd name="T110" fmla="*/ 23 w 1346"/>
                <a:gd name="T111" fmla="*/ 731 h 1775"/>
                <a:gd name="T112" fmla="*/ 0 w 1346"/>
                <a:gd name="T113" fmla="*/ 719 h 177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346"/>
                <a:gd name="T172" fmla="*/ 0 h 1775"/>
                <a:gd name="T173" fmla="*/ 1346 w 1346"/>
                <a:gd name="T174" fmla="*/ 1775 h 177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346" h="1775">
                  <a:moveTo>
                    <a:pt x="0" y="1451"/>
                  </a:moveTo>
                  <a:lnTo>
                    <a:pt x="0" y="1296"/>
                  </a:lnTo>
                  <a:lnTo>
                    <a:pt x="0" y="1236"/>
                  </a:lnTo>
                  <a:lnTo>
                    <a:pt x="180" y="1236"/>
                  </a:lnTo>
                  <a:lnTo>
                    <a:pt x="180" y="1223"/>
                  </a:lnTo>
                  <a:lnTo>
                    <a:pt x="180" y="1236"/>
                  </a:lnTo>
                  <a:lnTo>
                    <a:pt x="192" y="1236"/>
                  </a:lnTo>
                  <a:lnTo>
                    <a:pt x="203" y="1236"/>
                  </a:lnTo>
                  <a:lnTo>
                    <a:pt x="217" y="1236"/>
                  </a:lnTo>
                  <a:lnTo>
                    <a:pt x="217" y="1188"/>
                  </a:lnTo>
                  <a:lnTo>
                    <a:pt x="228" y="1152"/>
                  </a:lnTo>
                  <a:lnTo>
                    <a:pt x="240" y="1152"/>
                  </a:lnTo>
                  <a:lnTo>
                    <a:pt x="240" y="1163"/>
                  </a:lnTo>
                  <a:lnTo>
                    <a:pt x="251" y="1163"/>
                  </a:lnTo>
                  <a:lnTo>
                    <a:pt x="363" y="1175"/>
                  </a:lnTo>
                  <a:lnTo>
                    <a:pt x="363" y="887"/>
                  </a:lnTo>
                  <a:lnTo>
                    <a:pt x="386" y="887"/>
                  </a:lnTo>
                  <a:lnTo>
                    <a:pt x="386" y="635"/>
                  </a:lnTo>
                  <a:lnTo>
                    <a:pt x="397" y="647"/>
                  </a:lnTo>
                  <a:lnTo>
                    <a:pt x="397" y="635"/>
                  </a:lnTo>
                  <a:lnTo>
                    <a:pt x="397" y="647"/>
                  </a:lnTo>
                  <a:lnTo>
                    <a:pt x="411" y="635"/>
                  </a:lnTo>
                  <a:lnTo>
                    <a:pt x="411" y="647"/>
                  </a:lnTo>
                  <a:lnTo>
                    <a:pt x="411" y="635"/>
                  </a:lnTo>
                  <a:lnTo>
                    <a:pt x="422" y="635"/>
                  </a:lnTo>
                  <a:lnTo>
                    <a:pt x="422" y="647"/>
                  </a:lnTo>
                  <a:lnTo>
                    <a:pt x="411" y="647"/>
                  </a:lnTo>
                  <a:lnTo>
                    <a:pt x="422" y="647"/>
                  </a:lnTo>
                  <a:lnTo>
                    <a:pt x="422" y="660"/>
                  </a:lnTo>
                  <a:lnTo>
                    <a:pt x="434" y="660"/>
                  </a:lnTo>
                  <a:lnTo>
                    <a:pt x="434" y="647"/>
                  </a:lnTo>
                  <a:lnTo>
                    <a:pt x="434" y="660"/>
                  </a:lnTo>
                  <a:lnTo>
                    <a:pt x="434" y="491"/>
                  </a:lnTo>
                  <a:lnTo>
                    <a:pt x="445" y="491"/>
                  </a:lnTo>
                  <a:lnTo>
                    <a:pt x="459" y="491"/>
                  </a:lnTo>
                  <a:lnTo>
                    <a:pt x="459" y="299"/>
                  </a:lnTo>
                  <a:lnTo>
                    <a:pt x="507" y="299"/>
                  </a:lnTo>
                  <a:lnTo>
                    <a:pt x="507" y="96"/>
                  </a:lnTo>
                  <a:lnTo>
                    <a:pt x="518" y="96"/>
                  </a:lnTo>
                  <a:lnTo>
                    <a:pt x="518" y="0"/>
                  </a:lnTo>
                  <a:lnTo>
                    <a:pt x="603" y="0"/>
                  </a:lnTo>
                  <a:lnTo>
                    <a:pt x="662" y="0"/>
                  </a:lnTo>
                  <a:lnTo>
                    <a:pt x="722" y="0"/>
                  </a:lnTo>
                  <a:lnTo>
                    <a:pt x="998" y="0"/>
                  </a:lnTo>
                  <a:lnTo>
                    <a:pt x="1035" y="0"/>
                  </a:lnTo>
                  <a:lnTo>
                    <a:pt x="1058" y="0"/>
                  </a:lnTo>
                  <a:lnTo>
                    <a:pt x="1069" y="0"/>
                  </a:lnTo>
                  <a:lnTo>
                    <a:pt x="1142" y="0"/>
                  </a:lnTo>
                  <a:lnTo>
                    <a:pt x="1190" y="0"/>
                  </a:lnTo>
                  <a:lnTo>
                    <a:pt x="1202" y="0"/>
                  </a:lnTo>
                  <a:lnTo>
                    <a:pt x="1346" y="0"/>
                  </a:lnTo>
                  <a:lnTo>
                    <a:pt x="1346" y="96"/>
                  </a:lnTo>
                  <a:lnTo>
                    <a:pt x="1323" y="96"/>
                  </a:lnTo>
                  <a:lnTo>
                    <a:pt x="1323" y="491"/>
                  </a:lnTo>
                  <a:lnTo>
                    <a:pt x="1334" y="491"/>
                  </a:lnTo>
                  <a:lnTo>
                    <a:pt x="1334" y="564"/>
                  </a:lnTo>
                  <a:lnTo>
                    <a:pt x="1323" y="564"/>
                  </a:lnTo>
                  <a:lnTo>
                    <a:pt x="1309" y="564"/>
                  </a:lnTo>
                  <a:lnTo>
                    <a:pt x="1309" y="551"/>
                  </a:lnTo>
                  <a:lnTo>
                    <a:pt x="1298" y="551"/>
                  </a:lnTo>
                  <a:lnTo>
                    <a:pt x="1286" y="551"/>
                  </a:lnTo>
                  <a:lnTo>
                    <a:pt x="1286" y="587"/>
                  </a:lnTo>
                  <a:lnTo>
                    <a:pt x="1250" y="587"/>
                  </a:lnTo>
                  <a:lnTo>
                    <a:pt x="1250" y="695"/>
                  </a:lnTo>
                  <a:lnTo>
                    <a:pt x="1286" y="695"/>
                  </a:lnTo>
                  <a:lnTo>
                    <a:pt x="1286" y="791"/>
                  </a:lnTo>
                  <a:lnTo>
                    <a:pt x="1202" y="791"/>
                  </a:lnTo>
                  <a:lnTo>
                    <a:pt x="1202" y="900"/>
                  </a:lnTo>
                  <a:lnTo>
                    <a:pt x="1165" y="900"/>
                  </a:lnTo>
                  <a:lnTo>
                    <a:pt x="1165" y="1296"/>
                  </a:lnTo>
                  <a:lnTo>
                    <a:pt x="1165" y="1428"/>
                  </a:lnTo>
                  <a:lnTo>
                    <a:pt x="1165" y="1476"/>
                  </a:lnTo>
                  <a:lnTo>
                    <a:pt x="1165" y="1499"/>
                  </a:lnTo>
                  <a:lnTo>
                    <a:pt x="1154" y="1511"/>
                  </a:lnTo>
                  <a:lnTo>
                    <a:pt x="1154" y="1524"/>
                  </a:lnTo>
                  <a:lnTo>
                    <a:pt x="1154" y="1535"/>
                  </a:lnTo>
                  <a:lnTo>
                    <a:pt x="1142" y="1547"/>
                  </a:lnTo>
                  <a:lnTo>
                    <a:pt x="1142" y="1559"/>
                  </a:lnTo>
                  <a:lnTo>
                    <a:pt x="1154" y="1559"/>
                  </a:lnTo>
                  <a:lnTo>
                    <a:pt x="1142" y="1572"/>
                  </a:lnTo>
                  <a:lnTo>
                    <a:pt x="1131" y="1572"/>
                  </a:lnTo>
                  <a:lnTo>
                    <a:pt x="1094" y="1572"/>
                  </a:lnTo>
                  <a:lnTo>
                    <a:pt x="1083" y="1547"/>
                  </a:lnTo>
                  <a:lnTo>
                    <a:pt x="1058" y="1547"/>
                  </a:lnTo>
                  <a:lnTo>
                    <a:pt x="1046" y="1547"/>
                  </a:lnTo>
                  <a:lnTo>
                    <a:pt x="1035" y="1547"/>
                  </a:lnTo>
                  <a:lnTo>
                    <a:pt x="1021" y="1547"/>
                  </a:lnTo>
                  <a:lnTo>
                    <a:pt x="1010" y="1547"/>
                  </a:lnTo>
                  <a:lnTo>
                    <a:pt x="1010" y="1559"/>
                  </a:lnTo>
                  <a:lnTo>
                    <a:pt x="998" y="1559"/>
                  </a:lnTo>
                  <a:lnTo>
                    <a:pt x="998" y="1547"/>
                  </a:lnTo>
                  <a:lnTo>
                    <a:pt x="987" y="1547"/>
                  </a:lnTo>
                  <a:lnTo>
                    <a:pt x="987" y="1535"/>
                  </a:lnTo>
                  <a:lnTo>
                    <a:pt x="973" y="1535"/>
                  </a:lnTo>
                  <a:lnTo>
                    <a:pt x="973" y="1547"/>
                  </a:lnTo>
                  <a:lnTo>
                    <a:pt x="987" y="1547"/>
                  </a:lnTo>
                  <a:lnTo>
                    <a:pt x="987" y="1559"/>
                  </a:lnTo>
                  <a:lnTo>
                    <a:pt x="987" y="1572"/>
                  </a:lnTo>
                  <a:lnTo>
                    <a:pt x="973" y="1572"/>
                  </a:lnTo>
                  <a:lnTo>
                    <a:pt x="973" y="1583"/>
                  </a:lnTo>
                  <a:lnTo>
                    <a:pt x="973" y="1572"/>
                  </a:lnTo>
                  <a:lnTo>
                    <a:pt x="962" y="1572"/>
                  </a:lnTo>
                  <a:lnTo>
                    <a:pt x="950" y="1572"/>
                  </a:lnTo>
                  <a:lnTo>
                    <a:pt x="939" y="1572"/>
                  </a:lnTo>
                  <a:lnTo>
                    <a:pt x="939" y="1583"/>
                  </a:lnTo>
                  <a:lnTo>
                    <a:pt x="939" y="1595"/>
                  </a:lnTo>
                  <a:lnTo>
                    <a:pt x="925" y="1595"/>
                  </a:lnTo>
                  <a:lnTo>
                    <a:pt x="925" y="1607"/>
                  </a:lnTo>
                  <a:lnTo>
                    <a:pt x="914" y="1620"/>
                  </a:lnTo>
                  <a:lnTo>
                    <a:pt x="914" y="1631"/>
                  </a:lnTo>
                  <a:lnTo>
                    <a:pt x="902" y="1643"/>
                  </a:lnTo>
                  <a:lnTo>
                    <a:pt x="891" y="1643"/>
                  </a:lnTo>
                  <a:lnTo>
                    <a:pt x="891" y="1654"/>
                  </a:lnTo>
                  <a:lnTo>
                    <a:pt x="891" y="1668"/>
                  </a:lnTo>
                  <a:lnTo>
                    <a:pt x="877" y="1668"/>
                  </a:lnTo>
                  <a:lnTo>
                    <a:pt x="877" y="1654"/>
                  </a:lnTo>
                  <a:lnTo>
                    <a:pt x="866" y="1654"/>
                  </a:lnTo>
                  <a:lnTo>
                    <a:pt x="866" y="1668"/>
                  </a:lnTo>
                  <a:lnTo>
                    <a:pt x="854" y="1668"/>
                  </a:lnTo>
                  <a:lnTo>
                    <a:pt x="843" y="1668"/>
                  </a:lnTo>
                  <a:lnTo>
                    <a:pt x="829" y="1679"/>
                  </a:lnTo>
                  <a:lnTo>
                    <a:pt x="829" y="1691"/>
                  </a:lnTo>
                  <a:lnTo>
                    <a:pt x="818" y="1691"/>
                  </a:lnTo>
                  <a:lnTo>
                    <a:pt x="806" y="1702"/>
                  </a:lnTo>
                  <a:lnTo>
                    <a:pt x="818" y="1716"/>
                  </a:lnTo>
                  <a:lnTo>
                    <a:pt x="818" y="1727"/>
                  </a:lnTo>
                  <a:lnTo>
                    <a:pt x="806" y="1739"/>
                  </a:lnTo>
                  <a:lnTo>
                    <a:pt x="806" y="1750"/>
                  </a:lnTo>
                  <a:lnTo>
                    <a:pt x="818" y="1750"/>
                  </a:lnTo>
                  <a:lnTo>
                    <a:pt x="818" y="1764"/>
                  </a:lnTo>
                  <a:lnTo>
                    <a:pt x="806" y="1764"/>
                  </a:lnTo>
                  <a:lnTo>
                    <a:pt x="795" y="1764"/>
                  </a:lnTo>
                  <a:lnTo>
                    <a:pt x="781" y="1775"/>
                  </a:lnTo>
                  <a:lnTo>
                    <a:pt x="770" y="1775"/>
                  </a:lnTo>
                  <a:lnTo>
                    <a:pt x="770" y="1764"/>
                  </a:lnTo>
                  <a:lnTo>
                    <a:pt x="770" y="1750"/>
                  </a:lnTo>
                  <a:lnTo>
                    <a:pt x="781" y="1739"/>
                  </a:lnTo>
                  <a:lnTo>
                    <a:pt x="770" y="1727"/>
                  </a:lnTo>
                  <a:lnTo>
                    <a:pt x="781" y="1716"/>
                  </a:lnTo>
                  <a:lnTo>
                    <a:pt x="781" y="1702"/>
                  </a:lnTo>
                  <a:lnTo>
                    <a:pt x="770" y="1702"/>
                  </a:lnTo>
                  <a:lnTo>
                    <a:pt x="770" y="1691"/>
                  </a:lnTo>
                  <a:lnTo>
                    <a:pt x="770" y="1679"/>
                  </a:lnTo>
                  <a:lnTo>
                    <a:pt x="758" y="1668"/>
                  </a:lnTo>
                  <a:lnTo>
                    <a:pt x="758" y="1654"/>
                  </a:lnTo>
                  <a:lnTo>
                    <a:pt x="758" y="1643"/>
                  </a:lnTo>
                  <a:lnTo>
                    <a:pt x="758" y="1631"/>
                  </a:lnTo>
                  <a:lnTo>
                    <a:pt x="747" y="1643"/>
                  </a:lnTo>
                  <a:lnTo>
                    <a:pt x="733" y="1631"/>
                  </a:lnTo>
                  <a:lnTo>
                    <a:pt x="722" y="1620"/>
                  </a:lnTo>
                  <a:lnTo>
                    <a:pt x="710" y="1620"/>
                  </a:lnTo>
                  <a:lnTo>
                    <a:pt x="699" y="1620"/>
                  </a:lnTo>
                  <a:lnTo>
                    <a:pt x="685" y="1620"/>
                  </a:lnTo>
                  <a:lnTo>
                    <a:pt x="662" y="1620"/>
                  </a:lnTo>
                  <a:lnTo>
                    <a:pt x="662" y="1607"/>
                  </a:lnTo>
                  <a:lnTo>
                    <a:pt x="651" y="1607"/>
                  </a:lnTo>
                  <a:lnTo>
                    <a:pt x="637" y="1607"/>
                  </a:lnTo>
                  <a:lnTo>
                    <a:pt x="626" y="1607"/>
                  </a:lnTo>
                  <a:lnTo>
                    <a:pt x="614" y="1607"/>
                  </a:lnTo>
                  <a:lnTo>
                    <a:pt x="603" y="1607"/>
                  </a:lnTo>
                  <a:lnTo>
                    <a:pt x="589" y="1620"/>
                  </a:lnTo>
                  <a:lnTo>
                    <a:pt x="578" y="1620"/>
                  </a:lnTo>
                  <a:lnTo>
                    <a:pt x="566" y="1620"/>
                  </a:lnTo>
                  <a:lnTo>
                    <a:pt x="555" y="1620"/>
                  </a:lnTo>
                  <a:lnTo>
                    <a:pt x="555" y="1607"/>
                  </a:lnTo>
                  <a:lnTo>
                    <a:pt x="541" y="1620"/>
                  </a:lnTo>
                  <a:lnTo>
                    <a:pt x="530" y="1620"/>
                  </a:lnTo>
                  <a:lnTo>
                    <a:pt x="518" y="1620"/>
                  </a:lnTo>
                  <a:lnTo>
                    <a:pt x="507" y="1620"/>
                  </a:lnTo>
                  <a:lnTo>
                    <a:pt x="493" y="1620"/>
                  </a:lnTo>
                  <a:lnTo>
                    <a:pt x="482" y="1620"/>
                  </a:lnTo>
                  <a:lnTo>
                    <a:pt x="470" y="1620"/>
                  </a:lnTo>
                  <a:lnTo>
                    <a:pt x="459" y="1620"/>
                  </a:lnTo>
                  <a:lnTo>
                    <a:pt x="445" y="1620"/>
                  </a:lnTo>
                  <a:lnTo>
                    <a:pt x="445" y="1631"/>
                  </a:lnTo>
                  <a:lnTo>
                    <a:pt x="434" y="1643"/>
                  </a:lnTo>
                  <a:lnTo>
                    <a:pt x="434" y="1631"/>
                  </a:lnTo>
                  <a:lnTo>
                    <a:pt x="422" y="1620"/>
                  </a:lnTo>
                  <a:lnTo>
                    <a:pt x="422" y="1631"/>
                  </a:lnTo>
                  <a:lnTo>
                    <a:pt x="411" y="1631"/>
                  </a:lnTo>
                  <a:lnTo>
                    <a:pt x="411" y="1620"/>
                  </a:lnTo>
                  <a:lnTo>
                    <a:pt x="397" y="1607"/>
                  </a:lnTo>
                  <a:lnTo>
                    <a:pt x="386" y="1607"/>
                  </a:lnTo>
                  <a:lnTo>
                    <a:pt x="386" y="1620"/>
                  </a:lnTo>
                  <a:lnTo>
                    <a:pt x="374" y="1620"/>
                  </a:lnTo>
                  <a:lnTo>
                    <a:pt x="374" y="1607"/>
                  </a:lnTo>
                  <a:lnTo>
                    <a:pt x="374" y="1595"/>
                  </a:lnTo>
                  <a:lnTo>
                    <a:pt x="363" y="1595"/>
                  </a:lnTo>
                  <a:lnTo>
                    <a:pt x="363" y="1583"/>
                  </a:lnTo>
                  <a:lnTo>
                    <a:pt x="349" y="1583"/>
                  </a:lnTo>
                  <a:lnTo>
                    <a:pt x="338" y="1583"/>
                  </a:lnTo>
                  <a:lnTo>
                    <a:pt x="338" y="1595"/>
                  </a:lnTo>
                  <a:lnTo>
                    <a:pt x="326" y="1607"/>
                  </a:lnTo>
                  <a:lnTo>
                    <a:pt x="326" y="1595"/>
                  </a:lnTo>
                  <a:lnTo>
                    <a:pt x="315" y="1595"/>
                  </a:lnTo>
                  <a:lnTo>
                    <a:pt x="301" y="1595"/>
                  </a:lnTo>
                  <a:lnTo>
                    <a:pt x="301" y="1583"/>
                  </a:lnTo>
                  <a:lnTo>
                    <a:pt x="288" y="1583"/>
                  </a:lnTo>
                  <a:lnTo>
                    <a:pt x="288" y="1572"/>
                  </a:lnTo>
                  <a:lnTo>
                    <a:pt x="288" y="1583"/>
                  </a:lnTo>
                  <a:lnTo>
                    <a:pt x="276" y="1583"/>
                  </a:lnTo>
                  <a:lnTo>
                    <a:pt x="251" y="1595"/>
                  </a:lnTo>
                  <a:lnTo>
                    <a:pt x="251" y="1583"/>
                  </a:lnTo>
                  <a:lnTo>
                    <a:pt x="240" y="1583"/>
                  </a:lnTo>
                  <a:lnTo>
                    <a:pt x="228" y="1572"/>
                  </a:lnTo>
                  <a:lnTo>
                    <a:pt x="203" y="1583"/>
                  </a:lnTo>
                  <a:lnTo>
                    <a:pt x="192" y="1572"/>
                  </a:lnTo>
                  <a:lnTo>
                    <a:pt x="180" y="1583"/>
                  </a:lnTo>
                  <a:lnTo>
                    <a:pt x="169" y="1572"/>
                  </a:lnTo>
                  <a:lnTo>
                    <a:pt x="169" y="1559"/>
                  </a:lnTo>
                  <a:lnTo>
                    <a:pt x="155" y="1572"/>
                  </a:lnTo>
                  <a:lnTo>
                    <a:pt x="144" y="1559"/>
                  </a:lnTo>
                  <a:lnTo>
                    <a:pt x="144" y="1547"/>
                  </a:lnTo>
                  <a:lnTo>
                    <a:pt x="132" y="1547"/>
                  </a:lnTo>
                  <a:lnTo>
                    <a:pt x="121" y="1547"/>
                  </a:lnTo>
                  <a:lnTo>
                    <a:pt x="107" y="1547"/>
                  </a:lnTo>
                  <a:lnTo>
                    <a:pt x="96" y="1547"/>
                  </a:lnTo>
                  <a:lnTo>
                    <a:pt x="84" y="1535"/>
                  </a:lnTo>
                  <a:lnTo>
                    <a:pt x="84" y="1524"/>
                  </a:lnTo>
                  <a:lnTo>
                    <a:pt x="84" y="1511"/>
                  </a:lnTo>
                  <a:lnTo>
                    <a:pt x="73" y="1499"/>
                  </a:lnTo>
                  <a:lnTo>
                    <a:pt x="73" y="1487"/>
                  </a:lnTo>
                  <a:lnTo>
                    <a:pt x="59" y="1476"/>
                  </a:lnTo>
                  <a:lnTo>
                    <a:pt x="48" y="1476"/>
                  </a:lnTo>
                  <a:lnTo>
                    <a:pt x="48" y="1463"/>
                  </a:lnTo>
                  <a:lnTo>
                    <a:pt x="36" y="1463"/>
                  </a:lnTo>
                  <a:lnTo>
                    <a:pt x="25" y="1463"/>
                  </a:lnTo>
                  <a:lnTo>
                    <a:pt x="0" y="1451"/>
                  </a:lnTo>
                  <a:close/>
                </a:path>
              </a:pathLst>
            </a:custGeom>
            <a:solidFill>
              <a:srgbClr val="CCECFF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" name="Freeform 78"/>
            <p:cNvSpPr>
              <a:spLocks/>
            </p:cNvSpPr>
            <p:nvPr/>
          </p:nvSpPr>
          <p:spPr bwMode="auto">
            <a:xfrm>
              <a:off x="3023" y="2677"/>
              <a:ext cx="455" cy="547"/>
            </a:xfrm>
            <a:custGeom>
              <a:avLst/>
              <a:gdLst>
                <a:gd name="T0" fmla="*/ 69 w 948"/>
                <a:gd name="T1" fmla="*/ 547 h 1103"/>
                <a:gd name="T2" fmla="*/ 138 w 948"/>
                <a:gd name="T3" fmla="*/ 547 h 1103"/>
                <a:gd name="T4" fmla="*/ 167 w 948"/>
                <a:gd name="T5" fmla="*/ 494 h 1103"/>
                <a:gd name="T6" fmla="*/ 179 w 948"/>
                <a:gd name="T7" fmla="*/ 470 h 1103"/>
                <a:gd name="T8" fmla="*/ 184 w 948"/>
                <a:gd name="T9" fmla="*/ 458 h 1103"/>
                <a:gd name="T10" fmla="*/ 184 w 948"/>
                <a:gd name="T11" fmla="*/ 440 h 1103"/>
                <a:gd name="T12" fmla="*/ 195 w 948"/>
                <a:gd name="T13" fmla="*/ 428 h 1103"/>
                <a:gd name="T14" fmla="*/ 202 w 948"/>
                <a:gd name="T15" fmla="*/ 423 h 1103"/>
                <a:gd name="T16" fmla="*/ 213 w 948"/>
                <a:gd name="T17" fmla="*/ 417 h 1103"/>
                <a:gd name="T18" fmla="*/ 218 w 948"/>
                <a:gd name="T19" fmla="*/ 404 h 1103"/>
                <a:gd name="T20" fmla="*/ 236 w 948"/>
                <a:gd name="T21" fmla="*/ 399 h 1103"/>
                <a:gd name="T22" fmla="*/ 241 w 948"/>
                <a:gd name="T23" fmla="*/ 386 h 1103"/>
                <a:gd name="T24" fmla="*/ 264 w 948"/>
                <a:gd name="T25" fmla="*/ 380 h 1103"/>
                <a:gd name="T26" fmla="*/ 328 w 948"/>
                <a:gd name="T27" fmla="*/ 345 h 1103"/>
                <a:gd name="T28" fmla="*/ 351 w 948"/>
                <a:gd name="T29" fmla="*/ 309 h 1103"/>
                <a:gd name="T30" fmla="*/ 363 w 948"/>
                <a:gd name="T31" fmla="*/ 315 h 1103"/>
                <a:gd name="T32" fmla="*/ 374 w 948"/>
                <a:gd name="T33" fmla="*/ 315 h 1103"/>
                <a:gd name="T34" fmla="*/ 386 w 948"/>
                <a:gd name="T35" fmla="*/ 304 h 1103"/>
                <a:gd name="T36" fmla="*/ 392 w 948"/>
                <a:gd name="T37" fmla="*/ 298 h 1103"/>
                <a:gd name="T38" fmla="*/ 409 w 948"/>
                <a:gd name="T39" fmla="*/ 298 h 1103"/>
                <a:gd name="T40" fmla="*/ 420 w 948"/>
                <a:gd name="T41" fmla="*/ 304 h 1103"/>
                <a:gd name="T42" fmla="*/ 432 w 948"/>
                <a:gd name="T43" fmla="*/ 304 h 1103"/>
                <a:gd name="T44" fmla="*/ 449 w 948"/>
                <a:gd name="T45" fmla="*/ 304 h 1103"/>
                <a:gd name="T46" fmla="*/ 455 w 948"/>
                <a:gd name="T47" fmla="*/ 298 h 1103"/>
                <a:gd name="T48" fmla="*/ 455 w 948"/>
                <a:gd name="T49" fmla="*/ 280 h 1103"/>
                <a:gd name="T50" fmla="*/ 449 w 948"/>
                <a:gd name="T51" fmla="*/ 274 h 1103"/>
                <a:gd name="T52" fmla="*/ 443 w 948"/>
                <a:gd name="T53" fmla="*/ 267 h 1103"/>
                <a:gd name="T54" fmla="*/ 432 w 948"/>
                <a:gd name="T55" fmla="*/ 256 h 1103"/>
                <a:gd name="T56" fmla="*/ 432 w 948"/>
                <a:gd name="T57" fmla="*/ 243 h 1103"/>
                <a:gd name="T58" fmla="*/ 432 w 948"/>
                <a:gd name="T59" fmla="*/ 220 h 1103"/>
                <a:gd name="T60" fmla="*/ 432 w 948"/>
                <a:gd name="T61" fmla="*/ 208 h 1103"/>
                <a:gd name="T62" fmla="*/ 438 w 948"/>
                <a:gd name="T63" fmla="*/ 202 h 1103"/>
                <a:gd name="T64" fmla="*/ 438 w 948"/>
                <a:gd name="T65" fmla="*/ 184 h 1103"/>
                <a:gd name="T66" fmla="*/ 438 w 948"/>
                <a:gd name="T67" fmla="*/ 172 h 1103"/>
                <a:gd name="T68" fmla="*/ 438 w 948"/>
                <a:gd name="T69" fmla="*/ 155 h 1103"/>
                <a:gd name="T70" fmla="*/ 438 w 948"/>
                <a:gd name="T71" fmla="*/ 142 h 1103"/>
                <a:gd name="T72" fmla="*/ 438 w 948"/>
                <a:gd name="T73" fmla="*/ 107 h 1103"/>
                <a:gd name="T74" fmla="*/ 432 w 948"/>
                <a:gd name="T75" fmla="*/ 101 h 1103"/>
                <a:gd name="T76" fmla="*/ 426 w 948"/>
                <a:gd name="T77" fmla="*/ 77 h 1103"/>
                <a:gd name="T78" fmla="*/ 426 w 948"/>
                <a:gd name="T79" fmla="*/ 60 h 1103"/>
                <a:gd name="T80" fmla="*/ 426 w 948"/>
                <a:gd name="T81" fmla="*/ 36 h 1103"/>
                <a:gd name="T82" fmla="*/ 426 w 948"/>
                <a:gd name="T83" fmla="*/ 18 h 1103"/>
                <a:gd name="T84" fmla="*/ 426 w 948"/>
                <a:gd name="T85" fmla="*/ 5 h 1103"/>
                <a:gd name="T86" fmla="*/ 409 w 948"/>
                <a:gd name="T87" fmla="*/ 0 h 1103"/>
                <a:gd name="T88" fmla="*/ 334 w 948"/>
                <a:gd name="T89" fmla="*/ 0 h 1103"/>
                <a:gd name="T90" fmla="*/ 287 w 948"/>
                <a:gd name="T91" fmla="*/ 0 h 1103"/>
                <a:gd name="T92" fmla="*/ 264 w 948"/>
                <a:gd name="T93" fmla="*/ 0 h 1103"/>
                <a:gd name="T94" fmla="*/ 241 w 948"/>
                <a:gd name="T95" fmla="*/ 5 h 1103"/>
                <a:gd name="T96" fmla="*/ 241 w 948"/>
                <a:gd name="T97" fmla="*/ 101 h 1103"/>
                <a:gd name="T98" fmla="*/ 207 w 948"/>
                <a:gd name="T99" fmla="*/ 101 h 1103"/>
                <a:gd name="T100" fmla="*/ 190 w 948"/>
                <a:gd name="T101" fmla="*/ 148 h 1103"/>
                <a:gd name="T102" fmla="*/ 184 w 948"/>
                <a:gd name="T103" fmla="*/ 202 h 1103"/>
                <a:gd name="T104" fmla="*/ 161 w 948"/>
                <a:gd name="T105" fmla="*/ 298 h 1103"/>
                <a:gd name="T106" fmla="*/ 138 w 948"/>
                <a:gd name="T107" fmla="*/ 321 h 1103"/>
                <a:gd name="T108" fmla="*/ 92 w 948"/>
                <a:gd name="T109" fmla="*/ 321 h 1103"/>
                <a:gd name="T110" fmla="*/ 69 w 948"/>
                <a:gd name="T111" fmla="*/ 351 h 1103"/>
                <a:gd name="T112" fmla="*/ 46 w 948"/>
                <a:gd name="T113" fmla="*/ 446 h 1103"/>
                <a:gd name="T114" fmla="*/ 0 w 948"/>
                <a:gd name="T115" fmla="*/ 547 h 110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948"/>
                <a:gd name="T175" fmla="*/ 0 h 1103"/>
                <a:gd name="T176" fmla="*/ 948 w 948"/>
                <a:gd name="T177" fmla="*/ 1103 h 110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948" h="1103">
                  <a:moveTo>
                    <a:pt x="0" y="1103"/>
                  </a:moveTo>
                  <a:lnTo>
                    <a:pt x="144" y="1103"/>
                  </a:lnTo>
                  <a:lnTo>
                    <a:pt x="203" y="1103"/>
                  </a:lnTo>
                  <a:lnTo>
                    <a:pt x="288" y="1103"/>
                  </a:lnTo>
                  <a:lnTo>
                    <a:pt x="288" y="996"/>
                  </a:lnTo>
                  <a:lnTo>
                    <a:pt x="347" y="996"/>
                  </a:lnTo>
                  <a:lnTo>
                    <a:pt x="347" y="948"/>
                  </a:lnTo>
                  <a:lnTo>
                    <a:pt x="372" y="948"/>
                  </a:lnTo>
                  <a:lnTo>
                    <a:pt x="372" y="923"/>
                  </a:lnTo>
                  <a:lnTo>
                    <a:pt x="384" y="923"/>
                  </a:lnTo>
                  <a:lnTo>
                    <a:pt x="384" y="900"/>
                  </a:lnTo>
                  <a:lnTo>
                    <a:pt x="384" y="888"/>
                  </a:lnTo>
                  <a:lnTo>
                    <a:pt x="407" y="888"/>
                  </a:lnTo>
                  <a:lnTo>
                    <a:pt x="407" y="863"/>
                  </a:lnTo>
                  <a:lnTo>
                    <a:pt x="420" y="863"/>
                  </a:lnTo>
                  <a:lnTo>
                    <a:pt x="420" y="852"/>
                  </a:lnTo>
                  <a:lnTo>
                    <a:pt x="443" y="852"/>
                  </a:lnTo>
                  <a:lnTo>
                    <a:pt x="443" y="840"/>
                  </a:lnTo>
                  <a:lnTo>
                    <a:pt x="455" y="840"/>
                  </a:lnTo>
                  <a:lnTo>
                    <a:pt x="455" y="815"/>
                  </a:lnTo>
                  <a:lnTo>
                    <a:pt x="491" y="815"/>
                  </a:lnTo>
                  <a:lnTo>
                    <a:pt x="491" y="804"/>
                  </a:lnTo>
                  <a:lnTo>
                    <a:pt x="503" y="804"/>
                  </a:lnTo>
                  <a:lnTo>
                    <a:pt x="503" y="779"/>
                  </a:lnTo>
                  <a:lnTo>
                    <a:pt x="551" y="779"/>
                  </a:lnTo>
                  <a:lnTo>
                    <a:pt x="551" y="767"/>
                  </a:lnTo>
                  <a:lnTo>
                    <a:pt x="683" y="767"/>
                  </a:lnTo>
                  <a:lnTo>
                    <a:pt x="683" y="696"/>
                  </a:lnTo>
                  <a:lnTo>
                    <a:pt x="731" y="696"/>
                  </a:lnTo>
                  <a:lnTo>
                    <a:pt x="731" y="623"/>
                  </a:lnTo>
                  <a:lnTo>
                    <a:pt x="743" y="635"/>
                  </a:lnTo>
                  <a:lnTo>
                    <a:pt x="756" y="635"/>
                  </a:lnTo>
                  <a:lnTo>
                    <a:pt x="768" y="623"/>
                  </a:lnTo>
                  <a:lnTo>
                    <a:pt x="779" y="635"/>
                  </a:lnTo>
                  <a:lnTo>
                    <a:pt x="791" y="623"/>
                  </a:lnTo>
                  <a:lnTo>
                    <a:pt x="804" y="612"/>
                  </a:lnTo>
                  <a:lnTo>
                    <a:pt x="816" y="612"/>
                  </a:lnTo>
                  <a:lnTo>
                    <a:pt x="816" y="600"/>
                  </a:lnTo>
                  <a:lnTo>
                    <a:pt x="827" y="600"/>
                  </a:lnTo>
                  <a:lnTo>
                    <a:pt x="852" y="600"/>
                  </a:lnTo>
                  <a:lnTo>
                    <a:pt x="864" y="600"/>
                  </a:lnTo>
                  <a:lnTo>
                    <a:pt x="875" y="612"/>
                  </a:lnTo>
                  <a:lnTo>
                    <a:pt x="887" y="612"/>
                  </a:lnTo>
                  <a:lnTo>
                    <a:pt x="900" y="612"/>
                  </a:lnTo>
                  <a:lnTo>
                    <a:pt x="912" y="612"/>
                  </a:lnTo>
                  <a:lnTo>
                    <a:pt x="935" y="612"/>
                  </a:lnTo>
                  <a:lnTo>
                    <a:pt x="935" y="600"/>
                  </a:lnTo>
                  <a:lnTo>
                    <a:pt x="948" y="600"/>
                  </a:lnTo>
                  <a:lnTo>
                    <a:pt x="948" y="587"/>
                  </a:lnTo>
                  <a:lnTo>
                    <a:pt x="948" y="564"/>
                  </a:lnTo>
                  <a:lnTo>
                    <a:pt x="935" y="564"/>
                  </a:lnTo>
                  <a:lnTo>
                    <a:pt x="935" y="552"/>
                  </a:lnTo>
                  <a:lnTo>
                    <a:pt x="923" y="552"/>
                  </a:lnTo>
                  <a:lnTo>
                    <a:pt x="923" y="539"/>
                  </a:lnTo>
                  <a:lnTo>
                    <a:pt x="923" y="516"/>
                  </a:lnTo>
                  <a:lnTo>
                    <a:pt x="900" y="516"/>
                  </a:lnTo>
                  <a:lnTo>
                    <a:pt x="900" y="504"/>
                  </a:lnTo>
                  <a:lnTo>
                    <a:pt x="900" y="491"/>
                  </a:lnTo>
                  <a:lnTo>
                    <a:pt x="900" y="456"/>
                  </a:lnTo>
                  <a:lnTo>
                    <a:pt x="900" y="443"/>
                  </a:lnTo>
                  <a:lnTo>
                    <a:pt x="900" y="431"/>
                  </a:lnTo>
                  <a:lnTo>
                    <a:pt x="900" y="420"/>
                  </a:lnTo>
                  <a:lnTo>
                    <a:pt x="900" y="408"/>
                  </a:lnTo>
                  <a:lnTo>
                    <a:pt x="912" y="408"/>
                  </a:lnTo>
                  <a:lnTo>
                    <a:pt x="912" y="383"/>
                  </a:lnTo>
                  <a:lnTo>
                    <a:pt x="912" y="372"/>
                  </a:lnTo>
                  <a:lnTo>
                    <a:pt x="912" y="360"/>
                  </a:lnTo>
                  <a:lnTo>
                    <a:pt x="912" y="347"/>
                  </a:lnTo>
                  <a:lnTo>
                    <a:pt x="912" y="324"/>
                  </a:lnTo>
                  <a:lnTo>
                    <a:pt x="912" y="312"/>
                  </a:lnTo>
                  <a:lnTo>
                    <a:pt x="912" y="299"/>
                  </a:lnTo>
                  <a:lnTo>
                    <a:pt x="912" y="287"/>
                  </a:lnTo>
                  <a:lnTo>
                    <a:pt x="912" y="228"/>
                  </a:lnTo>
                  <a:lnTo>
                    <a:pt x="912" y="216"/>
                  </a:lnTo>
                  <a:lnTo>
                    <a:pt x="912" y="203"/>
                  </a:lnTo>
                  <a:lnTo>
                    <a:pt x="900" y="203"/>
                  </a:lnTo>
                  <a:lnTo>
                    <a:pt x="887" y="203"/>
                  </a:lnTo>
                  <a:lnTo>
                    <a:pt x="887" y="155"/>
                  </a:lnTo>
                  <a:lnTo>
                    <a:pt x="887" y="132"/>
                  </a:lnTo>
                  <a:lnTo>
                    <a:pt x="887" y="120"/>
                  </a:lnTo>
                  <a:lnTo>
                    <a:pt x="887" y="95"/>
                  </a:lnTo>
                  <a:lnTo>
                    <a:pt x="887" y="72"/>
                  </a:lnTo>
                  <a:lnTo>
                    <a:pt x="887" y="47"/>
                  </a:lnTo>
                  <a:lnTo>
                    <a:pt x="887" y="36"/>
                  </a:lnTo>
                  <a:lnTo>
                    <a:pt x="887" y="24"/>
                  </a:lnTo>
                  <a:lnTo>
                    <a:pt x="887" y="11"/>
                  </a:lnTo>
                  <a:lnTo>
                    <a:pt x="887" y="0"/>
                  </a:lnTo>
                  <a:lnTo>
                    <a:pt x="852" y="0"/>
                  </a:lnTo>
                  <a:lnTo>
                    <a:pt x="816" y="0"/>
                  </a:lnTo>
                  <a:lnTo>
                    <a:pt x="695" y="0"/>
                  </a:lnTo>
                  <a:lnTo>
                    <a:pt x="624" y="0"/>
                  </a:lnTo>
                  <a:lnTo>
                    <a:pt x="599" y="0"/>
                  </a:lnTo>
                  <a:lnTo>
                    <a:pt x="576" y="0"/>
                  </a:lnTo>
                  <a:lnTo>
                    <a:pt x="551" y="0"/>
                  </a:lnTo>
                  <a:lnTo>
                    <a:pt x="503" y="0"/>
                  </a:lnTo>
                  <a:lnTo>
                    <a:pt x="503" y="11"/>
                  </a:lnTo>
                  <a:lnTo>
                    <a:pt x="503" y="107"/>
                  </a:lnTo>
                  <a:lnTo>
                    <a:pt x="503" y="203"/>
                  </a:lnTo>
                  <a:lnTo>
                    <a:pt x="443" y="203"/>
                  </a:lnTo>
                  <a:lnTo>
                    <a:pt x="432" y="203"/>
                  </a:lnTo>
                  <a:lnTo>
                    <a:pt x="432" y="299"/>
                  </a:lnTo>
                  <a:lnTo>
                    <a:pt x="395" y="299"/>
                  </a:lnTo>
                  <a:lnTo>
                    <a:pt x="395" y="408"/>
                  </a:lnTo>
                  <a:lnTo>
                    <a:pt x="384" y="408"/>
                  </a:lnTo>
                  <a:lnTo>
                    <a:pt x="384" y="600"/>
                  </a:lnTo>
                  <a:lnTo>
                    <a:pt x="336" y="600"/>
                  </a:lnTo>
                  <a:lnTo>
                    <a:pt x="288" y="600"/>
                  </a:lnTo>
                  <a:lnTo>
                    <a:pt x="288" y="648"/>
                  </a:lnTo>
                  <a:lnTo>
                    <a:pt x="251" y="648"/>
                  </a:lnTo>
                  <a:lnTo>
                    <a:pt x="192" y="648"/>
                  </a:lnTo>
                  <a:lnTo>
                    <a:pt x="192" y="708"/>
                  </a:lnTo>
                  <a:lnTo>
                    <a:pt x="144" y="708"/>
                  </a:lnTo>
                  <a:lnTo>
                    <a:pt x="96" y="708"/>
                  </a:lnTo>
                  <a:lnTo>
                    <a:pt x="96" y="900"/>
                  </a:lnTo>
                  <a:lnTo>
                    <a:pt x="0" y="900"/>
                  </a:lnTo>
                  <a:lnTo>
                    <a:pt x="0" y="1103"/>
                  </a:lnTo>
                  <a:close/>
                </a:path>
              </a:pathLst>
            </a:custGeom>
            <a:solidFill>
              <a:srgbClr val="CCEC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4" name="Freeform 79"/>
            <p:cNvSpPr>
              <a:spLocks/>
            </p:cNvSpPr>
            <p:nvPr/>
          </p:nvSpPr>
          <p:spPr bwMode="auto">
            <a:xfrm>
              <a:off x="3023" y="2677"/>
              <a:ext cx="455" cy="547"/>
            </a:xfrm>
            <a:custGeom>
              <a:avLst/>
              <a:gdLst>
                <a:gd name="T0" fmla="*/ 69 w 948"/>
                <a:gd name="T1" fmla="*/ 547 h 1103"/>
                <a:gd name="T2" fmla="*/ 138 w 948"/>
                <a:gd name="T3" fmla="*/ 547 h 1103"/>
                <a:gd name="T4" fmla="*/ 167 w 948"/>
                <a:gd name="T5" fmla="*/ 494 h 1103"/>
                <a:gd name="T6" fmla="*/ 179 w 948"/>
                <a:gd name="T7" fmla="*/ 470 h 1103"/>
                <a:gd name="T8" fmla="*/ 184 w 948"/>
                <a:gd name="T9" fmla="*/ 458 h 1103"/>
                <a:gd name="T10" fmla="*/ 184 w 948"/>
                <a:gd name="T11" fmla="*/ 440 h 1103"/>
                <a:gd name="T12" fmla="*/ 195 w 948"/>
                <a:gd name="T13" fmla="*/ 428 h 1103"/>
                <a:gd name="T14" fmla="*/ 202 w 948"/>
                <a:gd name="T15" fmla="*/ 423 h 1103"/>
                <a:gd name="T16" fmla="*/ 213 w 948"/>
                <a:gd name="T17" fmla="*/ 417 h 1103"/>
                <a:gd name="T18" fmla="*/ 218 w 948"/>
                <a:gd name="T19" fmla="*/ 404 h 1103"/>
                <a:gd name="T20" fmla="*/ 236 w 948"/>
                <a:gd name="T21" fmla="*/ 399 h 1103"/>
                <a:gd name="T22" fmla="*/ 241 w 948"/>
                <a:gd name="T23" fmla="*/ 386 h 1103"/>
                <a:gd name="T24" fmla="*/ 264 w 948"/>
                <a:gd name="T25" fmla="*/ 380 h 1103"/>
                <a:gd name="T26" fmla="*/ 328 w 948"/>
                <a:gd name="T27" fmla="*/ 345 h 1103"/>
                <a:gd name="T28" fmla="*/ 351 w 948"/>
                <a:gd name="T29" fmla="*/ 309 h 1103"/>
                <a:gd name="T30" fmla="*/ 363 w 948"/>
                <a:gd name="T31" fmla="*/ 315 h 1103"/>
                <a:gd name="T32" fmla="*/ 374 w 948"/>
                <a:gd name="T33" fmla="*/ 315 h 1103"/>
                <a:gd name="T34" fmla="*/ 386 w 948"/>
                <a:gd name="T35" fmla="*/ 304 h 1103"/>
                <a:gd name="T36" fmla="*/ 392 w 948"/>
                <a:gd name="T37" fmla="*/ 298 h 1103"/>
                <a:gd name="T38" fmla="*/ 409 w 948"/>
                <a:gd name="T39" fmla="*/ 298 h 1103"/>
                <a:gd name="T40" fmla="*/ 420 w 948"/>
                <a:gd name="T41" fmla="*/ 304 h 1103"/>
                <a:gd name="T42" fmla="*/ 432 w 948"/>
                <a:gd name="T43" fmla="*/ 304 h 1103"/>
                <a:gd name="T44" fmla="*/ 449 w 948"/>
                <a:gd name="T45" fmla="*/ 304 h 1103"/>
                <a:gd name="T46" fmla="*/ 455 w 948"/>
                <a:gd name="T47" fmla="*/ 298 h 1103"/>
                <a:gd name="T48" fmla="*/ 455 w 948"/>
                <a:gd name="T49" fmla="*/ 280 h 1103"/>
                <a:gd name="T50" fmla="*/ 449 w 948"/>
                <a:gd name="T51" fmla="*/ 274 h 1103"/>
                <a:gd name="T52" fmla="*/ 443 w 948"/>
                <a:gd name="T53" fmla="*/ 267 h 1103"/>
                <a:gd name="T54" fmla="*/ 432 w 948"/>
                <a:gd name="T55" fmla="*/ 256 h 1103"/>
                <a:gd name="T56" fmla="*/ 432 w 948"/>
                <a:gd name="T57" fmla="*/ 243 h 1103"/>
                <a:gd name="T58" fmla="*/ 432 w 948"/>
                <a:gd name="T59" fmla="*/ 220 h 1103"/>
                <a:gd name="T60" fmla="*/ 432 w 948"/>
                <a:gd name="T61" fmla="*/ 208 h 1103"/>
                <a:gd name="T62" fmla="*/ 438 w 948"/>
                <a:gd name="T63" fmla="*/ 202 h 1103"/>
                <a:gd name="T64" fmla="*/ 438 w 948"/>
                <a:gd name="T65" fmla="*/ 184 h 1103"/>
                <a:gd name="T66" fmla="*/ 438 w 948"/>
                <a:gd name="T67" fmla="*/ 172 h 1103"/>
                <a:gd name="T68" fmla="*/ 438 w 948"/>
                <a:gd name="T69" fmla="*/ 155 h 1103"/>
                <a:gd name="T70" fmla="*/ 438 w 948"/>
                <a:gd name="T71" fmla="*/ 142 h 1103"/>
                <a:gd name="T72" fmla="*/ 438 w 948"/>
                <a:gd name="T73" fmla="*/ 107 h 1103"/>
                <a:gd name="T74" fmla="*/ 432 w 948"/>
                <a:gd name="T75" fmla="*/ 101 h 1103"/>
                <a:gd name="T76" fmla="*/ 426 w 948"/>
                <a:gd name="T77" fmla="*/ 77 h 1103"/>
                <a:gd name="T78" fmla="*/ 426 w 948"/>
                <a:gd name="T79" fmla="*/ 60 h 1103"/>
                <a:gd name="T80" fmla="*/ 426 w 948"/>
                <a:gd name="T81" fmla="*/ 36 h 1103"/>
                <a:gd name="T82" fmla="*/ 426 w 948"/>
                <a:gd name="T83" fmla="*/ 18 h 1103"/>
                <a:gd name="T84" fmla="*/ 426 w 948"/>
                <a:gd name="T85" fmla="*/ 5 h 1103"/>
                <a:gd name="T86" fmla="*/ 409 w 948"/>
                <a:gd name="T87" fmla="*/ 0 h 1103"/>
                <a:gd name="T88" fmla="*/ 334 w 948"/>
                <a:gd name="T89" fmla="*/ 0 h 1103"/>
                <a:gd name="T90" fmla="*/ 287 w 948"/>
                <a:gd name="T91" fmla="*/ 0 h 1103"/>
                <a:gd name="T92" fmla="*/ 264 w 948"/>
                <a:gd name="T93" fmla="*/ 0 h 1103"/>
                <a:gd name="T94" fmla="*/ 241 w 948"/>
                <a:gd name="T95" fmla="*/ 5 h 1103"/>
                <a:gd name="T96" fmla="*/ 241 w 948"/>
                <a:gd name="T97" fmla="*/ 101 h 1103"/>
                <a:gd name="T98" fmla="*/ 207 w 948"/>
                <a:gd name="T99" fmla="*/ 101 h 1103"/>
                <a:gd name="T100" fmla="*/ 190 w 948"/>
                <a:gd name="T101" fmla="*/ 148 h 1103"/>
                <a:gd name="T102" fmla="*/ 184 w 948"/>
                <a:gd name="T103" fmla="*/ 202 h 1103"/>
                <a:gd name="T104" fmla="*/ 161 w 948"/>
                <a:gd name="T105" fmla="*/ 298 h 1103"/>
                <a:gd name="T106" fmla="*/ 138 w 948"/>
                <a:gd name="T107" fmla="*/ 321 h 1103"/>
                <a:gd name="T108" fmla="*/ 92 w 948"/>
                <a:gd name="T109" fmla="*/ 321 h 1103"/>
                <a:gd name="T110" fmla="*/ 69 w 948"/>
                <a:gd name="T111" fmla="*/ 351 h 1103"/>
                <a:gd name="T112" fmla="*/ 46 w 948"/>
                <a:gd name="T113" fmla="*/ 446 h 1103"/>
                <a:gd name="T114" fmla="*/ 0 w 948"/>
                <a:gd name="T115" fmla="*/ 547 h 110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948"/>
                <a:gd name="T175" fmla="*/ 0 h 1103"/>
                <a:gd name="T176" fmla="*/ 948 w 948"/>
                <a:gd name="T177" fmla="*/ 1103 h 110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948" h="1103">
                  <a:moveTo>
                    <a:pt x="0" y="1103"/>
                  </a:moveTo>
                  <a:lnTo>
                    <a:pt x="144" y="1103"/>
                  </a:lnTo>
                  <a:lnTo>
                    <a:pt x="203" y="1103"/>
                  </a:lnTo>
                  <a:lnTo>
                    <a:pt x="288" y="1103"/>
                  </a:lnTo>
                  <a:lnTo>
                    <a:pt x="288" y="996"/>
                  </a:lnTo>
                  <a:lnTo>
                    <a:pt x="347" y="996"/>
                  </a:lnTo>
                  <a:lnTo>
                    <a:pt x="347" y="948"/>
                  </a:lnTo>
                  <a:lnTo>
                    <a:pt x="372" y="948"/>
                  </a:lnTo>
                  <a:lnTo>
                    <a:pt x="372" y="923"/>
                  </a:lnTo>
                  <a:lnTo>
                    <a:pt x="384" y="923"/>
                  </a:lnTo>
                  <a:lnTo>
                    <a:pt x="384" y="900"/>
                  </a:lnTo>
                  <a:lnTo>
                    <a:pt x="384" y="888"/>
                  </a:lnTo>
                  <a:lnTo>
                    <a:pt x="407" y="888"/>
                  </a:lnTo>
                  <a:lnTo>
                    <a:pt x="407" y="863"/>
                  </a:lnTo>
                  <a:lnTo>
                    <a:pt x="420" y="863"/>
                  </a:lnTo>
                  <a:lnTo>
                    <a:pt x="420" y="852"/>
                  </a:lnTo>
                  <a:lnTo>
                    <a:pt x="443" y="852"/>
                  </a:lnTo>
                  <a:lnTo>
                    <a:pt x="443" y="840"/>
                  </a:lnTo>
                  <a:lnTo>
                    <a:pt x="455" y="840"/>
                  </a:lnTo>
                  <a:lnTo>
                    <a:pt x="455" y="815"/>
                  </a:lnTo>
                  <a:lnTo>
                    <a:pt x="491" y="815"/>
                  </a:lnTo>
                  <a:lnTo>
                    <a:pt x="491" y="804"/>
                  </a:lnTo>
                  <a:lnTo>
                    <a:pt x="503" y="804"/>
                  </a:lnTo>
                  <a:lnTo>
                    <a:pt x="503" y="779"/>
                  </a:lnTo>
                  <a:lnTo>
                    <a:pt x="551" y="779"/>
                  </a:lnTo>
                  <a:lnTo>
                    <a:pt x="551" y="767"/>
                  </a:lnTo>
                  <a:lnTo>
                    <a:pt x="683" y="767"/>
                  </a:lnTo>
                  <a:lnTo>
                    <a:pt x="683" y="696"/>
                  </a:lnTo>
                  <a:lnTo>
                    <a:pt x="731" y="696"/>
                  </a:lnTo>
                  <a:lnTo>
                    <a:pt x="731" y="623"/>
                  </a:lnTo>
                  <a:lnTo>
                    <a:pt x="743" y="635"/>
                  </a:lnTo>
                  <a:lnTo>
                    <a:pt x="756" y="635"/>
                  </a:lnTo>
                  <a:lnTo>
                    <a:pt x="768" y="623"/>
                  </a:lnTo>
                  <a:lnTo>
                    <a:pt x="779" y="635"/>
                  </a:lnTo>
                  <a:lnTo>
                    <a:pt x="791" y="623"/>
                  </a:lnTo>
                  <a:lnTo>
                    <a:pt x="804" y="612"/>
                  </a:lnTo>
                  <a:lnTo>
                    <a:pt x="816" y="612"/>
                  </a:lnTo>
                  <a:lnTo>
                    <a:pt x="816" y="600"/>
                  </a:lnTo>
                  <a:lnTo>
                    <a:pt x="827" y="600"/>
                  </a:lnTo>
                  <a:lnTo>
                    <a:pt x="852" y="600"/>
                  </a:lnTo>
                  <a:lnTo>
                    <a:pt x="864" y="600"/>
                  </a:lnTo>
                  <a:lnTo>
                    <a:pt x="875" y="612"/>
                  </a:lnTo>
                  <a:lnTo>
                    <a:pt x="887" y="612"/>
                  </a:lnTo>
                  <a:lnTo>
                    <a:pt x="900" y="612"/>
                  </a:lnTo>
                  <a:lnTo>
                    <a:pt x="912" y="612"/>
                  </a:lnTo>
                  <a:lnTo>
                    <a:pt x="935" y="612"/>
                  </a:lnTo>
                  <a:lnTo>
                    <a:pt x="935" y="600"/>
                  </a:lnTo>
                  <a:lnTo>
                    <a:pt x="948" y="600"/>
                  </a:lnTo>
                  <a:lnTo>
                    <a:pt x="948" y="587"/>
                  </a:lnTo>
                  <a:lnTo>
                    <a:pt x="948" y="564"/>
                  </a:lnTo>
                  <a:lnTo>
                    <a:pt x="935" y="564"/>
                  </a:lnTo>
                  <a:lnTo>
                    <a:pt x="935" y="552"/>
                  </a:lnTo>
                  <a:lnTo>
                    <a:pt x="923" y="552"/>
                  </a:lnTo>
                  <a:lnTo>
                    <a:pt x="923" y="539"/>
                  </a:lnTo>
                  <a:lnTo>
                    <a:pt x="923" y="516"/>
                  </a:lnTo>
                  <a:lnTo>
                    <a:pt x="900" y="516"/>
                  </a:lnTo>
                  <a:lnTo>
                    <a:pt x="900" y="504"/>
                  </a:lnTo>
                  <a:lnTo>
                    <a:pt x="900" y="491"/>
                  </a:lnTo>
                  <a:lnTo>
                    <a:pt x="900" y="456"/>
                  </a:lnTo>
                  <a:lnTo>
                    <a:pt x="900" y="443"/>
                  </a:lnTo>
                  <a:lnTo>
                    <a:pt x="900" y="431"/>
                  </a:lnTo>
                  <a:lnTo>
                    <a:pt x="900" y="420"/>
                  </a:lnTo>
                  <a:lnTo>
                    <a:pt x="900" y="408"/>
                  </a:lnTo>
                  <a:lnTo>
                    <a:pt x="912" y="408"/>
                  </a:lnTo>
                  <a:lnTo>
                    <a:pt x="912" y="383"/>
                  </a:lnTo>
                  <a:lnTo>
                    <a:pt x="912" y="372"/>
                  </a:lnTo>
                  <a:lnTo>
                    <a:pt x="912" y="360"/>
                  </a:lnTo>
                  <a:lnTo>
                    <a:pt x="912" y="347"/>
                  </a:lnTo>
                  <a:lnTo>
                    <a:pt x="912" y="324"/>
                  </a:lnTo>
                  <a:lnTo>
                    <a:pt x="912" y="312"/>
                  </a:lnTo>
                  <a:lnTo>
                    <a:pt x="912" y="299"/>
                  </a:lnTo>
                  <a:lnTo>
                    <a:pt x="912" y="287"/>
                  </a:lnTo>
                  <a:lnTo>
                    <a:pt x="912" y="228"/>
                  </a:lnTo>
                  <a:lnTo>
                    <a:pt x="912" y="216"/>
                  </a:lnTo>
                  <a:lnTo>
                    <a:pt x="912" y="203"/>
                  </a:lnTo>
                  <a:lnTo>
                    <a:pt x="900" y="203"/>
                  </a:lnTo>
                  <a:lnTo>
                    <a:pt x="887" y="203"/>
                  </a:lnTo>
                  <a:lnTo>
                    <a:pt x="887" y="155"/>
                  </a:lnTo>
                  <a:lnTo>
                    <a:pt x="887" y="132"/>
                  </a:lnTo>
                  <a:lnTo>
                    <a:pt x="887" y="120"/>
                  </a:lnTo>
                  <a:lnTo>
                    <a:pt x="887" y="95"/>
                  </a:lnTo>
                  <a:lnTo>
                    <a:pt x="887" y="72"/>
                  </a:lnTo>
                  <a:lnTo>
                    <a:pt x="887" y="47"/>
                  </a:lnTo>
                  <a:lnTo>
                    <a:pt x="887" y="36"/>
                  </a:lnTo>
                  <a:lnTo>
                    <a:pt x="887" y="24"/>
                  </a:lnTo>
                  <a:lnTo>
                    <a:pt x="887" y="11"/>
                  </a:lnTo>
                  <a:lnTo>
                    <a:pt x="887" y="0"/>
                  </a:lnTo>
                  <a:lnTo>
                    <a:pt x="852" y="0"/>
                  </a:lnTo>
                  <a:lnTo>
                    <a:pt x="816" y="0"/>
                  </a:lnTo>
                  <a:lnTo>
                    <a:pt x="695" y="0"/>
                  </a:lnTo>
                  <a:lnTo>
                    <a:pt x="624" y="0"/>
                  </a:lnTo>
                  <a:lnTo>
                    <a:pt x="599" y="0"/>
                  </a:lnTo>
                  <a:lnTo>
                    <a:pt x="576" y="0"/>
                  </a:lnTo>
                  <a:lnTo>
                    <a:pt x="551" y="0"/>
                  </a:lnTo>
                  <a:lnTo>
                    <a:pt x="503" y="0"/>
                  </a:lnTo>
                  <a:lnTo>
                    <a:pt x="503" y="11"/>
                  </a:lnTo>
                  <a:lnTo>
                    <a:pt x="503" y="107"/>
                  </a:lnTo>
                  <a:lnTo>
                    <a:pt x="503" y="203"/>
                  </a:lnTo>
                  <a:lnTo>
                    <a:pt x="443" y="203"/>
                  </a:lnTo>
                  <a:lnTo>
                    <a:pt x="432" y="203"/>
                  </a:lnTo>
                  <a:lnTo>
                    <a:pt x="432" y="299"/>
                  </a:lnTo>
                  <a:lnTo>
                    <a:pt x="395" y="299"/>
                  </a:lnTo>
                  <a:lnTo>
                    <a:pt x="395" y="408"/>
                  </a:lnTo>
                  <a:lnTo>
                    <a:pt x="384" y="408"/>
                  </a:lnTo>
                  <a:lnTo>
                    <a:pt x="384" y="600"/>
                  </a:lnTo>
                  <a:lnTo>
                    <a:pt x="336" y="600"/>
                  </a:lnTo>
                  <a:lnTo>
                    <a:pt x="288" y="600"/>
                  </a:lnTo>
                  <a:lnTo>
                    <a:pt x="288" y="648"/>
                  </a:lnTo>
                  <a:lnTo>
                    <a:pt x="251" y="648"/>
                  </a:lnTo>
                  <a:lnTo>
                    <a:pt x="192" y="648"/>
                  </a:lnTo>
                  <a:lnTo>
                    <a:pt x="192" y="708"/>
                  </a:lnTo>
                  <a:lnTo>
                    <a:pt x="144" y="708"/>
                  </a:lnTo>
                  <a:lnTo>
                    <a:pt x="96" y="708"/>
                  </a:lnTo>
                  <a:lnTo>
                    <a:pt x="96" y="900"/>
                  </a:lnTo>
                  <a:lnTo>
                    <a:pt x="0" y="900"/>
                  </a:lnTo>
                  <a:lnTo>
                    <a:pt x="0" y="1103"/>
                  </a:lnTo>
                  <a:close/>
                </a:path>
              </a:pathLst>
            </a:custGeom>
            <a:solidFill>
              <a:srgbClr val="CCECFF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5" name="Freeform 80"/>
            <p:cNvSpPr>
              <a:spLocks/>
            </p:cNvSpPr>
            <p:nvPr/>
          </p:nvSpPr>
          <p:spPr bwMode="auto">
            <a:xfrm>
              <a:off x="3899" y="2482"/>
              <a:ext cx="299" cy="344"/>
            </a:xfrm>
            <a:custGeom>
              <a:avLst/>
              <a:gdLst>
                <a:gd name="T0" fmla="*/ 5 w 624"/>
                <a:gd name="T1" fmla="*/ 0 h 695"/>
                <a:gd name="T2" fmla="*/ 23 w 624"/>
                <a:gd name="T3" fmla="*/ 0 h 695"/>
                <a:gd name="T4" fmla="*/ 161 w 624"/>
                <a:gd name="T5" fmla="*/ 0 h 695"/>
                <a:gd name="T6" fmla="*/ 207 w 624"/>
                <a:gd name="T7" fmla="*/ 6 h 695"/>
                <a:gd name="T8" fmla="*/ 219 w 624"/>
                <a:gd name="T9" fmla="*/ 48 h 695"/>
                <a:gd name="T10" fmla="*/ 265 w 624"/>
                <a:gd name="T11" fmla="*/ 48 h 695"/>
                <a:gd name="T12" fmla="*/ 265 w 624"/>
                <a:gd name="T13" fmla="*/ 101 h 695"/>
                <a:gd name="T14" fmla="*/ 270 w 624"/>
                <a:gd name="T15" fmla="*/ 196 h 695"/>
                <a:gd name="T16" fmla="*/ 299 w 624"/>
                <a:gd name="T17" fmla="*/ 344 h 695"/>
                <a:gd name="T18" fmla="*/ 178 w 624"/>
                <a:gd name="T19" fmla="*/ 296 h 695"/>
                <a:gd name="T20" fmla="*/ 115 w 624"/>
                <a:gd name="T21" fmla="*/ 249 h 695"/>
                <a:gd name="T22" fmla="*/ 81 w 624"/>
                <a:gd name="T23" fmla="*/ 243 h 695"/>
                <a:gd name="T24" fmla="*/ 86 w 624"/>
                <a:gd name="T25" fmla="*/ 238 h 695"/>
                <a:gd name="T26" fmla="*/ 86 w 624"/>
                <a:gd name="T27" fmla="*/ 225 h 695"/>
                <a:gd name="T28" fmla="*/ 92 w 624"/>
                <a:gd name="T29" fmla="*/ 225 h 695"/>
                <a:gd name="T30" fmla="*/ 92 w 624"/>
                <a:gd name="T31" fmla="*/ 214 h 695"/>
                <a:gd name="T32" fmla="*/ 97 w 624"/>
                <a:gd name="T33" fmla="*/ 208 h 695"/>
                <a:gd name="T34" fmla="*/ 97 w 624"/>
                <a:gd name="T35" fmla="*/ 201 h 695"/>
                <a:gd name="T36" fmla="*/ 104 w 624"/>
                <a:gd name="T37" fmla="*/ 196 h 695"/>
                <a:gd name="T38" fmla="*/ 97 w 624"/>
                <a:gd name="T39" fmla="*/ 184 h 695"/>
                <a:gd name="T40" fmla="*/ 92 w 624"/>
                <a:gd name="T41" fmla="*/ 172 h 695"/>
                <a:gd name="T42" fmla="*/ 86 w 624"/>
                <a:gd name="T43" fmla="*/ 166 h 695"/>
                <a:gd name="T44" fmla="*/ 74 w 624"/>
                <a:gd name="T45" fmla="*/ 148 h 695"/>
                <a:gd name="T46" fmla="*/ 69 w 624"/>
                <a:gd name="T47" fmla="*/ 130 h 695"/>
                <a:gd name="T48" fmla="*/ 63 w 624"/>
                <a:gd name="T49" fmla="*/ 125 h 695"/>
                <a:gd name="T50" fmla="*/ 51 w 624"/>
                <a:gd name="T51" fmla="*/ 106 h 695"/>
                <a:gd name="T52" fmla="*/ 46 w 624"/>
                <a:gd name="T53" fmla="*/ 101 h 695"/>
                <a:gd name="T54" fmla="*/ 35 w 624"/>
                <a:gd name="T55" fmla="*/ 71 h 695"/>
                <a:gd name="T56" fmla="*/ 28 w 624"/>
                <a:gd name="T57" fmla="*/ 66 h 695"/>
                <a:gd name="T58" fmla="*/ 23 w 624"/>
                <a:gd name="T59" fmla="*/ 48 h 695"/>
                <a:gd name="T60" fmla="*/ 12 w 624"/>
                <a:gd name="T61" fmla="*/ 42 h 695"/>
                <a:gd name="T62" fmla="*/ 5 w 624"/>
                <a:gd name="T63" fmla="*/ 24 h 695"/>
                <a:gd name="T64" fmla="*/ 0 w 624"/>
                <a:gd name="T65" fmla="*/ 6 h 69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24"/>
                <a:gd name="T100" fmla="*/ 0 h 695"/>
                <a:gd name="T101" fmla="*/ 624 w 624"/>
                <a:gd name="T102" fmla="*/ 695 h 69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24" h="695">
                  <a:moveTo>
                    <a:pt x="0" y="0"/>
                  </a:moveTo>
                  <a:lnTo>
                    <a:pt x="11" y="0"/>
                  </a:lnTo>
                  <a:lnTo>
                    <a:pt x="36" y="0"/>
                  </a:lnTo>
                  <a:lnTo>
                    <a:pt x="48" y="0"/>
                  </a:lnTo>
                  <a:lnTo>
                    <a:pt x="276" y="0"/>
                  </a:lnTo>
                  <a:lnTo>
                    <a:pt x="336" y="0"/>
                  </a:lnTo>
                  <a:lnTo>
                    <a:pt x="432" y="0"/>
                  </a:lnTo>
                  <a:lnTo>
                    <a:pt x="432" y="12"/>
                  </a:lnTo>
                  <a:lnTo>
                    <a:pt x="457" y="12"/>
                  </a:lnTo>
                  <a:lnTo>
                    <a:pt x="457" y="96"/>
                  </a:lnTo>
                  <a:lnTo>
                    <a:pt x="480" y="96"/>
                  </a:lnTo>
                  <a:lnTo>
                    <a:pt x="553" y="96"/>
                  </a:lnTo>
                  <a:lnTo>
                    <a:pt x="553" y="133"/>
                  </a:lnTo>
                  <a:lnTo>
                    <a:pt x="553" y="204"/>
                  </a:lnTo>
                  <a:lnTo>
                    <a:pt x="564" y="204"/>
                  </a:lnTo>
                  <a:lnTo>
                    <a:pt x="564" y="396"/>
                  </a:lnTo>
                  <a:lnTo>
                    <a:pt x="624" y="396"/>
                  </a:lnTo>
                  <a:lnTo>
                    <a:pt x="624" y="695"/>
                  </a:lnTo>
                  <a:lnTo>
                    <a:pt x="432" y="647"/>
                  </a:lnTo>
                  <a:lnTo>
                    <a:pt x="372" y="599"/>
                  </a:lnTo>
                  <a:lnTo>
                    <a:pt x="240" y="599"/>
                  </a:lnTo>
                  <a:lnTo>
                    <a:pt x="240" y="503"/>
                  </a:lnTo>
                  <a:lnTo>
                    <a:pt x="169" y="503"/>
                  </a:lnTo>
                  <a:lnTo>
                    <a:pt x="169" y="491"/>
                  </a:lnTo>
                  <a:lnTo>
                    <a:pt x="169" y="480"/>
                  </a:lnTo>
                  <a:lnTo>
                    <a:pt x="180" y="480"/>
                  </a:lnTo>
                  <a:lnTo>
                    <a:pt x="180" y="468"/>
                  </a:lnTo>
                  <a:lnTo>
                    <a:pt x="180" y="455"/>
                  </a:lnTo>
                  <a:lnTo>
                    <a:pt x="180" y="443"/>
                  </a:lnTo>
                  <a:lnTo>
                    <a:pt x="192" y="455"/>
                  </a:lnTo>
                  <a:lnTo>
                    <a:pt x="192" y="443"/>
                  </a:lnTo>
                  <a:lnTo>
                    <a:pt x="192" y="432"/>
                  </a:lnTo>
                  <a:lnTo>
                    <a:pt x="203" y="432"/>
                  </a:lnTo>
                  <a:lnTo>
                    <a:pt x="203" y="420"/>
                  </a:lnTo>
                  <a:lnTo>
                    <a:pt x="192" y="407"/>
                  </a:lnTo>
                  <a:lnTo>
                    <a:pt x="203" y="407"/>
                  </a:lnTo>
                  <a:lnTo>
                    <a:pt x="203" y="396"/>
                  </a:lnTo>
                  <a:lnTo>
                    <a:pt x="217" y="396"/>
                  </a:lnTo>
                  <a:lnTo>
                    <a:pt x="203" y="384"/>
                  </a:lnTo>
                  <a:lnTo>
                    <a:pt x="203" y="372"/>
                  </a:lnTo>
                  <a:lnTo>
                    <a:pt x="203" y="348"/>
                  </a:lnTo>
                  <a:lnTo>
                    <a:pt x="192" y="348"/>
                  </a:lnTo>
                  <a:lnTo>
                    <a:pt x="192" y="336"/>
                  </a:lnTo>
                  <a:lnTo>
                    <a:pt x="180" y="336"/>
                  </a:lnTo>
                  <a:lnTo>
                    <a:pt x="180" y="300"/>
                  </a:lnTo>
                  <a:lnTo>
                    <a:pt x="155" y="300"/>
                  </a:lnTo>
                  <a:lnTo>
                    <a:pt x="155" y="263"/>
                  </a:lnTo>
                  <a:lnTo>
                    <a:pt x="144" y="263"/>
                  </a:lnTo>
                  <a:lnTo>
                    <a:pt x="144" y="252"/>
                  </a:lnTo>
                  <a:lnTo>
                    <a:pt x="132" y="252"/>
                  </a:lnTo>
                  <a:lnTo>
                    <a:pt x="132" y="215"/>
                  </a:lnTo>
                  <a:lnTo>
                    <a:pt x="107" y="215"/>
                  </a:lnTo>
                  <a:lnTo>
                    <a:pt x="107" y="204"/>
                  </a:lnTo>
                  <a:lnTo>
                    <a:pt x="96" y="204"/>
                  </a:lnTo>
                  <a:lnTo>
                    <a:pt x="96" y="144"/>
                  </a:lnTo>
                  <a:lnTo>
                    <a:pt x="73" y="144"/>
                  </a:lnTo>
                  <a:lnTo>
                    <a:pt x="73" y="133"/>
                  </a:lnTo>
                  <a:lnTo>
                    <a:pt x="59" y="133"/>
                  </a:lnTo>
                  <a:lnTo>
                    <a:pt x="59" y="96"/>
                  </a:lnTo>
                  <a:lnTo>
                    <a:pt x="48" y="96"/>
                  </a:lnTo>
                  <a:lnTo>
                    <a:pt x="48" y="85"/>
                  </a:lnTo>
                  <a:lnTo>
                    <a:pt x="25" y="85"/>
                  </a:lnTo>
                  <a:lnTo>
                    <a:pt x="25" y="48"/>
                  </a:lnTo>
                  <a:lnTo>
                    <a:pt x="11" y="48"/>
                  </a:lnTo>
                  <a:lnTo>
                    <a:pt x="11" y="12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EC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6" name="Freeform 81"/>
            <p:cNvSpPr>
              <a:spLocks/>
            </p:cNvSpPr>
            <p:nvPr/>
          </p:nvSpPr>
          <p:spPr bwMode="auto">
            <a:xfrm>
              <a:off x="3899" y="2482"/>
              <a:ext cx="299" cy="344"/>
            </a:xfrm>
            <a:custGeom>
              <a:avLst/>
              <a:gdLst>
                <a:gd name="T0" fmla="*/ 5 w 624"/>
                <a:gd name="T1" fmla="*/ 0 h 695"/>
                <a:gd name="T2" fmla="*/ 23 w 624"/>
                <a:gd name="T3" fmla="*/ 0 h 695"/>
                <a:gd name="T4" fmla="*/ 161 w 624"/>
                <a:gd name="T5" fmla="*/ 0 h 695"/>
                <a:gd name="T6" fmla="*/ 207 w 624"/>
                <a:gd name="T7" fmla="*/ 6 h 695"/>
                <a:gd name="T8" fmla="*/ 219 w 624"/>
                <a:gd name="T9" fmla="*/ 48 h 695"/>
                <a:gd name="T10" fmla="*/ 265 w 624"/>
                <a:gd name="T11" fmla="*/ 48 h 695"/>
                <a:gd name="T12" fmla="*/ 265 w 624"/>
                <a:gd name="T13" fmla="*/ 101 h 695"/>
                <a:gd name="T14" fmla="*/ 270 w 624"/>
                <a:gd name="T15" fmla="*/ 196 h 695"/>
                <a:gd name="T16" fmla="*/ 299 w 624"/>
                <a:gd name="T17" fmla="*/ 344 h 695"/>
                <a:gd name="T18" fmla="*/ 178 w 624"/>
                <a:gd name="T19" fmla="*/ 296 h 695"/>
                <a:gd name="T20" fmla="*/ 115 w 624"/>
                <a:gd name="T21" fmla="*/ 249 h 695"/>
                <a:gd name="T22" fmla="*/ 81 w 624"/>
                <a:gd name="T23" fmla="*/ 243 h 695"/>
                <a:gd name="T24" fmla="*/ 86 w 624"/>
                <a:gd name="T25" fmla="*/ 238 h 695"/>
                <a:gd name="T26" fmla="*/ 86 w 624"/>
                <a:gd name="T27" fmla="*/ 225 h 695"/>
                <a:gd name="T28" fmla="*/ 92 w 624"/>
                <a:gd name="T29" fmla="*/ 225 h 695"/>
                <a:gd name="T30" fmla="*/ 92 w 624"/>
                <a:gd name="T31" fmla="*/ 214 h 695"/>
                <a:gd name="T32" fmla="*/ 97 w 624"/>
                <a:gd name="T33" fmla="*/ 208 h 695"/>
                <a:gd name="T34" fmla="*/ 97 w 624"/>
                <a:gd name="T35" fmla="*/ 201 h 695"/>
                <a:gd name="T36" fmla="*/ 104 w 624"/>
                <a:gd name="T37" fmla="*/ 196 h 695"/>
                <a:gd name="T38" fmla="*/ 97 w 624"/>
                <a:gd name="T39" fmla="*/ 184 h 695"/>
                <a:gd name="T40" fmla="*/ 92 w 624"/>
                <a:gd name="T41" fmla="*/ 172 h 695"/>
                <a:gd name="T42" fmla="*/ 86 w 624"/>
                <a:gd name="T43" fmla="*/ 166 h 695"/>
                <a:gd name="T44" fmla="*/ 74 w 624"/>
                <a:gd name="T45" fmla="*/ 148 h 695"/>
                <a:gd name="T46" fmla="*/ 69 w 624"/>
                <a:gd name="T47" fmla="*/ 130 h 695"/>
                <a:gd name="T48" fmla="*/ 63 w 624"/>
                <a:gd name="T49" fmla="*/ 125 h 695"/>
                <a:gd name="T50" fmla="*/ 51 w 624"/>
                <a:gd name="T51" fmla="*/ 106 h 695"/>
                <a:gd name="T52" fmla="*/ 46 w 624"/>
                <a:gd name="T53" fmla="*/ 101 h 695"/>
                <a:gd name="T54" fmla="*/ 35 w 624"/>
                <a:gd name="T55" fmla="*/ 71 h 695"/>
                <a:gd name="T56" fmla="*/ 28 w 624"/>
                <a:gd name="T57" fmla="*/ 66 h 695"/>
                <a:gd name="T58" fmla="*/ 23 w 624"/>
                <a:gd name="T59" fmla="*/ 48 h 695"/>
                <a:gd name="T60" fmla="*/ 12 w 624"/>
                <a:gd name="T61" fmla="*/ 42 h 695"/>
                <a:gd name="T62" fmla="*/ 5 w 624"/>
                <a:gd name="T63" fmla="*/ 24 h 695"/>
                <a:gd name="T64" fmla="*/ 0 w 624"/>
                <a:gd name="T65" fmla="*/ 6 h 69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24"/>
                <a:gd name="T100" fmla="*/ 0 h 695"/>
                <a:gd name="T101" fmla="*/ 624 w 624"/>
                <a:gd name="T102" fmla="*/ 695 h 69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24" h="695">
                  <a:moveTo>
                    <a:pt x="0" y="0"/>
                  </a:moveTo>
                  <a:lnTo>
                    <a:pt x="11" y="0"/>
                  </a:lnTo>
                  <a:lnTo>
                    <a:pt x="36" y="0"/>
                  </a:lnTo>
                  <a:lnTo>
                    <a:pt x="48" y="0"/>
                  </a:lnTo>
                  <a:lnTo>
                    <a:pt x="276" y="0"/>
                  </a:lnTo>
                  <a:lnTo>
                    <a:pt x="336" y="0"/>
                  </a:lnTo>
                  <a:lnTo>
                    <a:pt x="432" y="0"/>
                  </a:lnTo>
                  <a:lnTo>
                    <a:pt x="432" y="12"/>
                  </a:lnTo>
                  <a:lnTo>
                    <a:pt x="457" y="12"/>
                  </a:lnTo>
                  <a:lnTo>
                    <a:pt x="457" y="96"/>
                  </a:lnTo>
                  <a:lnTo>
                    <a:pt x="480" y="96"/>
                  </a:lnTo>
                  <a:lnTo>
                    <a:pt x="553" y="96"/>
                  </a:lnTo>
                  <a:lnTo>
                    <a:pt x="553" y="133"/>
                  </a:lnTo>
                  <a:lnTo>
                    <a:pt x="553" y="204"/>
                  </a:lnTo>
                  <a:lnTo>
                    <a:pt x="564" y="204"/>
                  </a:lnTo>
                  <a:lnTo>
                    <a:pt x="564" y="396"/>
                  </a:lnTo>
                  <a:lnTo>
                    <a:pt x="624" y="396"/>
                  </a:lnTo>
                  <a:lnTo>
                    <a:pt x="624" y="695"/>
                  </a:lnTo>
                  <a:lnTo>
                    <a:pt x="432" y="647"/>
                  </a:lnTo>
                  <a:lnTo>
                    <a:pt x="372" y="599"/>
                  </a:lnTo>
                  <a:lnTo>
                    <a:pt x="240" y="599"/>
                  </a:lnTo>
                  <a:lnTo>
                    <a:pt x="240" y="503"/>
                  </a:lnTo>
                  <a:lnTo>
                    <a:pt x="169" y="503"/>
                  </a:lnTo>
                  <a:lnTo>
                    <a:pt x="169" y="491"/>
                  </a:lnTo>
                  <a:lnTo>
                    <a:pt x="169" y="480"/>
                  </a:lnTo>
                  <a:lnTo>
                    <a:pt x="180" y="480"/>
                  </a:lnTo>
                  <a:lnTo>
                    <a:pt x="180" y="468"/>
                  </a:lnTo>
                  <a:lnTo>
                    <a:pt x="180" y="455"/>
                  </a:lnTo>
                  <a:lnTo>
                    <a:pt x="180" y="443"/>
                  </a:lnTo>
                  <a:lnTo>
                    <a:pt x="192" y="455"/>
                  </a:lnTo>
                  <a:lnTo>
                    <a:pt x="192" y="443"/>
                  </a:lnTo>
                  <a:lnTo>
                    <a:pt x="192" y="432"/>
                  </a:lnTo>
                  <a:lnTo>
                    <a:pt x="203" y="432"/>
                  </a:lnTo>
                  <a:lnTo>
                    <a:pt x="203" y="420"/>
                  </a:lnTo>
                  <a:lnTo>
                    <a:pt x="192" y="407"/>
                  </a:lnTo>
                  <a:lnTo>
                    <a:pt x="203" y="407"/>
                  </a:lnTo>
                  <a:lnTo>
                    <a:pt x="203" y="396"/>
                  </a:lnTo>
                  <a:lnTo>
                    <a:pt x="217" y="396"/>
                  </a:lnTo>
                  <a:lnTo>
                    <a:pt x="203" y="384"/>
                  </a:lnTo>
                  <a:lnTo>
                    <a:pt x="203" y="372"/>
                  </a:lnTo>
                  <a:lnTo>
                    <a:pt x="203" y="348"/>
                  </a:lnTo>
                  <a:lnTo>
                    <a:pt x="192" y="348"/>
                  </a:lnTo>
                  <a:lnTo>
                    <a:pt x="192" y="336"/>
                  </a:lnTo>
                  <a:lnTo>
                    <a:pt x="180" y="336"/>
                  </a:lnTo>
                  <a:lnTo>
                    <a:pt x="180" y="300"/>
                  </a:lnTo>
                  <a:lnTo>
                    <a:pt x="155" y="300"/>
                  </a:lnTo>
                  <a:lnTo>
                    <a:pt x="155" y="263"/>
                  </a:lnTo>
                  <a:lnTo>
                    <a:pt x="144" y="263"/>
                  </a:lnTo>
                  <a:lnTo>
                    <a:pt x="144" y="252"/>
                  </a:lnTo>
                  <a:lnTo>
                    <a:pt x="132" y="252"/>
                  </a:lnTo>
                  <a:lnTo>
                    <a:pt x="132" y="215"/>
                  </a:lnTo>
                  <a:lnTo>
                    <a:pt x="107" y="215"/>
                  </a:lnTo>
                  <a:lnTo>
                    <a:pt x="107" y="204"/>
                  </a:lnTo>
                  <a:lnTo>
                    <a:pt x="96" y="204"/>
                  </a:lnTo>
                  <a:lnTo>
                    <a:pt x="96" y="144"/>
                  </a:lnTo>
                  <a:lnTo>
                    <a:pt x="73" y="144"/>
                  </a:lnTo>
                  <a:lnTo>
                    <a:pt x="73" y="133"/>
                  </a:lnTo>
                  <a:lnTo>
                    <a:pt x="59" y="133"/>
                  </a:lnTo>
                  <a:lnTo>
                    <a:pt x="59" y="96"/>
                  </a:lnTo>
                  <a:lnTo>
                    <a:pt x="48" y="96"/>
                  </a:lnTo>
                  <a:lnTo>
                    <a:pt x="48" y="85"/>
                  </a:lnTo>
                  <a:lnTo>
                    <a:pt x="25" y="85"/>
                  </a:lnTo>
                  <a:lnTo>
                    <a:pt x="25" y="48"/>
                  </a:lnTo>
                  <a:lnTo>
                    <a:pt x="11" y="48"/>
                  </a:lnTo>
                  <a:lnTo>
                    <a:pt x="11" y="12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ECFF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7" name="Freeform 82"/>
            <p:cNvSpPr>
              <a:spLocks/>
            </p:cNvSpPr>
            <p:nvPr/>
          </p:nvSpPr>
          <p:spPr bwMode="auto">
            <a:xfrm>
              <a:off x="3448" y="2476"/>
              <a:ext cx="555" cy="581"/>
            </a:xfrm>
            <a:custGeom>
              <a:avLst/>
              <a:gdLst>
                <a:gd name="T0" fmla="*/ 0 w 1156"/>
                <a:gd name="T1" fmla="*/ 225 h 1174"/>
                <a:gd name="T2" fmla="*/ 0 w 1156"/>
                <a:gd name="T3" fmla="*/ 207 h 1174"/>
                <a:gd name="T4" fmla="*/ 17 w 1156"/>
                <a:gd name="T5" fmla="*/ 201 h 1174"/>
                <a:gd name="T6" fmla="*/ 35 w 1156"/>
                <a:gd name="T7" fmla="*/ 201 h 1174"/>
                <a:gd name="T8" fmla="*/ 58 w 1156"/>
                <a:gd name="T9" fmla="*/ 201 h 1174"/>
                <a:gd name="T10" fmla="*/ 138 w 1156"/>
                <a:gd name="T11" fmla="*/ 201 h 1174"/>
                <a:gd name="T12" fmla="*/ 180 w 1156"/>
                <a:gd name="T13" fmla="*/ 201 h 1174"/>
                <a:gd name="T14" fmla="*/ 215 w 1156"/>
                <a:gd name="T15" fmla="*/ 143 h 1174"/>
                <a:gd name="T16" fmla="*/ 232 w 1156"/>
                <a:gd name="T17" fmla="*/ 130 h 1174"/>
                <a:gd name="T18" fmla="*/ 261 w 1156"/>
                <a:gd name="T19" fmla="*/ 130 h 1174"/>
                <a:gd name="T20" fmla="*/ 284 w 1156"/>
                <a:gd name="T21" fmla="*/ 130 h 1174"/>
                <a:gd name="T22" fmla="*/ 302 w 1156"/>
                <a:gd name="T23" fmla="*/ 130 h 1174"/>
                <a:gd name="T24" fmla="*/ 341 w 1156"/>
                <a:gd name="T25" fmla="*/ 130 h 1174"/>
                <a:gd name="T26" fmla="*/ 348 w 1156"/>
                <a:gd name="T27" fmla="*/ 88 h 1174"/>
                <a:gd name="T28" fmla="*/ 359 w 1156"/>
                <a:gd name="T29" fmla="*/ 77 h 1174"/>
                <a:gd name="T30" fmla="*/ 371 w 1156"/>
                <a:gd name="T31" fmla="*/ 64 h 1174"/>
                <a:gd name="T32" fmla="*/ 387 w 1156"/>
                <a:gd name="T33" fmla="*/ 53 h 1174"/>
                <a:gd name="T34" fmla="*/ 417 w 1156"/>
                <a:gd name="T35" fmla="*/ 53 h 1174"/>
                <a:gd name="T36" fmla="*/ 433 w 1156"/>
                <a:gd name="T37" fmla="*/ 48 h 1174"/>
                <a:gd name="T38" fmla="*/ 445 w 1156"/>
                <a:gd name="T39" fmla="*/ 0 h 1174"/>
                <a:gd name="T40" fmla="*/ 451 w 1156"/>
                <a:gd name="T41" fmla="*/ 5 h 1174"/>
                <a:gd name="T42" fmla="*/ 456 w 1156"/>
                <a:gd name="T43" fmla="*/ 29 h 1174"/>
                <a:gd name="T44" fmla="*/ 474 w 1156"/>
                <a:gd name="T45" fmla="*/ 48 h 1174"/>
                <a:gd name="T46" fmla="*/ 479 w 1156"/>
                <a:gd name="T47" fmla="*/ 71 h 1174"/>
                <a:gd name="T48" fmla="*/ 497 w 1156"/>
                <a:gd name="T49" fmla="*/ 77 h 1174"/>
                <a:gd name="T50" fmla="*/ 502 w 1156"/>
                <a:gd name="T51" fmla="*/ 112 h 1174"/>
                <a:gd name="T52" fmla="*/ 520 w 1156"/>
                <a:gd name="T53" fmla="*/ 130 h 1174"/>
                <a:gd name="T54" fmla="*/ 525 w 1156"/>
                <a:gd name="T55" fmla="*/ 154 h 1174"/>
                <a:gd name="T56" fmla="*/ 543 w 1156"/>
                <a:gd name="T57" fmla="*/ 172 h 1174"/>
                <a:gd name="T58" fmla="*/ 548 w 1156"/>
                <a:gd name="T59" fmla="*/ 190 h 1174"/>
                <a:gd name="T60" fmla="*/ 548 w 1156"/>
                <a:gd name="T61" fmla="*/ 201 h 1174"/>
                <a:gd name="T62" fmla="*/ 548 w 1156"/>
                <a:gd name="T63" fmla="*/ 213 h 1174"/>
                <a:gd name="T64" fmla="*/ 543 w 1156"/>
                <a:gd name="T65" fmla="*/ 225 h 1174"/>
                <a:gd name="T66" fmla="*/ 537 w 1156"/>
                <a:gd name="T67" fmla="*/ 231 h 1174"/>
                <a:gd name="T68" fmla="*/ 532 w 1156"/>
                <a:gd name="T69" fmla="*/ 243 h 1174"/>
                <a:gd name="T70" fmla="*/ 474 w 1156"/>
                <a:gd name="T71" fmla="*/ 254 h 1174"/>
                <a:gd name="T72" fmla="*/ 428 w 1156"/>
                <a:gd name="T73" fmla="*/ 302 h 1174"/>
                <a:gd name="T74" fmla="*/ 394 w 1156"/>
                <a:gd name="T75" fmla="*/ 320 h 1174"/>
                <a:gd name="T76" fmla="*/ 330 w 1156"/>
                <a:gd name="T77" fmla="*/ 338 h 1174"/>
                <a:gd name="T78" fmla="*/ 325 w 1156"/>
                <a:gd name="T79" fmla="*/ 552 h 1174"/>
                <a:gd name="T80" fmla="*/ 295 w 1156"/>
                <a:gd name="T81" fmla="*/ 552 h 1174"/>
                <a:gd name="T82" fmla="*/ 255 w 1156"/>
                <a:gd name="T83" fmla="*/ 570 h 1174"/>
                <a:gd name="T84" fmla="*/ 197 w 1156"/>
                <a:gd name="T85" fmla="*/ 581 h 1174"/>
                <a:gd name="T86" fmla="*/ 150 w 1156"/>
                <a:gd name="T87" fmla="*/ 581 h 1174"/>
                <a:gd name="T88" fmla="*/ 115 w 1156"/>
                <a:gd name="T89" fmla="*/ 581 h 1174"/>
                <a:gd name="T90" fmla="*/ 86 w 1156"/>
                <a:gd name="T91" fmla="*/ 552 h 1174"/>
                <a:gd name="T92" fmla="*/ 46 w 1156"/>
                <a:gd name="T93" fmla="*/ 533 h 1174"/>
                <a:gd name="T94" fmla="*/ 52 w 1156"/>
                <a:gd name="T95" fmla="*/ 498 h 1174"/>
                <a:gd name="T96" fmla="*/ 46 w 1156"/>
                <a:gd name="T97" fmla="*/ 486 h 1174"/>
                <a:gd name="T98" fmla="*/ 35 w 1156"/>
                <a:gd name="T99" fmla="*/ 492 h 1174"/>
                <a:gd name="T100" fmla="*/ 29 w 1156"/>
                <a:gd name="T101" fmla="*/ 492 h 1174"/>
                <a:gd name="T102" fmla="*/ 23 w 1156"/>
                <a:gd name="T103" fmla="*/ 475 h 1174"/>
                <a:gd name="T104" fmla="*/ 17 w 1156"/>
                <a:gd name="T105" fmla="*/ 457 h 1174"/>
                <a:gd name="T106" fmla="*/ 6 w 1156"/>
                <a:gd name="T107" fmla="*/ 444 h 1174"/>
                <a:gd name="T108" fmla="*/ 6 w 1156"/>
                <a:gd name="T109" fmla="*/ 415 h 1174"/>
                <a:gd name="T110" fmla="*/ 12 w 1156"/>
                <a:gd name="T111" fmla="*/ 403 h 1174"/>
                <a:gd name="T112" fmla="*/ 12 w 1156"/>
                <a:gd name="T113" fmla="*/ 380 h 1174"/>
                <a:gd name="T114" fmla="*/ 12 w 1156"/>
                <a:gd name="T115" fmla="*/ 356 h 1174"/>
                <a:gd name="T116" fmla="*/ 12 w 1156"/>
                <a:gd name="T117" fmla="*/ 314 h 1174"/>
                <a:gd name="T118" fmla="*/ 6 w 1156"/>
                <a:gd name="T119" fmla="*/ 302 h 1174"/>
                <a:gd name="T120" fmla="*/ 0 w 1156"/>
                <a:gd name="T121" fmla="*/ 267 h 117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156"/>
                <a:gd name="T184" fmla="*/ 0 h 1174"/>
                <a:gd name="T185" fmla="*/ 1156 w 1156"/>
                <a:gd name="T186" fmla="*/ 1174 h 117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156" h="1174">
                  <a:moveTo>
                    <a:pt x="0" y="502"/>
                  </a:moveTo>
                  <a:lnTo>
                    <a:pt x="0" y="479"/>
                  </a:lnTo>
                  <a:lnTo>
                    <a:pt x="0" y="454"/>
                  </a:lnTo>
                  <a:lnTo>
                    <a:pt x="0" y="443"/>
                  </a:lnTo>
                  <a:lnTo>
                    <a:pt x="0" y="431"/>
                  </a:lnTo>
                  <a:lnTo>
                    <a:pt x="0" y="418"/>
                  </a:lnTo>
                  <a:lnTo>
                    <a:pt x="0" y="407"/>
                  </a:lnTo>
                  <a:lnTo>
                    <a:pt x="25" y="407"/>
                  </a:lnTo>
                  <a:lnTo>
                    <a:pt x="36" y="407"/>
                  </a:lnTo>
                  <a:lnTo>
                    <a:pt x="48" y="407"/>
                  </a:lnTo>
                  <a:lnTo>
                    <a:pt x="61" y="407"/>
                  </a:lnTo>
                  <a:lnTo>
                    <a:pt x="73" y="407"/>
                  </a:lnTo>
                  <a:lnTo>
                    <a:pt x="96" y="407"/>
                  </a:lnTo>
                  <a:lnTo>
                    <a:pt x="109" y="407"/>
                  </a:lnTo>
                  <a:lnTo>
                    <a:pt x="121" y="407"/>
                  </a:lnTo>
                  <a:lnTo>
                    <a:pt x="169" y="407"/>
                  </a:lnTo>
                  <a:lnTo>
                    <a:pt x="240" y="407"/>
                  </a:lnTo>
                  <a:lnTo>
                    <a:pt x="288" y="407"/>
                  </a:lnTo>
                  <a:lnTo>
                    <a:pt x="326" y="407"/>
                  </a:lnTo>
                  <a:lnTo>
                    <a:pt x="340" y="407"/>
                  </a:lnTo>
                  <a:lnTo>
                    <a:pt x="374" y="407"/>
                  </a:lnTo>
                  <a:lnTo>
                    <a:pt x="411" y="407"/>
                  </a:lnTo>
                  <a:lnTo>
                    <a:pt x="411" y="288"/>
                  </a:lnTo>
                  <a:lnTo>
                    <a:pt x="447" y="288"/>
                  </a:lnTo>
                  <a:lnTo>
                    <a:pt x="447" y="274"/>
                  </a:lnTo>
                  <a:lnTo>
                    <a:pt x="484" y="274"/>
                  </a:lnTo>
                  <a:lnTo>
                    <a:pt x="484" y="263"/>
                  </a:lnTo>
                  <a:lnTo>
                    <a:pt x="507" y="263"/>
                  </a:lnTo>
                  <a:lnTo>
                    <a:pt x="532" y="263"/>
                  </a:lnTo>
                  <a:lnTo>
                    <a:pt x="543" y="263"/>
                  </a:lnTo>
                  <a:lnTo>
                    <a:pt x="555" y="263"/>
                  </a:lnTo>
                  <a:lnTo>
                    <a:pt x="580" y="263"/>
                  </a:lnTo>
                  <a:lnTo>
                    <a:pt x="591" y="263"/>
                  </a:lnTo>
                  <a:lnTo>
                    <a:pt x="603" y="263"/>
                  </a:lnTo>
                  <a:lnTo>
                    <a:pt x="614" y="263"/>
                  </a:lnTo>
                  <a:lnTo>
                    <a:pt x="628" y="263"/>
                  </a:lnTo>
                  <a:lnTo>
                    <a:pt x="651" y="263"/>
                  </a:lnTo>
                  <a:lnTo>
                    <a:pt x="687" y="263"/>
                  </a:lnTo>
                  <a:lnTo>
                    <a:pt x="710" y="263"/>
                  </a:lnTo>
                  <a:lnTo>
                    <a:pt x="710" y="215"/>
                  </a:lnTo>
                  <a:lnTo>
                    <a:pt x="724" y="215"/>
                  </a:lnTo>
                  <a:lnTo>
                    <a:pt x="724" y="178"/>
                  </a:lnTo>
                  <a:lnTo>
                    <a:pt x="735" y="178"/>
                  </a:lnTo>
                  <a:lnTo>
                    <a:pt x="735" y="155"/>
                  </a:lnTo>
                  <a:lnTo>
                    <a:pt x="747" y="155"/>
                  </a:lnTo>
                  <a:lnTo>
                    <a:pt x="747" y="144"/>
                  </a:lnTo>
                  <a:lnTo>
                    <a:pt x="772" y="144"/>
                  </a:lnTo>
                  <a:lnTo>
                    <a:pt x="772" y="130"/>
                  </a:lnTo>
                  <a:lnTo>
                    <a:pt x="783" y="130"/>
                  </a:lnTo>
                  <a:lnTo>
                    <a:pt x="783" y="107"/>
                  </a:lnTo>
                  <a:lnTo>
                    <a:pt x="806" y="107"/>
                  </a:lnTo>
                  <a:lnTo>
                    <a:pt x="820" y="107"/>
                  </a:lnTo>
                  <a:lnTo>
                    <a:pt x="831" y="107"/>
                  </a:lnTo>
                  <a:lnTo>
                    <a:pt x="868" y="107"/>
                  </a:lnTo>
                  <a:lnTo>
                    <a:pt x="879" y="107"/>
                  </a:lnTo>
                  <a:lnTo>
                    <a:pt x="902" y="107"/>
                  </a:lnTo>
                  <a:lnTo>
                    <a:pt x="902" y="96"/>
                  </a:lnTo>
                  <a:lnTo>
                    <a:pt x="902" y="0"/>
                  </a:lnTo>
                  <a:lnTo>
                    <a:pt x="916" y="0"/>
                  </a:lnTo>
                  <a:lnTo>
                    <a:pt x="927" y="0"/>
                  </a:lnTo>
                  <a:lnTo>
                    <a:pt x="916" y="11"/>
                  </a:lnTo>
                  <a:lnTo>
                    <a:pt x="927" y="11"/>
                  </a:lnTo>
                  <a:lnTo>
                    <a:pt x="939" y="11"/>
                  </a:lnTo>
                  <a:lnTo>
                    <a:pt x="939" y="23"/>
                  </a:lnTo>
                  <a:lnTo>
                    <a:pt x="950" y="23"/>
                  </a:lnTo>
                  <a:lnTo>
                    <a:pt x="950" y="59"/>
                  </a:lnTo>
                  <a:lnTo>
                    <a:pt x="964" y="59"/>
                  </a:lnTo>
                  <a:lnTo>
                    <a:pt x="964" y="96"/>
                  </a:lnTo>
                  <a:lnTo>
                    <a:pt x="987" y="96"/>
                  </a:lnTo>
                  <a:lnTo>
                    <a:pt x="987" y="107"/>
                  </a:lnTo>
                  <a:lnTo>
                    <a:pt x="998" y="107"/>
                  </a:lnTo>
                  <a:lnTo>
                    <a:pt x="998" y="144"/>
                  </a:lnTo>
                  <a:lnTo>
                    <a:pt x="1012" y="144"/>
                  </a:lnTo>
                  <a:lnTo>
                    <a:pt x="1012" y="155"/>
                  </a:lnTo>
                  <a:lnTo>
                    <a:pt x="1035" y="155"/>
                  </a:lnTo>
                  <a:lnTo>
                    <a:pt x="1035" y="215"/>
                  </a:lnTo>
                  <a:lnTo>
                    <a:pt x="1046" y="215"/>
                  </a:lnTo>
                  <a:lnTo>
                    <a:pt x="1046" y="226"/>
                  </a:lnTo>
                  <a:lnTo>
                    <a:pt x="1071" y="226"/>
                  </a:lnTo>
                  <a:lnTo>
                    <a:pt x="1071" y="263"/>
                  </a:lnTo>
                  <a:lnTo>
                    <a:pt x="1083" y="263"/>
                  </a:lnTo>
                  <a:lnTo>
                    <a:pt x="1083" y="274"/>
                  </a:lnTo>
                  <a:lnTo>
                    <a:pt x="1094" y="274"/>
                  </a:lnTo>
                  <a:lnTo>
                    <a:pt x="1094" y="311"/>
                  </a:lnTo>
                  <a:lnTo>
                    <a:pt x="1119" y="311"/>
                  </a:lnTo>
                  <a:lnTo>
                    <a:pt x="1119" y="347"/>
                  </a:lnTo>
                  <a:lnTo>
                    <a:pt x="1131" y="347"/>
                  </a:lnTo>
                  <a:lnTo>
                    <a:pt x="1131" y="359"/>
                  </a:lnTo>
                  <a:lnTo>
                    <a:pt x="1142" y="359"/>
                  </a:lnTo>
                  <a:lnTo>
                    <a:pt x="1142" y="383"/>
                  </a:lnTo>
                  <a:lnTo>
                    <a:pt x="1142" y="395"/>
                  </a:lnTo>
                  <a:lnTo>
                    <a:pt x="1156" y="407"/>
                  </a:lnTo>
                  <a:lnTo>
                    <a:pt x="1142" y="407"/>
                  </a:lnTo>
                  <a:lnTo>
                    <a:pt x="1142" y="418"/>
                  </a:lnTo>
                  <a:lnTo>
                    <a:pt x="1131" y="418"/>
                  </a:lnTo>
                  <a:lnTo>
                    <a:pt x="1142" y="431"/>
                  </a:lnTo>
                  <a:lnTo>
                    <a:pt x="1142" y="443"/>
                  </a:lnTo>
                  <a:lnTo>
                    <a:pt x="1131" y="443"/>
                  </a:lnTo>
                  <a:lnTo>
                    <a:pt x="1131" y="454"/>
                  </a:lnTo>
                  <a:lnTo>
                    <a:pt x="1131" y="466"/>
                  </a:lnTo>
                  <a:lnTo>
                    <a:pt x="1119" y="454"/>
                  </a:lnTo>
                  <a:lnTo>
                    <a:pt x="1119" y="466"/>
                  </a:lnTo>
                  <a:lnTo>
                    <a:pt x="1119" y="479"/>
                  </a:lnTo>
                  <a:lnTo>
                    <a:pt x="1119" y="491"/>
                  </a:lnTo>
                  <a:lnTo>
                    <a:pt x="1108" y="491"/>
                  </a:lnTo>
                  <a:lnTo>
                    <a:pt x="1108" y="502"/>
                  </a:lnTo>
                  <a:lnTo>
                    <a:pt x="1108" y="514"/>
                  </a:lnTo>
                  <a:lnTo>
                    <a:pt x="987" y="514"/>
                  </a:lnTo>
                  <a:lnTo>
                    <a:pt x="987" y="575"/>
                  </a:lnTo>
                  <a:lnTo>
                    <a:pt x="891" y="575"/>
                  </a:lnTo>
                  <a:lnTo>
                    <a:pt x="891" y="610"/>
                  </a:lnTo>
                  <a:lnTo>
                    <a:pt x="854" y="610"/>
                  </a:lnTo>
                  <a:lnTo>
                    <a:pt x="854" y="646"/>
                  </a:lnTo>
                  <a:lnTo>
                    <a:pt x="820" y="646"/>
                  </a:lnTo>
                  <a:lnTo>
                    <a:pt x="820" y="683"/>
                  </a:lnTo>
                  <a:lnTo>
                    <a:pt x="747" y="683"/>
                  </a:lnTo>
                  <a:lnTo>
                    <a:pt x="687" y="683"/>
                  </a:lnTo>
                  <a:lnTo>
                    <a:pt x="687" y="815"/>
                  </a:lnTo>
                  <a:lnTo>
                    <a:pt x="676" y="815"/>
                  </a:lnTo>
                  <a:lnTo>
                    <a:pt x="676" y="1115"/>
                  </a:lnTo>
                  <a:lnTo>
                    <a:pt x="639" y="1115"/>
                  </a:lnTo>
                  <a:lnTo>
                    <a:pt x="628" y="1115"/>
                  </a:lnTo>
                  <a:lnTo>
                    <a:pt x="614" y="1115"/>
                  </a:lnTo>
                  <a:lnTo>
                    <a:pt x="580" y="1115"/>
                  </a:lnTo>
                  <a:lnTo>
                    <a:pt x="580" y="1151"/>
                  </a:lnTo>
                  <a:lnTo>
                    <a:pt x="532" y="1151"/>
                  </a:lnTo>
                  <a:lnTo>
                    <a:pt x="484" y="1151"/>
                  </a:lnTo>
                  <a:lnTo>
                    <a:pt x="484" y="1174"/>
                  </a:lnTo>
                  <a:lnTo>
                    <a:pt x="411" y="1174"/>
                  </a:lnTo>
                  <a:lnTo>
                    <a:pt x="374" y="1174"/>
                  </a:lnTo>
                  <a:lnTo>
                    <a:pt x="340" y="1174"/>
                  </a:lnTo>
                  <a:lnTo>
                    <a:pt x="313" y="1174"/>
                  </a:lnTo>
                  <a:lnTo>
                    <a:pt x="265" y="1174"/>
                  </a:lnTo>
                  <a:lnTo>
                    <a:pt x="253" y="1174"/>
                  </a:lnTo>
                  <a:lnTo>
                    <a:pt x="240" y="1174"/>
                  </a:lnTo>
                  <a:lnTo>
                    <a:pt x="217" y="1174"/>
                  </a:lnTo>
                  <a:lnTo>
                    <a:pt x="180" y="1174"/>
                  </a:lnTo>
                  <a:lnTo>
                    <a:pt x="180" y="1115"/>
                  </a:lnTo>
                  <a:lnTo>
                    <a:pt x="132" y="1103"/>
                  </a:lnTo>
                  <a:lnTo>
                    <a:pt x="132" y="1078"/>
                  </a:lnTo>
                  <a:lnTo>
                    <a:pt x="96" y="1078"/>
                  </a:lnTo>
                  <a:lnTo>
                    <a:pt x="96" y="1019"/>
                  </a:lnTo>
                  <a:lnTo>
                    <a:pt x="109" y="1019"/>
                  </a:lnTo>
                  <a:lnTo>
                    <a:pt x="109" y="1007"/>
                  </a:lnTo>
                  <a:lnTo>
                    <a:pt x="109" y="971"/>
                  </a:lnTo>
                  <a:lnTo>
                    <a:pt x="109" y="982"/>
                  </a:lnTo>
                  <a:lnTo>
                    <a:pt x="96" y="982"/>
                  </a:lnTo>
                  <a:lnTo>
                    <a:pt x="96" y="994"/>
                  </a:lnTo>
                  <a:lnTo>
                    <a:pt x="84" y="994"/>
                  </a:lnTo>
                  <a:lnTo>
                    <a:pt x="73" y="994"/>
                  </a:lnTo>
                  <a:lnTo>
                    <a:pt x="73" y="1007"/>
                  </a:lnTo>
                  <a:lnTo>
                    <a:pt x="61" y="1007"/>
                  </a:lnTo>
                  <a:lnTo>
                    <a:pt x="61" y="994"/>
                  </a:lnTo>
                  <a:lnTo>
                    <a:pt x="61" y="971"/>
                  </a:lnTo>
                  <a:lnTo>
                    <a:pt x="48" y="971"/>
                  </a:lnTo>
                  <a:lnTo>
                    <a:pt x="48" y="959"/>
                  </a:lnTo>
                  <a:lnTo>
                    <a:pt x="36" y="959"/>
                  </a:lnTo>
                  <a:lnTo>
                    <a:pt x="36" y="946"/>
                  </a:lnTo>
                  <a:lnTo>
                    <a:pt x="36" y="923"/>
                  </a:lnTo>
                  <a:lnTo>
                    <a:pt x="13" y="923"/>
                  </a:lnTo>
                  <a:lnTo>
                    <a:pt x="13" y="911"/>
                  </a:lnTo>
                  <a:lnTo>
                    <a:pt x="13" y="898"/>
                  </a:lnTo>
                  <a:lnTo>
                    <a:pt x="13" y="863"/>
                  </a:lnTo>
                  <a:lnTo>
                    <a:pt x="13" y="850"/>
                  </a:lnTo>
                  <a:lnTo>
                    <a:pt x="13" y="838"/>
                  </a:lnTo>
                  <a:lnTo>
                    <a:pt x="13" y="827"/>
                  </a:lnTo>
                  <a:lnTo>
                    <a:pt x="13" y="815"/>
                  </a:lnTo>
                  <a:lnTo>
                    <a:pt x="25" y="815"/>
                  </a:lnTo>
                  <a:lnTo>
                    <a:pt x="25" y="790"/>
                  </a:lnTo>
                  <a:lnTo>
                    <a:pt x="25" y="779"/>
                  </a:lnTo>
                  <a:lnTo>
                    <a:pt x="25" y="767"/>
                  </a:lnTo>
                  <a:lnTo>
                    <a:pt x="25" y="754"/>
                  </a:lnTo>
                  <a:lnTo>
                    <a:pt x="25" y="731"/>
                  </a:lnTo>
                  <a:lnTo>
                    <a:pt x="25" y="719"/>
                  </a:lnTo>
                  <a:lnTo>
                    <a:pt x="25" y="706"/>
                  </a:lnTo>
                  <a:lnTo>
                    <a:pt x="25" y="694"/>
                  </a:lnTo>
                  <a:lnTo>
                    <a:pt x="25" y="635"/>
                  </a:lnTo>
                  <a:lnTo>
                    <a:pt x="25" y="623"/>
                  </a:lnTo>
                  <a:lnTo>
                    <a:pt x="25" y="610"/>
                  </a:lnTo>
                  <a:lnTo>
                    <a:pt x="13" y="610"/>
                  </a:lnTo>
                  <a:lnTo>
                    <a:pt x="0" y="610"/>
                  </a:lnTo>
                  <a:lnTo>
                    <a:pt x="0" y="562"/>
                  </a:lnTo>
                  <a:lnTo>
                    <a:pt x="0" y="539"/>
                  </a:lnTo>
                  <a:lnTo>
                    <a:pt x="0" y="527"/>
                  </a:lnTo>
                  <a:lnTo>
                    <a:pt x="0" y="502"/>
                  </a:lnTo>
                  <a:close/>
                </a:path>
              </a:pathLst>
            </a:custGeom>
            <a:solidFill>
              <a:srgbClr val="CCEC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8" name="Freeform 83"/>
            <p:cNvSpPr>
              <a:spLocks/>
            </p:cNvSpPr>
            <p:nvPr/>
          </p:nvSpPr>
          <p:spPr bwMode="auto">
            <a:xfrm>
              <a:off x="3448" y="2476"/>
              <a:ext cx="555" cy="581"/>
            </a:xfrm>
            <a:custGeom>
              <a:avLst/>
              <a:gdLst>
                <a:gd name="T0" fmla="*/ 0 w 1156"/>
                <a:gd name="T1" fmla="*/ 225 h 1174"/>
                <a:gd name="T2" fmla="*/ 0 w 1156"/>
                <a:gd name="T3" fmla="*/ 207 h 1174"/>
                <a:gd name="T4" fmla="*/ 17 w 1156"/>
                <a:gd name="T5" fmla="*/ 201 h 1174"/>
                <a:gd name="T6" fmla="*/ 35 w 1156"/>
                <a:gd name="T7" fmla="*/ 201 h 1174"/>
                <a:gd name="T8" fmla="*/ 58 w 1156"/>
                <a:gd name="T9" fmla="*/ 201 h 1174"/>
                <a:gd name="T10" fmla="*/ 138 w 1156"/>
                <a:gd name="T11" fmla="*/ 201 h 1174"/>
                <a:gd name="T12" fmla="*/ 180 w 1156"/>
                <a:gd name="T13" fmla="*/ 201 h 1174"/>
                <a:gd name="T14" fmla="*/ 215 w 1156"/>
                <a:gd name="T15" fmla="*/ 143 h 1174"/>
                <a:gd name="T16" fmla="*/ 232 w 1156"/>
                <a:gd name="T17" fmla="*/ 130 h 1174"/>
                <a:gd name="T18" fmla="*/ 261 w 1156"/>
                <a:gd name="T19" fmla="*/ 130 h 1174"/>
                <a:gd name="T20" fmla="*/ 284 w 1156"/>
                <a:gd name="T21" fmla="*/ 130 h 1174"/>
                <a:gd name="T22" fmla="*/ 302 w 1156"/>
                <a:gd name="T23" fmla="*/ 130 h 1174"/>
                <a:gd name="T24" fmla="*/ 341 w 1156"/>
                <a:gd name="T25" fmla="*/ 130 h 1174"/>
                <a:gd name="T26" fmla="*/ 348 w 1156"/>
                <a:gd name="T27" fmla="*/ 88 h 1174"/>
                <a:gd name="T28" fmla="*/ 359 w 1156"/>
                <a:gd name="T29" fmla="*/ 77 h 1174"/>
                <a:gd name="T30" fmla="*/ 371 w 1156"/>
                <a:gd name="T31" fmla="*/ 64 h 1174"/>
                <a:gd name="T32" fmla="*/ 387 w 1156"/>
                <a:gd name="T33" fmla="*/ 53 h 1174"/>
                <a:gd name="T34" fmla="*/ 417 w 1156"/>
                <a:gd name="T35" fmla="*/ 53 h 1174"/>
                <a:gd name="T36" fmla="*/ 433 w 1156"/>
                <a:gd name="T37" fmla="*/ 48 h 1174"/>
                <a:gd name="T38" fmla="*/ 445 w 1156"/>
                <a:gd name="T39" fmla="*/ 0 h 1174"/>
                <a:gd name="T40" fmla="*/ 451 w 1156"/>
                <a:gd name="T41" fmla="*/ 5 h 1174"/>
                <a:gd name="T42" fmla="*/ 456 w 1156"/>
                <a:gd name="T43" fmla="*/ 29 h 1174"/>
                <a:gd name="T44" fmla="*/ 474 w 1156"/>
                <a:gd name="T45" fmla="*/ 48 h 1174"/>
                <a:gd name="T46" fmla="*/ 479 w 1156"/>
                <a:gd name="T47" fmla="*/ 71 h 1174"/>
                <a:gd name="T48" fmla="*/ 497 w 1156"/>
                <a:gd name="T49" fmla="*/ 77 h 1174"/>
                <a:gd name="T50" fmla="*/ 502 w 1156"/>
                <a:gd name="T51" fmla="*/ 112 h 1174"/>
                <a:gd name="T52" fmla="*/ 520 w 1156"/>
                <a:gd name="T53" fmla="*/ 130 h 1174"/>
                <a:gd name="T54" fmla="*/ 525 w 1156"/>
                <a:gd name="T55" fmla="*/ 154 h 1174"/>
                <a:gd name="T56" fmla="*/ 543 w 1156"/>
                <a:gd name="T57" fmla="*/ 172 h 1174"/>
                <a:gd name="T58" fmla="*/ 548 w 1156"/>
                <a:gd name="T59" fmla="*/ 190 h 1174"/>
                <a:gd name="T60" fmla="*/ 548 w 1156"/>
                <a:gd name="T61" fmla="*/ 201 h 1174"/>
                <a:gd name="T62" fmla="*/ 548 w 1156"/>
                <a:gd name="T63" fmla="*/ 213 h 1174"/>
                <a:gd name="T64" fmla="*/ 543 w 1156"/>
                <a:gd name="T65" fmla="*/ 225 h 1174"/>
                <a:gd name="T66" fmla="*/ 537 w 1156"/>
                <a:gd name="T67" fmla="*/ 231 h 1174"/>
                <a:gd name="T68" fmla="*/ 532 w 1156"/>
                <a:gd name="T69" fmla="*/ 243 h 1174"/>
                <a:gd name="T70" fmla="*/ 474 w 1156"/>
                <a:gd name="T71" fmla="*/ 254 h 1174"/>
                <a:gd name="T72" fmla="*/ 428 w 1156"/>
                <a:gd name="T73" fmla="*/ 302 h 1174"/>
                <a:gd name="T74" fmla="*/ 394 w 1156"/>
                <a:gd name="T75" fmla="*/ 320 h 1174"/>
                <a:gd name="T76" fmla="*/ 330 w 1156"/>
                <a:gd name="T77" fmla="*/ 338 h 1174"/>
                <a:gd name="T78" fmla="*/ 325 w 1156"/>
                <a:gd name="T79" fmla="*/ 552 h 1174"/>
                <a:gd name="T80" fmla="*/ 295 w 1156"/>
                <a:gd name="T81" fmla="*/ 552 h 1174"/>
                <a:gd name="T82" fmla="*/ 255 w 1156"/>
                <a:gd name="T83" fmla="*/ 570 h 1174"/>
                <a:gd name="T84" fmla="*/ 197 w 1156"/>
                <a:gd name="T85" fmla="*/ 581 h 1174"/>
                <a:gd name="T86" fmla="*/ 150 w 1156"/>
                <a:gd name="T87" fmla="*/ 581 h 1174"/>
                <a:gd name="T88" fmla="*/ 115 w 1156"/>
                <a:gd name="T89" fmla="*/ 581 h 1174"/>
                <a:gd name="T90" fmla="*/ 86 w 1156"/>
                <a:gd name="T91" fmla="*/ 552 h 1174"/>
                <a:gd name="T92" fmla="*/ 46 w 1156"/>
                <a:gd name="T93" fmla="*/ 533 h 1174"/>
                <a:gd name="T94" fmla="*/ 52 w 1156"/>
                <a:gd name="T95" fmla="*/ 498 h 1174"/>
                <a:gd name="T96" fmla="*/ 46 w 1156"/>
                <a:gd name="T97" fmla="*/ 486 h 1174"/>
                <a:gd name="T98" fmla="*/ 35 w 1156"/>
                <a:gd name="T99" fmla="*/ 492 h 1174"/>
                <a:gd name="T100" fmla="*/ 29 w 1156"/>
                <a:gd name="T101" fmla="*/ 492 h 1174"/>
                <a:gd name="T102" fmla="*/ 23 w 1156"/>
                <a:gd name="T103" fmla="*/ 475 h 1174"/>
                <a:gd name="T104" fmla="*/ 17 w 1156"/>
                <a:gd name="T105" fmla="*/ 457 h 1174"/>
                <a:gd name="T106" fmla="*/ 6 w 1156"/>
                <a:gd name="T107" fmla="*/ 444 h 1174"/>
                <a:gd name="T108" fmla="*/ 6 w 1156"/>
                <a:gd name="T109" fmla="*/ 415 h 1174"/>
                <a:gd name="T110" fmla="*/ 12 w 1156"/>
                <a:gd name="T111" fmla="*/ 403 h 1174"/>
                <a:gd name="T112" fmla="*/ 12 w 1156"/>
                <a:gd name="T113" fmla="*/ 380 h 1174"/>
                <a:gd name="T114" fmla="*/ 12 w 1156"/>
                <a:gd name="T115" fmla="*/ 356 h 1174"/>
                <a:gd name="T116" fmla="*/ 12 w 1156"/>
                <a:gd name="T117" fmla="*/ 314 h 1174"/>
                <a:gd name="T118" fmla="*/ 6 w 1156"/>
                <a:gd name="T119" fmla="*/ 302 h 1174"/>
                <a:gd name="T120" fmla="*/ 0 w 1156"/>
                <a:gd name="T121" fmla="*/ 267 h 117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156"/>
                <a:gd name="T184" fmla="*/ 0 h 1174"/>
                <a:gd name="T185" fmla="*/ 1156 w 1156"/>
                <a:gd name="T186" fmla="*/ 1174 h 117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156" h="1174">
                  <a:moveTo>
                    <a:pt x="0" y="502"/>
                  </a:moveTo>
                  <a:lnTo>
                    <a:pt x="0" y="479"/>
                  </a:lnTo>
                  <a:lnTo>
                    <a:pt x="0" y="454"/>
                  </a:lnTo>
                  <a:lnTo>
                    <a:pt x="0" y="443"/>
                  </a:lnTo>
                  <a:lnTo>
                    <a:pt x="0" y="431"/>
                  </a:lnTo>
                  <a:lnTo>
                    <a:pt x="0" y="418"/>
                  </a:lnTo>
                  <a:lnTo>
                    <a:pt x="0" y="407"/>
                  </a:lnTo>
                  <a:lnTo>
                    <a:pt x="25" y="407"/>
                  </a:lnTo>
                  <a:lnTo>
                    <a:pt x="36" y="407"/>
                  </a:lnTo>
                  <a:lnTo>
                    <a:pt x="48" y="407"/>
                  </a:lnTo>
                  <a:lnTo>
                    <a:pt x="61" y="407"/>
                  </a:lnTo>
                  <a:lnTo>
                    <a:pt x="73" y="407"/>
                  </a:lnTo>
                  <a:lnTo>
                    <a:pt x="96" y="407"/>
                  </a:lnTo>
                  <a:lnTo>
                    <a:pt x="109" y="407"/>
                  </a:lnTo>
                  <a:lnTo>
                    <a:pt x="121" y="407"/>
                  </a:lnTo>
                  <a:lnTo>
                    <a:pt x="169" y="407"/>
                  </a:lnTo>
                  <a:lnTo>
                    <a:pt x="240" y="407"/>
                  </a:lnTo>
                  <a:lnTo>
                    <a:pt x="288" y="407"/>
                  </a:lnTo>
                  <a:lnTo>
                    <a:pt x="326" y="407"/>
                  </a:lnTo>
                  <a:lnTo>
                    <a:pt x="340" y="407"/>
                  </a:lnTo>
                  <a:lnTo>
                    <a:pt x="374" y="407"/>
                  </a:lnTo>
                  <a:lnTo>
                    <a:pt x="411" y="407"/>
                  </a:lnTo>
                  <a:lnTo>
                    <a:pt x="411" y="288"/>
                  </a:lnTo>
                  <a:lnTo>
                    <a:pt x="447" y="288"/>
                  </a:lnTo>
                  <a:lnTo>
                    <a:pt x="447" y="274"/>
                  </a:lnTo>
                  <a:lnTo>
                    <a:pt x="484" y="274"/>
                  </a:lnTo>
                  <a:lnTo>
                    <a:pt x="484" y="263"/>
                  </a:lnTo>
                  <a:lnTo>
                    <a:pt x="507" y="263"/>
                  </a:lnTo>
                  <a:lnTo>
                    <a:pt x="532" y="263"/>
                  </a:lnTo>
                  <a:lnTo>
                    <a:pt x="543" y="263"/>
                  </a:lnTo>
                  <a:lnTo>
                    <a:pt x="555" y="263"/>
                  </a:lnTo>
                  <a:lnTo>
                    <a:pt x="580" y="263"/>
                  </a:lnTo>
                  <a:lnTo>
                    <a:pt x="591" y="263"/>
                  </a:lnTo>
                  <a:lnTo>
                    <a:pt x="603" y="263"/>
                  </a:lnTo>
                  <a:lnTo>
                    <a:pt x="614" y="263"/>
                  </a:lnTo>
                  <a:lnTo>
                    <a:pt x="628" y="263"/>
                  </a:lnTo>
                  <a:lnTo>
                    <a:pt x="651" y="263"/>
                  </a:lnTo>
                  <a:lnTo>
                    <a:pt x="687" y="263"/>
                  </a:lnTo>
                  <a:lnTo>
                    <a:pt x="710" y="263"/>
                  </a:lnTo>
                  <a:lnTo>
                    <a:pt x="710" y="215"/>
                  </a:lnTo>
                  <a:lnTo>
                    <a:pt x="724" y="215"/>
                  </a:lnTo>
                  <a:lnTo>
                    <a:pt x="724" y="178"/>
                  </a:lnTo>
                  <a:lnTo>
                    <a:pt x="735" y="178"/>
                  </a:lnTo>
                  <a:lnTo>
                    <a:pt x="735" y="155"/>
                  </a:lnTo>
                  <a:lnTo>
                    <a:pt x="747" y="155"/>
                  </a:lnTo>
                  <a:lnTo>
                    <a:pt x="747" y="144"/>
                  </a:lnTo>
                  <a:lnTo>
                    <a:pt x="772" y="144"/>
                  </a:lnTo>
                  <a:lnTo>
                    <a:pt x="772" y="130"/>
                  </a:lnTo>
                  <a:lnTo>
                    <a:pt x="783" y="130"/>
                  </a:lnTo>
                  <a:lnTo>
                    <a:pt x="783" y="107"/>
                  </a:lnTo>
                  <a:lnTo>
                    <a:pt x="806" y="107"/>
                  </a:lnTo>
                  <a:lnTo>
                    <a:pt x="820" y="107"/>
                  </a:lnTo>
                  <a:lnTo>
                    <a:pt x="831" y="107"/>
                  </a:lnTo>
                  <a:lnTo>
                    <a:pt x="868" y="107"/>
                  </a:lnTo>
                  <a:lnTo>
                    <a:pt x="879" y="107"/>
                  </a:lnTo>
                  <a:lnTo>
                    <a:pt x="902" y="107"/>
                  </a:lnTo>
                  <a:lnTo>
                    <a:pt x="902" y="96"/>
                  </a:lnTo>
                  <a:lnTo>
                    <a:pt x="902" y="0"/>
                  </a:lnTo>
                  <a:lnTo>
                    <a:pt x="916" y="0"/>
                  </a:lnTo>
                  <a:lnTo>
                    <a:pt x="927" y="0"/>
                  </a:lnTo>
                  <a:lnTo>
                    <a:pt x="916" y="11"/>
                  </a:lnTo>
                  <a:lnTo>
                    <a:pt x="927" y="11"/>
                  </a:lnTo>
                  <a:lnTo>
                    <a:pt x="939" y="11"/>
                  </a:lnTo>
                  <a:lnTo>
                    <a:pt x="939" y="23"/>
                  </a:lnTo>
                  <a:lnTo>
                    <a:pt x="950" y="23"/>
                  </a:lnTo>
                  <a:lnTo>
                    <a:pt x="950" y="59"/>
                  </a:lnTo>
                  <a:lnTo>
                    <a:pt x="964" y="59"/>
                  </a:lnTo>
                  <a:lnTo>
                    <a:pt x="964" y="96"/>
                  </a:lnTo>
                  <a:lnTo>
                    <a:pt x="987" y="96"/>
                  </a:lnTo>
                  <a:lnTo>
                    <a:pt x="987" y="107"/>
                  </a:lnTo>
                  <a:lnTo>
                    <a:pt x="998" y="107"/>
                  </a:lnTo>
                  <a:lnTo>
                    <a:pt x="998" y="144"/>
                  </a:lnTo>
                  <a:lnTo>
                    <a:pt x="1012" y="144"/>
                  </a:lnTo>
                  <a:lnTo>
                    <a:pt x="1012" y="155"/>
                  </a:lnTo>
                  <a:lnTo>
                    <a:pt x="1035" y="155"/>
                  </a:lnTo>
                  <a:lnTo>
                    <a:pt x="1035" y="215"/>
                  </a:lnTo>
                  <a:lnTo>
                    <a:pt x="1046" y="215"/>
                  </a:lnTo>
                  <a:lnTo>
                    <a:pt x="1046" y="226"/>
                  </a:lnTo>
                  <a:lnTo>
                    <a:pt x="1071" y="226"/>
                  </a:lnTo>
                  <a:lnTo>
                    <a:pt x="1071" y="263"/>
                  </a:lnTo>
                  <a:lnTo>
                    <a:pt x="1083" y="263"/>
                  </a:lnTo>
                  <a:lnTo>
                    <a:pt x="1083" y="274"/>
                  </a:lnTo>
                  <a:lnTo>
                    <a:pt x="1094" y="274"/>
                  </a:lnTo>
                  <a:lnTo>
                    <a:pt x="1094" y="311"/>
                  </a:lnTo>
                  <a:lnTo>
                    <a:pt x="1119" y="311"/>
                  </a:lnTo>
                  <a:lnTo>
                    <a:pt x="1119" y="347"/>
                  </a:lnTo>
                  <a:lnTo>
                    <a:pt x="1131" y="347"/>
                  </a:lnTo>
                  <a:lnTo>
                    <a:pt x="1131" y="359"/>
                  </a:lnTo>
                  <a:lnTo>
                    <a:pt x="1142" y="359"/>
                  </a:lnTo>
                  <a:lnTo>
                    <a:pt x="1142" y="383"/>
                  </a:lnTo>
                  <a:lnTo>
                    <a:pt x="1142" y="395"/>
                  </a:lnTo>
                  <a:lnTo>
                    <a:pt x="1156" y="407"/>
                  </a:lnTo>
                  <a:lnTo>
                    <a:pt x="1142" y="407"/>
                  </a:lnTo>
                  <a:lnTo>
                    <a:pt x="1142" y="418"/>
                  </a:lnTo>
                  <a:lnTo>
                    <a:pt x="1131" y="418"/>
                  </a:lnTo>
                  <a:lnTo>
                    <a:pt x="1142" y="431"/>
                  </a:lnTo>
                  <a:lnTo>
                    <a:pt x="1142" y="443"/>
                  </a:lnTo>
                  <a:lnTo>
                    <a:pt x="1131" y="443"/>
                  </a:lnTo>
                  <a:lnTo>
                    <a:pt x="1131" y="454"/>
                  </a:lnTo>
                  <a:lnTo>
                    <a:pt x="1131" y="466"/>
                  </a:lnTo>
                  <a:lnTo>
                    <a:pt x="1119" y="454"/>
                  </a:lnTo>
                  <a:lnTo>
                    <a:pt x="1119" y="466"/>
                  </a:lnTo>
                  <a:lnTo>
                    <a:pt x="1119" y="479"/>
                  </a:lnTo>
                  <a:lnTo>
                    <a:pt x="1119" y="491"/>
                  </a:lnTo>
                  <a:lnTo>
                    <a:pt x="1108" y="491"/>
                  </a:lnTo>
                  <a:lnTo>
                    <a:pt x="1108" y="502"/>
                  </a:lnTo>
                  <a:lnTo>
                    <a:pt x="1108" y="514"/>
                  </a:lnTo>
                  <a:lnTo>
                    <a:pt x="987" y="514"/>
                  </a:lnTo>
                  <a:lnTo>
                    <a:pt x="987" y="575"/>
                  </a:lnTo>
                  <a:lnTo>
                    <a:pt x="891" y="575"/>
                  </a:lnTo>
                  <a:lnTo>
                    <a:pt x="891" y="610"/>
                  </a:lnTo>
                  <a:lnTo>
                    <a:pt x="854" y="610"/>
                  </a:lnTo>
                  <a:lnTo>
                    <a:pt x="854" y="646"/>
                  </a:lnTo>
                  <a:lnTo>
                    <a:pt x="820" y="646"/>
                  </a:lnTo>
                  <a:lnTo>
                    <a:pt x="820" y="683"/>
                  </a:lnTo>
                  <a:lnTo>
                    <a:pt x="747" y="683"/>
                  </a:lnTo>
                  <a:lnTo>
                    <a:pt x="687" y="683"/>
                  </a:lnTo>
                  <a:lnTo>
                    <a:pt x="687" y="815"/>
                  </a:lnTo>
                  <a:lnTo>
                    <a:pt x="676" y="815"/>
                  </a:lnTo>
                  <a:lnTo>
                    <a:pt x="676" y="1115"/>
                  </a:lnTo>
                  <a:lnTo>
                    <a:pt x="639" y="1115"/>
                  </a:lnTo>
                  <a:lnTo>
                    <a:pt x="628" y="1115"/>
                  </a:lnTo>
                  <a:lnTo>
                    <a:pt x="614" y="1115"/>
                  </a:lnTo>
                  <a:lnTo>
                    <a:pt x="580" y="1115"/>
                  </a:lnTo>
                  <a:lnTo>
                    <a:pt x="580" y="1151"/>
                  </a:lnTo>
                  <a:lnTo>
                    <a:pt x="532" y="1151"/>
                  </a:lnTo>
                  <a:lnTo>
                    <a:pt x="484" y="1151"/>
                  </a:lnTo>
                  <a:lnTo>
                    <a:pt x="484" y="1174"/>
                  </a:lnTo>
                  <a:lnTo>
                    <a:pt x="411" y="1174"/>
                  </a:lnTo>
                  <a:lnTo>
                    <a:pt x="374" y="1174"/>
                  </a:lnTo>
                  <a:lnTo>
                    <a:pt x="340" y="1174"/>
                  </a:lnTo>
                  <a:lnTo>
                    <a:pt x="313" y="1174"/>
                  </a:lnTo>
                  <a:lnTo>
                    <a:pt x="265" y="1174"/>
                  </a:lnTo>
                  <a:lnTo>
                    <a:pt x="253" y="1174"/>
                  </a:lnTo>
                  <a:lnTo>
                    <a:pt x="240" y="1174"/>
                  </a:lnTo>
                  <a:lnTo>
                    <a:pt x="217" y="1174"/>
                  </a:lnTo>
                  <a:lnTo>
                    <a:pt x="180" y="1174"/>
                  </a:lnTo>
                  <a:lnTo>
                    <a:pt x="180" y="1115"/>
                  </a:lnTo>
                  <a:lnTo>
                    <a:pt x="132" y="1103"/>
                  </a:lnTo>
                  <a:lnTo>
                    <a:pt x="132" y="1078"/>
                  </a:lnTo>
                  <a:lnTo>
                    <a:pt x="96" y="1078"/>
                  </a:lnTo>
                  <a:lnTo>
                    <a:pt x="96" y="1019"/>
                  </a:lnTo>
                  <a:lnTo>
                    <a:pt x="109" y="1019"/>
                  </a:lnTo>
                  <a:lnTo>
                    <a:pt x="109" y="1007"/>
                  </a:lnTo>
                  <a:lnTo>
                    <a:pt x="109" y="971"/>
                  </a:lnTo>
                  <a:lnTo>
                    <a:pt x="109" y="982"/>
                  </a:lnTo>
                  <a:lnTo>
                    <a:pt x="96" y="982"/>
                  </a:lnTo>
                  <a:lnTo>
                    <a:pt x="96" y="994"/>
                  </a:lnTo>
                  <a:lnTo>
                    <a:pt x="84" y="994"/>
                  </a:lnTo>
                  <a:lnTo>
                    <a:pt x="73" y="994"/>
                  </a:lnTo>
                  <a:lnTo>
                    <a:pt x="73" y="1007"/>
                  </a:lnTo>
                  <a:lnTo>
                    <a:pt x="61" y="1007"/>
                  </a:lnTo>
                  <a:lnTo>
                    <a:pt x="61" y="994"/>
                  </a:lnTo>
                  <a:lnTo>
                    <a:pt x="61" y="971"/>
                  </a:lnTo>
                  <a:lnTo>
                    <a:pt x="48" y="971"/>
                  </a:lnTo>
                  <a:lnTo>
                    <a:pt x="48" y="959"/>
                  </a:lnTo>
                  <a:lnTo>
                    <a:pt x="36" y="959"/>
                  </a:lnTo>
                  <a:lnTo>
                    <a:pt x="36" y="946"/>
                  </a:lnTo>
                  <a:lnTo>
                    <a:pt x="36" y="923"/>
                  </a:lnTo>
                  <a:lnTo>
                    <a:pt x="13" y="923"/>
                  </a:lnTo>
                  <a:lnTo>
                    <a:pt x="13" y="911"/>
                  </a:lnTo>
                  <a:lnTo>
                    <a:pt x="13" y="898"/>
                  </a:lnTo>
                  <a:lnTo>
                    <a:pt x="13" y="863"/>
                  </a:lnTo>
                  <a:lnTo>
                    <a:pt x="13" y="850"/>
                  </a:lnTo>
                  <a:lnTo>
                    <a:pt x="13" y="838"/>
                  </a:lnTo>
                  <a:lnTo>
                    <a:pt x="13" y="827"/>
                  </a:lnTo>
                  <a:lnTo>
                    <a:pt x="13" y="815"/>
                  </a:lnTo>
                  <a:lnTo>
                    <a:pt x="25" y="815"/>
                  </a:lnTo>
                  <a:lnTo>
                    <a:pt x="25" y="790"/>
                  </a:lnTo>
                  <a:lnTo>
                    <a:pt x="25" y="779"/>
                  </a:lnTo>
                  <a:lnTo>
                    <a:pt x="25" y="767"/>
                  </a:lnTo>
                  <a:lnTo>
                    <a:pt x="25" y="754"/>
                  </a:lnTo>
                  <a:lnTo>
                    <a:pt x="25" y="731"/>
                  </a:lnTo>
                  <a:lnTo>
                    <a:pt x="25" y="719"/>
                  </a:lnTo>
                  <a:lnTo>
                    <a:pt x="25" y="706"/>
                  </a:lnTo>
                  <a:lnTo>
                    <a:pt x="25" y="694"/>
                  </a:lnTo>
                  <a:lnTo>
                    <a:pt x="25" y="635"/>
                  </a:lnTo>
                  <a:lnTo>
                    <a:pt x="25" y="623"/>
                  </a:lnTo>
                  <a:lnTo>
                    <a:pt x="25" y="610"/>
                  </a:lnTo>
                  <a:lnTo>
                    <a:pt x="13" y="610"/>
                  </a:lnTo>
                  <a:lnTo>
                    <a:pt x="0" y="610"/>
                  </a:lnTo>
                  <a:lnTo>
                    <a:pt x="0" y="562"/>
                  </a:lnTo>
                  <a:lnTo>
                    <a:pt x="0" y="539"/>
                  </a:lnTo>
                  <a:lnTo>
                    <a:pt x="0" y="527"/>
                  </a:lnTo>
                  <a:lnTo>
                    <a:pt x="0" y="502"/>
                  </a:lnTo>
                  <a:close/>
                </a:path>
              </a:pathLst>
            </a:custGeom>
            <a:solidFill>
              <a:srgbClr val="CCECFF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9" name="Freeform 84"/>
            <p:cNvSpPr>
              <a:spLocks/>
            </p:cNvSpPr>
            <p:nvPr/>
          </p:nvSpPr>
          <p:spPr bwMode="auto">
            <a:xfrm>
              <a:off x="4492" y="1056"/>
              <a:ext cx="444" cy="249"/>
            </a:xfrm>
            <a:custGeom>
              <a:avLst/>
              <a:gdLst>
                <a:gd name="T0" fmla="*/ 0 w 925"/>
                <a:gd name="T1" fmla="*/ 77 h 503"/>
                <a:gd name="T2" fmla="*/ 0 w 925"/>
                <a:gd name="T3" fmla="*/ 100 h 503"/>
                <a:gd name="T4" fmla="*/ 18 w 925"/>
                <a:gd name="T5" fmla="*/ 100 h 503"/>
                <a:gd name="T6" fmla="*/ 23 w 925"/>
                <a:gd name="T7" fmla="*/ 100 h 503"/>
                <a:gd name="T8" fmla="*/ 29 w 925"/>
                <a:gd name="T9" fmla="*/ 100 h 503"/>
                <a:gd name="T10" fmla="*/ 46 w 925"/>
                <a:gd name="T11" fmla="*/ 100 h 503"/>
                <a:gd name="T12" fmla="*/ 52 w 925"/>
                <a:gd name="T13" fmla="*/ 100 h 503"/>
                <a:gd name="T14" fmla="*/ 52 w 925"/>
                <a:gd name="T15" fmla="*/ 119 h 503"/>
                <a:gd name="T16" fmla="*/ 52 w 925"/>
                <a:gd name="T17" fmla="*/ 208 h 503"/>
                <a:gd name="T18" fmla="*/ 52 w 925"/>
                <a:gd name="T19" fmla="*/ 243 h 503"/>
                <a:gd name="T20" fmla="*/ 52 w 925"/>
                <a:gd name="T21" fmla="*/ 249 h 503"/>
                <a:gd name="T22" fmla="*/ 57 w 925"/>
                <a:gd name="T23" fmla="*/ 249 h 503"/>
                <a:gd name="T24" fmla="*/ 64 w 925"/>
                <a:gd name="T25" fmla="*/ 249 h 503"/>
                <a:gd name="T26" fmla="*/ 69 w 925"/>
                <a:gd name="T27" fmla="*/ 249 h 503"/>
                <a:gd name="T28" fmla="*/ 75 w 925"/>
                <a:gd name="T29" fmla="*/ 249 h 503"/>
                <a:gd name="T30" fmla="*/ 80 w 925"/>
                <a:gd name="T31" fmla="*/ 249 h 503"/>
                <a:gd name="T32" fmla="*/ 87 w 925"/>
                <a:gd name="T33" fmla="*/ 249 h 503"/>
                <a:gd name="T34" fmla="*/ 92 w 925"/>
                <a:gd name="T35" fmla="*/ 249 h 503"/>
                <a:gd name="T36" fmla="*/ 103 w 925"/>
                <a:gd name="T37" fmla="*/ 249 h 503"/>
                <a:gd name="T38" fmla="*/ 110 w 925"/>
                <a:gd name="T39" fmla="*/ 249 h 503"/>
                <a:gd name="T40" fmla="*/ 115 w 925"/>
                <a:gd name="T41" fmla="*/ 249 h 503"/>
                <a:gd name="T42" fmla="*/ 133 w 925"/>
                <a:gd name="T43" fmla="*/ 249 h 503"/>
                <a:gd name="T44" fmla="*/ 162 w 925"/>
                <a:gd name="T45" fmla="*/ 249 h 503"/>
                <a:gd name="T46" fmla="*/ 168 w 925"/>
                <a:gd name="T47" fmla="*/ 249 h 503"/>
                <a:gd name="T48" fmla="*/ 185 w 925"/>
                <a:gd name="T49" fmla="*/ 249 h 503"/>
                <a:gd name="T50" fmla="*/ 203 w 925"/>
                <a:gd name="T51" fmla="*/ 249 h 503"/>
                <a:gd name="T52" fmla="*/ 214 w 925"/>
                <a:gd name="T53" fmla="*/ 249 h 503"/>
                <a:gd name="T54" fmla="*/ 219 w 925"/>
                <a:gd name="T55" fmla="*/ 249 h 503"/>
                <a:gd name="T56" fmla="*/ 272 w 925"/>
                <a:gd name="T57" fmla="*/ 249 h 503"/>
                <a:gd name="T58" fmla="*/ 306 w 925"/>
                <a:gd name="T59" fmla="*/ 249 h 503"/>
                <a:gd name="T60" fmla="*/ 312 w 925"/>
                <a:gd name="T61" fmla="*/ 249 h 503"/>
                <a:gd name="T62" fmla="*/ 404 w 925"/>
                <a:gd name="T63" fmla="*/ 249 h 503"/>
                <a:gd name="T64" fmla="*/ 444 w 925"/>
                <a:gd name="T65" fmla="*/ 249 h 503"/>
                <a:gd name="T66" fmla="*/ 444 w 925"/>
                <a:gd name="T67" fmla="*/ 196 h 503"/>
                <a:gd name="T68" fmla="*/ 439 w 925"/>
                <a:gd name="T69" fmla="*/ 196 h 503"/>
                <a:gd name="T70" fmla="*/ 433 w 925"/>
                <a:gd name="T71" fmla="*/ 196 h 503"/>
                <a:gd name="T72" fmla="*/ 421 w 925"/>
                <a:gd name="T73" fmla="*/ 196 h 503"/>
                <a:gd name="T74" fmla="*/ 421 w 925"/>
                <a:gd name="T75" fmla="*/ 53 h 503"/>
                <a:gd name="T76" fmla="*/ 416 w 925"/>
                <a:gd name="T77" fmla="*/ 53 h 503"/>
                <a:gd name="T78" fmla="*/ 416 w 925"/>
                <a:gd name="T79" fmla="*/ 0 h 503"/>
                <a:gd name="T80" fmla="*/ 393 w 925"/>
                <a:gd name="T81" fmla="*/ 0 h 503"/>
                <a:gd name="T82" fmla="*/ 387 w 925"/>
                <a:gd name="T83" fmla="*/ 0 h 503"/>
                <a:gd name="T84" fmla="*/ 341 w 925"/>
                <a:gd name="T85" fmla="*/ 0 h 503"/>
                <a:gd name="T86" fmla="*/ 300 w 925"/>
                <a:gd name="T87" fmla="*/ 0 h 503"/>
                <a:gd name="T88" fmla="*/ 288 w 925"/>
                <a:gd name="T89" fmla="*/ 0 h 503"/>
                <a:gd name="T90" fmla="*/ 283 w 925"/>
                <a:gd name="T91" fmla="*/ 0 h 503"/>
                <a:gd name="T92" fmla="*/ 277 w 925"/>
                <a:gd name="T93" fmla="*/ 0 h 503"/>
                <a:gd name="T94" fmla="*/ 272 w 925"/>
                <a:gd name="T95" fmla="*/ 0 h 503"/>
                <a:gd name="T96" fmla="*/ 208 w 925"/>
                <a:gd name="T97" fmla="*/ 0 h 503"/>
                <a:gd name="T98" fmla="*/ 203 w 925"/>
                <a:gd name="T99" fmla="*/ 0 h 503"/>
                <a:gd name="T100" fmla="*/ 191 w 925"/>
                <a:gd name="T101" fmla="*/ 0 h 503"/>
                <a:gd name="T102" fmla="*/ 173 w 925"/>
                <a:gd name="T103" fmla="*/ 0 h 503"/>
                <a:gd name="T104" fmla="*/ 75 w 925"/>
                <a:gd name="T105" fmla="*/ 0 h 503"/>
                <a:gd name="T106" fmla="*/ 69 w 925"/>
                <a:gd name="T107" fmla="*/ 0 h 503"/>
                <a:gd name="T108" fmla="*/ 18 w 925"/>
                <a:gd name="T109" fmla="*/ 0 h 503"/>
                <a:gd name="T110" fmla="*/ 18 w 925"/>
                <a:gd name="T111" fmla="*/ 11 h 503"/>
                <a:gd name="T112" fmla="*/ 18 w 925"/>
                <a:gd name="T113" fmla="*/ 18 h 503"/>
                <a:gd name="T114" fmla="*/ 18 w 925"/>
                <a:gd name="T115" fmla="*/ 48 h 503"/>
                <a:gd name="T116" fmla="*/ 11 w 925"/>
                <a:gd name="T117" fmla="*/ 53 h 503"/>
                <a:gd name="T118" fmla="*/ 0 w 925"/>
                <a:gd name="T119" fmla="*/ 53 h 503"/>
                <a:gd name="T120" fmla="*/ 0 w 925"/>
                <a:gd name="T121" fmla="*/ 59 h 503"/>
                <a:gd name="T122" fmla="*/ 0 w 925"/>
                <a:gd name="T123" fmla="*/ 71 h 503"/>
                <a:gd name="T124" fmla="*/ 0 w 925"/>
                <a:gd name="T125" fmla="*/ 77 h 50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925"/>
                <a:gd name="T190" fmla="*/ 0 h 503"/>
                <a:gd name="T191" fmla="*/ 925 w 925"/>
                <a:gd name="T192" fmla="*/ 503 h 50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925" h="503">
                  <a:moveTo>
                    <a:pt x="0" y="155"/>
                  </a:moveTo>
                  <a:lnTo>
                    <a:pt x="0" y="203"/>
                  </a:lnTo>
                  <a:lnTo>
                    <a:pt x="37" y="203"/>
                  </a:lnTo>
                  <a:lnTo>
                    <a:pt x="48" y="203"/>
                  </a:lnTo>
                  <a:lnTo>
                    <a:pt x="60" y="203"/>
                  </a:lnTo>
                  <a:lnTo>
                    <a:pt x="96" y="203"/>
                  </a:lnTo>
                  <a:lnTo>
                    <a:pt x="108" y="203"/>
                  </a:lnTo>
                  <a:lnTo>
                    <a:pt x="108" y="240"/>
                  </a:lnTo>
                  <a:lnTo>
                    <a:pt x="108" y="420"/>
                  </a:lnTo>
                  <a:lnTo>
                    <a:pt x="108" y="491"/>
                  </a:lnTo>
                  <a:lnTo>
                    <a:pt x="108" y="503"/>
                  </a:lnTo>
                  <a:lnTo>
                    <a:pt x="119" y="503"/>
                  </a:lnTo>
                  <a:lnTo>
                    <a:pt x="133" y="503"/>
                  </a:lnTo>
                  <a:lnTo>
                    <a:pt x="144" y="503"/>
                  </a:lnTo>
                  <a:lnTo>
                    <a:pt x="156" y="503"/>
                  </a:lnTo>
                  <a:lnTo>
                    <a:pt x="167" y="503"/>
                  </a:lnTo>
                  <a:lnTo>
                    <a:pt x="181" y="503"/>
                  </a:lnTo>
                  <a:lnTo>
                    <a:pt x="192" y="503"/>
                  </a:lnTo>
                  <a:lnTo>
                    <a:pt x="215" y="503"/>
                  </a:lnTo>
                  <a:lnTo>
                    <a:pt x="229" y="503"/>
                  </a:lnTo>
                  <a:lnTo>
                    <a:pt x="240" y="503"/>
                  </a:lnTo>
                  <a:lnTo>
                    <a:pt x="277" y="503"/>
                  </a:lnTo>
                  <a:lnTo>
                    <a:pt x="338" y="503"/>
                  </a:lnTo>
                  <a:lnTo>
                    <a:pt x="349" y="503"/>
                  </a:lnTo>
                  <a:lnTo>
                    <a:pt x="386" y="503"/>
                  </a:lnTo>
                  <a:lnTo>
                    <a:pt x="422" y="503"/>
                  </a:lnTo>
                  <a:lnTo>
                    <a:pt x="445" y="503"/>
                  </a:lnTo>
                  <a:lnTo>
                    <a:pt x="457" y="503"/>
                  </a:lnTo>
                  <a:lnTo>
                    <a:pt x="566" y="503"/>
                  </a:lnTo>
                  <a:lnTo>
                    <a:pt x="637" y="503"/>
                  </a:lnTo>
                  <a:lnTo>
                    <a:pt x="649" y="503"/>
                  </a:lnTo>
                  <a:lnTo>
                    <a:pt x="841" y="503"/>
                  </a:lnTo>
                  <a:lnTo>
                    <a:pt x="925" y="503"/>
                  </a:lnTo>
                  <a:lnTo>
                    <a:pt x="925" y="395"/>
                  </a:lnTo>
                  <a:lnTo>
                    <a:pt x="914" y="395"/>
                  </a:lnTo>
                  <a:lnTo>
                    <a:pt x="902" y="395"/>
                  </a:lnTo>
                  <a:lnTo>
                    <a:pt x="877" y="395"/>
                  </a:lnTo>
                  <a:lnTo>
                    <a:pt x="877" y="107"/>
                  </a:lnTo>
                  <a:lnTo>
                    <a:pt x="866" y="107"/>
                  </a:lnTo>
                  <a:lnTo>
                    <a:pt x="866" y="0"/>
                  </a:lnTo>
                  <a:lnTo>
                    <a:pt x="818" y="0"/>
                  </a:lnTo>
                  <a:lnTo>
                    <a:pt x="806" y="0"/>
                  </a:lnTo>
                  <a:lnTo>
                    <a:pt x="710" y="0"/>
                  </a:lnTo>
                  <a:lnTo>
                    <a:pt x="626" y="0"/>
                  </a:lnTo>
                  <a:lnTo>
                    <a:pt x="601" y="0"/>
                  </a:lnTo>
                  <a:lnTo>
                    <a:pt x="589" y="0"/>
                  </a:lnTo>
                  <a:lnTo>
                    <a:pt x="578" y="0"/>
                  </a:lnTo>
                  <a:lnTo>
                    <a:pt x="566" y="0"/>
                  </a:lnTo>
                  <a:lnTo>
                    <a:pt x="434" y="0"/>
                  </a:lnTo>
                  <a:lnTo>
                    <a:pt x="422" y="0"/>
                  </a:lnTo>
                  <a:lnTo>
                    <a:pt x="397" y="0"/>
                  </a:lnTo>
                  <a:lnTo>
                    <a:pt x="361" y="0"/>
                  </a:lnTo>
                  <a:lnTo>
                    <a:pt x="156" y="0"/>
                  </a:lnTo>
                  <a:lnTo>
                    <a:pt x="144" y="0"/>
                  </a:lnTo>
                  <a:lnTo>
                    <a:pt x="37" y="0"/>
                  </a:lnTo>
                  <a:lnTo>
                    <a:pt x="37" y="23"/>
                  </a:lnTo>
                  <a:lnTo>
                    <a:pt x="37" y="36"/>
                  </a:lnTo>
                  <a:lnTo>
                    <a:pt x="37" y="96"/>
                  </a:lnTo>
                  <a:lnTo>
                    <a:pt x="23" y="107"/>
                  </a:lnTo>
                  <a:lnTo>
                    <a:pt x="0" y="107"/>
                  </a:lnTo>
                  <a:lnTo>
                    <a:pt x="0" y="119"/>
                  </a:lnTo>
                  <a:lnTo>
                    <a:pt x="0" y="144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CCEC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0" name="Freeform 85"/>
            <p:cNvSpPr>
              <a:spLocks/>
            </p:cNvSpPr>
            <p:nvPr/>
          </p:nvSpPr>
          <p:spPr bwMode="auto">
            <a:xfrm>
              <a:off x="4492" y="1056"/>
              <a:ext cx="444" cy="249"/>
            </a:xfrm>
            <a:custGeom>
              <a:avLst/>
              <a:gdLst>
                <a:gd name="T0" fmla="*/ 0 w 925"/>
                <a:gd name="T1" fmla="*/ 77 h 503"/>
                <a:gd name="T2" fmla="*/ 0 w 925"/>
                <a:gd name="T3" fmla="*/ 100 h 503"/>
                <a:gd name="T4" fmla="*/ 18 w 925"/>
                <a:gd name="T5" fmla="*/ 100 h 503"/>
                <a:gd name="T6" fmla="*/ 23 w 925"/>
                <a:gd name="T7" fmla="*/ 100 h 503"/>
                <a:gd name="T8" fmla="*/ 29 w 925"/>
                <a:gd name="T9" fmla="*/ 100 h 503"/>
                <a:gd name="T10" fmla="*/ 46 w 925"/>
                <a:gd name="T11" fmla="*/ 100 h 503"/>
                <a:gd name="T12" fmla="*/ 52 w 925"/>
                <a:gd name="T13" fmla="*/ 100 h 503"/>
                <a:gd name="T14" fmla="*/ 52 w 925"/>
                <a:gd name="T15" fmla="*/ 119 h 503"/>
                <a:gd name="T16" fmla="*/ 52 w 925"/>
                <a:gd name="T17" fmla="*/ 208 h 503"/>
                <a:gd name="T18" fmla="*/ 52 w 925"/>
                <a:gd name="T19" fmla="*/ 243 h 503"/>
                <a:gd name="T20" fmla="*/ 52 w 925"/>
                <a:gd name="T21" fmla="*/ 249 h 503"/>
                <a:gd name="T22" fmla="*/ 57 w 925"/>
                <a:gd name="T23" fmla="*/ 249 h 503"/>
                <a:gd name="T24" fmla="*/ 64 w 925"/>
                <a:gd name="T25" fmla="*/ 249 h 503"/>
                <a:gd name="T26" fmla="*/ 69 w 925"/>
                <a:gd name="T27" fmla="*/ 249 h 503"/>
                <a:gd name="T28" fmla="*/ 75 w 925"/>
                <a:gd name="T29" fmla="*/ 249 h 503"/>
                <a:gd name="T30" fmla="*/ 80 w 925"/>
                <a:gd name="T31" fmla="*/ 249 h 503"/>
                <a:gd name="T32" fmla="*/ 87 w 925"/>
                <a:gd name="T33" fmla="*/ 249 h 503"/>
                <a:gd name="T34" fmla="*/ 92 w 925"/>
                <a:gd name="T35" fmla="*/ 249 h 503"/>
                <a:gd name="T36" fmla="*/ 103 w 925"/>
                <a:gd name="T37" fmla="*/ 249 h 503"/>
                <a:gd name="T38" fmla="*/ 110 w 925"/>
                <a:gd name="T39" fmla="*/ 249 h 503"/>
                <a:gd name="T40" fmla="*/ 115 w 925"/>
                <a:gd name="T41" fmla="*/ 249 h 503"/>
                <a:gd name="T42" fmla="*/ 133 w 925"/>
                <a:gd name="T43" fmla="*/ 249 h 503"/>
                <a:gd name="T44" fmla="*/ 162 w 925"/>
                <a:gd name="T45" fmla="*/ 249 h 503"/>
                <a:gd name="T46" fmla="*/ 168 w 925"/>
                <a:gd name="T47" fmla="*/ 249 h 503"/>
                <a:gd name="T48" fmla="*/ 185 w 925"/>
                <a:gd name="T49" fmla="*/ 249 h 503"/>
                <a:gd name="T50" fmla="*/ 203 w 925"/>
                <a:gd name="T51" fmla="*/ 249 h 503"/>
                <a:gd name="T52" fmla="*/ 214 w 925"/>
                <a:gd name="T53" fmla="*/ 249 h 503"/>
                <a:gd name="T54" fmla="*/ 219 w 925"/>
                <a:gd name="T55" fmla="*/ 249 h 503"/>
                <a:gd name="T56" fmla="*/ 272 w 925"/>
                <a:gd name="T57" fmla="*/ 249 h 503"/>
                <a:gd name="T58" fmla="*/ 306 w 925"/>
                <a:gd name="T59" fmla="*/ 249 h 503"/>
                <a:gd name="T60" fmla="*/ 312 w 925"/>
                <a:gd name="T61" fmla="*/ 249 h 503"/>
                <a:gd name="T62" fmla="*/ 404 w 925"/>
                <a:gd name="T63" fmla="*/ 249 h 503"/>
                <a:gd name="T64" fmla="*/ 444 w 925"/>
                <a:gd name="T65" fmla="*/ 249 h 503"/>
                <a:gd name="T66" fmla="*/ 444 w 925"/>
                <a:gd name="T67" fmla="*/ 196 h 503"/>
                <a:gd name="T68" fmla="*/ 439 w 925"/>
                <a:gd name="T69" fmla="*/ 196 h 503"/>
                <a:gd name="T70" fmla="*/ 433 w 925"/>
                <a:gd name="T71" fmla="*/ 196 h 503"/>
                <a:gd name="T72" fmla="*/ 421 w 925"/>
                <a:gd name="T73" fmla="*/ 196 h 503"/>
                <a:gd name="T74" fmla="*/ 421 w 925"/>
                <a:gd name="T75" fmla="*/ 53 h 503"/>
                <a:gd name="T76" fmla="*/ 416 w 925"/>
                <a:gd name="T77" fmla="*/ 53 h 503"/>
                <a:gd name="T78" fmla="*/ 416 w 925"/>
                <a:gd name="T79" fmla="*/ 0 h 503"/>
                <a:gd name="T80" fmla="*/ 393 w 925"/>
                <a:gd name="T81" fmla="*/ 0 h 503"/>
                <a:gd name="T82" fmla="*/ 387 w 925"/>
                <a:gd name="T83" fmla="*/ 0 h 503"/>
                <a:gd name="T84" fmla="*/ 341 w 925"/>
                <a:gd name="T85" fmla="*/ 0 h 503"/>
                <a:gd name="T86" fmla="*/ 300 w 925"/>
                <a:gd name="T87" fmla="*/ 0 h 503"/>
                <a:gd name="T88" fmla="*/ 288 w 925"/>
                <a:gd name="T89" fmla="*/ 0 h 503"/>
                <a:gd name="T90" fmla="*/ 283 w 925"/>
                <a:gd name="T91" fmla="*/ 0 h 503"/>
                <a:gd name="T92" fmla="*/ 277 w 925"/>
                <a:gd name="T93" fmla="*/ 0 h 503"/>
                <a:gd name="T94" fmla="*/ 272 w 925"/>
                <a:gd name="T95" fmla="*/ 0 h 503"/>
                <a:gd name="T96" fmla="*/ 208 w 925"/>
                <a:gd name="T97" fmla="*/ 0 h 503"/>
                <a:gd name="T98" fmla="*/ 203 w 925"/>
                <a:gd name="T99" fmla="*/ 0 h 503"/>
                <a:gd name="T100" fmla="*/ 191 w 925"/>
                <a:gd name="T101" fmla="*/ 0 h 503"/>
                <a:gd name="T102" fmla="*/ 173 w 925"/>
                <a:gd name="T103" fmla="*/ 0 h 503"/>
                <a:gd name="T104" fmla="*/ 75 w 925"/>
                <a:gd name="T105" fmla="*/ 0 h 503"/>
                <a:gd name="T106" fmla="*/ 69 w 925"/>
                <a:gd name="T107" fmla="*/ 0 h 503"/>
                <a:gd name="T108" fmla="*/ 18 w 925"/>
                <a:gd name="T109" fmla="*/ 0 h 503"/>
                <a:gd name="T110" fmla="*/ 18 w 925"/>
                <a:gd name="T111" fmla="*/ 11 h 503"/>
                <a:gd name="T112" fmla="*/ 18 w 925"/>
                <a:gd name="T113" fmla="*/ 18 h 503"/>
                <a:gd name="T114" fmla="*/ 18 w 925"/>
                <a:gd name="T115" fmla="*/ 48 h 503"/>
                <a:gd name="T116" fmla="*/ 11 w 925"/>
                <a:gd name="T117" fmla="*/ 53 h 503"/>
                <a:gd name="T118" fmla="*/ 0 w 925"/>
                <a:gd name="T119" fmla="*/ 53 h 503"/>
                <a:gd name="T120" fmla="*/ 0 w 925"/>
                <a:gd name="T121" fmla="*/ 59 h 503"/>
                <a:gd name="T122" fmla="*/ 0 w 925"/>
                <a:gd name="T123" fmla="*/ 71 h 503"/>
                <a:gd name="T124" fmla="*/ 0 w 925"/>
                <a:gd name="T125" fmla="*/ 77 h 50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925"/>
                <a:gd name="T190" fmla="*/ 0 h 503"/>
                <a:gd name="T191" fmla="*/ 925 w 925"/>
                <a:gd name="T192" fmla="*/ 503 h 50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925" h="503">
                  <a:moveTo>
                    <a:pt x="0" y="155"/>
                  </a:moveTo>
                  <a:lnTo>
                    <a:pt x="0" y="203"/>
                  </a:lnTo>
                  <a:lnTo>
                    <a:pt x="37" y="203"/>
                  </a:lnTo>
                  <a:lnTo>
                    <a:pt x="48" y="203"/>
                  </a:lnTo>
                  <a:lnTo>
                    <a:pt x="60" y="203"/>
                  </a:lnTo>
                  <a:lnTo>
                    <a:pt x="96" y="203"/>
                  </a:lnTo>
                  <a:lnTo>
                    <a:pt x="108" y="203"/>
                  </a:lnTo>
                  <a:lnTo>
                    <a:pt x="108" y="240"/>
                  </a:lnTo>
                  <a:lnTo>
                    <a:pt x="108" y="420"/>
                  </a:lnTo>
                  <a:lnTo>
                    <a:pt x="108" y="491"/>
                  </a:lnTo>
                  <a:lnTo>
                    <a:pt x="108" y="503"/>
                  </a:lnTo>
                  <a:lnTo>
                    <a:pt x="119" y="503"/>
                  </a:lnTo>
                  <a:lnTo>
                    <a:pt x="133" y="503"/>
                  </a:lnTo>
                  <a:lnTo>
                    <a:pt x="144" y="503"/>
                  </a:lnTo>
                  <a:lnTo>
                    <a:pt x="156" y="503"/>
                  </a:lnTo>
                  <a:lnTo>
                    <a:pt x="167" y="503"/>
                  </a:lnTo>
                  <a:lnTo>
                    <a:pt x="181" y="503"/>
                  </a:lnTo>
                  <a:lnTo>
                    <a:pt x="192" y="503"/>
                  </a:lnTo>
                  <a:lnTo>
                    <a:pt x="215" y="503"/>
                  </a:lnTo>
                  <a:lnTo>
                    <a:pt x="229" y="503"/>
                  </a:lnTo>
                  <a:lnTo>
                    <a:pt x="240" y="503"/>
                  </a:lnTo>
                  <a:lnTo>
                    <a:pt x="277" y="503"/>
                  </a:lnTo>
                  <a:lnTo>
                    <a:pt x="338" y="503"/>
                  </a:lnTo>
                  <a:lnTo>
                    <a:pt x="349" y="503"/>
                  </a:lnTo>
                  <a:lnTo>
                    <a:pt x="386" y="503"/>
                  </a:lnTo>
                  <a:lnTo>
                    <a:pt x="422" y="503"/>
                  </a:lnTo>
                  <a:lnTo>
                    <a:pt x="445" y="503"/>
                  </a:lnTo>
                  <a:lnTo>
                    <a:pt x="457" y="503"/>
                  </a:lnTo>
                  <a:lnTo>
                    <a:pt x="566" y="503"/>
                  </a:lnTo>
                  <a:lnTo>
                    <a:pt x="637" y="503"/>
                  </a:lnTo>
                  <a:lnTo>
                    <a:pt x="649" y="503"/>
                  </a:lnTo>
                  <a:lnTo>
                    <a:pt x="841" y="503"/>
                  </a:lnTo>
                  <a:lnTo>
                    <a:pt x="925" y="503"/>
                  </a:lnTo>
                  <a:lnTo>
                    <a:pt x="925" y="395"/>
                  </a:lnTo>
                  <a:lnTo>
                    <a:pt x="914" y="395"/>
                  </a:lnTo>
                  <a:lnTo>
                    <a:pt x="902" y="395"/>
                  </a:lnTo>
                  <a:lnTo>
                    <a:pt x="877" y="395"/>
                  </a:lnTo>
                  <a:lnTo>
                    <a:pt x="877" y="107"/>
                  </a:lnTo>
                  <a:lnTo>
                    <a:pt x="866" y="107"/>
                  </a:lnTo>
                  <a:lnTo>
                    <a:pt x="866" y="0"/>
                  </a:lnTo>
                  <a:lnTo>
                    <a:pt x="818" y="0"/>
                  </a:lnTo>
                  <a:lnTo>
                    <a:pt x="806" y="0"/>
                  </a:lnTo>
                  <a:lnTo>
                    <a:pt x="710" y="0"/>
                  </a:lnTo>
                  <a:lnTo>
                    <a:pt x="626" y="0"/>
                  </a:lnTo>
                  <a:lnTo>
                    <a:pt x="601" y="0"/>
                  </a:lnTo>
                  <a:lnTo>
                    <a:pt x="589" y="0"/>
                  </a:lnTo>
                  <a:lnTo>
                    <a:pt x="578" y="0"/>
                  </a:lnTo>
                  <a:lnTo>
                    <a:pt x="566" y="0"/>
                  </a:lnTo>
                  <a:lnTo>
                    <a:pt x="434" y="0"/>
                  </a:lnTo>
                  <a:lnTo>
                    <a:pt x="422" y="0"/>
                  </a:lnTo>
                  <a:lnTo>
                    <a:pt x="397" y="0"/>
                  </a:lnTo>
                  <a:lnTo>
                    <a:pt x="361" y="0"/>
                  </a:lnTo>
                  <a:lnTo>
                    <a:pt x="156" y="0"/>
                  </a:lnTo>
                  <a:lnTo>
                    <a:pt x="144" y="0"/>
                  </a:lnTo>
                  <a:lnTo>
                    <a:pt x="37" y="0"/>
                  </a:lnTo>
                  <a:lnTo>
                    <a:pt x="37" y="23"/>
                  </a:lnTo>
                  <a:lnTo>
                    <a:pt x="37" y="36"/>
                  </a:lnTo>
                  <a:lnTo>
                    <a:pt x="37" y="96"/>
                  </a:lnTo>
                  <a:lnTo>
                    <a:pt x="23" y="107"/>
                  </a:lnTo>
                  <a:lnTo>
                    <a:pt x="0" y="107"/>
                  </a:lnTo>
                  <a:lnTo>
                    <a:pt x="0" y="119"/>
                  </a:lnTo>
                  <a:lnTo>
                    <a:pt x="0" y="144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CCECFF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1" name="Freeform 86"/>
            <p:cNvSpPr>
              <a:spLocks/>
            </p:cNvSpPr>
            <p:nvPr/>
          </p:nvSpPr>
          <p:spPr bwMode="auto">
            <a:xfrm>
              <a:off x="4775" y="1739"/>
              <a:ext cx="414" cy="529"/>
            </a:xfrm>
            <a:custGeom>
              <a:avLst/>
              <a:gdLst>
                <a:gd name="T0" fmla="*/ 0 w 864"/>
                <a:gd name="T1" fmla="*/ 302 h 1067"/>
                <a:gd name="T2" fmla="*/ 0 w 864"/>
                <a:gd name="T3" fmla="*/ 249 h 1067"/>
                <a:gd name="T4" fmla="*/ 0 w 864"/>
                <a:gd name="T5" fmla="*/ 148 h 1067"/>
                <a:gd name="T6" fmla="*/ 18 w 864"/>
                <a:gd name="T7" fmla="*/ 113 h 1067"/>
                <a:gd name="T8" fmla="*/ 18 w 864"/>
                <a:gd name="T9" fmla="*/ 89 h 1067"/>
                <a:gd name="T10" fmla="*/ 64 w 864"/>
                <a:gd name="T11" fmla="*/ 0 h 1067"/>
                <a:gd name="T12" fmla="*/ 64 w 864"/>
                <a:gd name="T13" fmla="*/ 53 h 1067"/>
                <a:gd name="T14" fmla="*/ 133 w 864"/>
                <a:gd name="T15" fmla="*/ 53 h 1067"/>
                <a:gd name="T16" fmla="*/ 161 w 864"/>
                <a:gd name="T17" fmla="*/ 59 h 1067"/>
                <a:gd name="T18" fmla="*/ 161 w 864"/>
                <a:gd name="T19" fmla="*/ 83 h 1067"/>
                <a:gd name="T20" fmla="*/ 179 w 864"/>
                <a:gd name="T21" fmla="*/ 101 h 1067"/>
                <a:gd name="T22" fmla="*/ 207 w 864"/>
                <a:gd name="T23" fmla="*/ 101 h 1067"/>
                <a:gd name="T24" fmla="*/ 265 w 864"/>
                <a:gd name="T25" fmla="*/ 101 h 1067"/>
                <a:gd name="T26" fmla="*/ 305 w 864"/>
                <a:gd name="T27" fmla="*/ 119 h 1067"/>
                <a:gd name="T28" fmla="*/ 322 w 864"/>
                <a:gd name="T29" fmla="*/ 148 h 1067"/>
                <a:gd name="T30" fmla="*/ 334 w 864"/>
                <a:gd name="T31" fmla="*/ 167 h 1067"/>
                <a:gd name="T32" fmla="*/ 334 w 864"/>
                <a:gd name="T33" fmla="*/ 249 h 1067"/>
                <a:gd name="T34" fmla="*/ 363 w 864"/>
                <a:gd name="T35" fmla="*/ 262 h 1067"/>
                <a:gd name="T36" fmla="*/ 368 w 864"/>
                <a:gd name="T37" fmla="*/ 267 h 1067"/>
                <a:gd name="T38" fmla="*/ 368 w 864"/>
                <a:gd name="T39" fmla="*/ 279 h 1067"/>
                <a:gd name="T40" fmla="*/ 380 w 864"/>
                <a:gd name="T41" fmla="*/ 279 h 1067"/>
                <a:gd name="T42" fmla="*/ 386 w 864"/>
                <a:gd name="T43" fmla="*/ 286 h 1067"/>
                <a:gd name="T44" fmla="*/ 386 w 864"/>
                <a:gd name="T45" fmla="*/ 302 h 1067"/>
                <a:gd name="T46" fmla="*/ 391 w 864"/>
                <a:gd name="T47" fmla="*/ 309 h 1067"/>
                <a:gd name="T48" fmla="*/ 397 w 864"/>
                <a:gd name="T49" fmla="*/ 326 h 1067"/>
                <a:gd name="T50" fmla="*/ 403 w 864"/>
                <a:gd name="T51" fmla="*/ 339 h 1067"/>
                <a:gd name="T52" fmla="*/ 409 w 864"/>
                <a:gd name="T53" fmla="*/ 374 h 1067"/>
                <a:gd name="T54" fmla="*/ 414 w 864"/>
                <a:gd name="T55" fmla="*/ 428 h 1067"/>
                <a:gd name="T56" fmla="*/ 403 w 864"/>
                <a:gd name="T57" fmla="*/ 445 h 1067"/>
                <a:gd name="T58" fmla="*/ 397 w 864"/>
                <a:gd name="T59" fmla="*/ 458 h 1067"/>
                <a:gd name="T60" fmla="*/ 391 w 864"/>
                <a:gd name="T61" fmla="*/ 464 h 1067"/>
                <a:gd name="T62" fmla="*/ 391 w 864"/>
                <a:gd name="T63" fmla="*/ 481 h 1067"/>
                <a:gd name="T64" fmla="*/ 380 w 864"/>
                <a:gd name="T65" fmla="*/ 481 h 1067"/>
                <a:gd name="T66" fmla="*/ 380 w 864"/>
                <a:gd name="T67" fmla="*/ 493 h 1067"/>
                <a:gd name="T68" fmla="*/ 374 w 864"/>
                <a:gd name="T69" fmla="*/ 505 h 1067"/>
                <a:gd name="T70" fmla="*/ 363 w 864"/>
                <a:gd name="T71" fmla="*/ 511 h 1067"/>
                <a:gd name="T72" fmla="*/ 357 w 864"/>
                <a:gd name="T73" fmla="*/ 517 h 1067"/>
                <a:gd name="T74" fmla="*/ 351 w 864"/>
                <a:gd name="T75" fmla="*/ 524 h 1067"/>
                <a:gd name="T76" fmla="*/ 340 w 864"/>
                <a:gd name="T77" fmla="*/ 524 h 1067"/>
                <a:gd name="T78" fmla="*/ 299 w 864"/>
                <a:gd name="T79" fmla="*/ 529 h 1067"/>
                <a:gd name="T80" fmla="*/ 202 w 864"/>
                <a:gd name="T81" fmla="*/ 529 h 1067"/>
                <a:gd name="T82" fmla="*/ 144 w 864"/>
                <a:gd name="T83" fmla="*/ 529 h 1067"/>
                <a:gd name="T84" fmla="*/ 144 w 864"/>
                <a:gd name="T85" fmla="*/ 511 h 1067"/>
                <a:gd name="T86" fmla="*/ 133 w 864"/>
                <a:gd name="T87" fmla="*/ 511 h 1067"/>
                <a:gd name="T88" fmla="*/ 127 w 864"/>
                <a:gd name="T89" fmla="*/ 505 h 1067"/>
                <a:gd name="T90" fmla="*/ 81 w 864"/>
                <a:gd name="T91" fmla="*/ 493 h 1067"/>
                <a:gd name="T92" fmla="*/ 81 w 864"/>
                <a:gd name="T93" fmla="*/ 464 h 1067"/>
                <a:gd name="T94" fmla="*/ 29 w 864"/>
                <a:gd name="T95" fmla="*/ 458 h 1067"/>
                <a:gd name="T96" fmla="*/ 29 w 864"/>
                <a:gd name="T97" fmla="*/ 345 h 1067"/>
                <a:gd name="T98" fmla="*/ 0 w 864"/>
                <a:gd name="T99" fmla="*/ 315 h 106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64"/>
                <a:gd name="T151" fmla="*/ 0 h 1067"/>
                <a:gd name="T152" fmla="*/ 864 w 864"/>
                <a:gd name="T153" fmla="*/ 1067 h 106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64" h="1067">
                  <a:moveTo>
                    <a:pt x="0" y="624"/>
                  </a:moveTo>
                  <a:lnTo>
                    <a:pt x="0" y="610"/>
                  </a:lnTo>
                  <a:lnTo>
                    <a:pt x="0" y="539"/>
                  </a:lnTo>
                  <a:lnTo>
                    <a:pt x="0" y="503"/>
                  </a:lnTo>
                  <a:lnTo>
                    <a:pt x="0" y="432"/>
                  </a:lnTo>
                  <a:lnTo>
                    <a:pt x="0" y="299"/>
                  </a:lnTo>
                  <a:lnTo>
                    <a:pt x="37" y="299"/>
                  </a:lnTo>
                  <a:lnTo>
                    <a:pt x="37" y="227"/>
                  </a:lnTo>
                  <a:lnTo>
                    <a:pt x="37" y="192"/>
                  </a:lnTo>
                  <a:lnTo>
                    <a:pt x="37" y="179"/>
                  </a:lnTo>
                  <a:lnTo>
                    <a:pt x="37" y="0"/>
                  </a:lnTo>
                  <a:lnTo>
                    <a:pt x="133" y="0"/>
                  </a:lnTo>
                  <a:lnTo>
                    <a:pt x="133" y="48"/>
                  </a:lnTo>
                  <a:lnTo>
                    <a:pt x="133" y="107"/>
                  </a:lnTo>
                  <a:lnTo>
                    <a:pt x="204" y="107"/>
                  </a:lnTo>
                  <a:lnTo>
                    <a:pt x="277" y="107"/>
                  </a:lnTo>
                  <a:lnTo>
                    <a:pt x="336" y="107"/>
                  </a:lnTo>
                  <a:lnTo>
                    <a:pt x="336" y="119"/>
                  </a:lnTo>
                  <a:lnTo>
                    <a:pt x="336" y="144"/>
                  </a:lnTo>
                  <a:lnTo>
                    <a:pt x="336" y="167"/>
                  </a:lnTo>
                  <a:lnTo>
                    <a:pt x="336" y="203"/>
                  </a:lnTo>
                  <a:lnTo>
                    <a:pt x="373" y="203"/>
                  </a:lnTo>
                  <a:lnTo>
                    <a:pt x="421" y="203"/>
                  </a:lnTo>
                  <a:lnTo>
                    <a:pt x="432" y="203"/>
                  </a:lnTo>
                  <a:lnTo>
                    <a:pt x="517" y="203"/>
                  </a:lnTo>
                  <a:lnTo>
                    <a:pt x="553" y="203"/>
                  </a:lnTo>
                  <a:lnTo>
                    <a:pt x="636" y="203"/>
                  </a:lnTo>
                  <a:lnTo>
                    <a:pt x="636" y="240"/>
                  </a:lnTo>
                  <a:lnTo>
                    <a:pt x="636" y="299"/>
                  </a:lnTo>
                  <a:lnTo>
                    <a:pt x="672" y="299"/>
                  </a:lnTo>
                  <a:lnTo>
                    <a:pt x="697" y="299"/>
                  </a:lnTo>
                  <a:lnTo>
                    <a:pt x="697" y="336"/>
                  </a:lnTo>
                  <a:lnTo>
                    <a:pt x="697" y="347"/>
                  </a:lnTo>
                  <a:lnTo>
                    <a:pt x="697" y="503"/>
                  </a:lnTo>
                  <a:lnTo>
                    <a:pt x="768" y="503"/>
                  </a:lnTo>
                  <a:lnTo>
                    <a:pt x="757" y="528"/>
                  </a:lnTo>
                  <a:lnTo>
                    <a:pt x="745" y="539"/>
                  </a:lnTo>
                  <a:lnTo>
                    <a:pt x="768" y="539"/>
                  </a:lnTo>
                  <a:lnTo>
                    <a:pt x="768" y="551"/>
                  </a:lnTo>
                  <a:lnTo>
                    <a:pt x="768" y="562"/>
                  </a:lnTo>
                  <a:lnTo>
                    <a:pt x="780" y="562"/>
                  </a:lnTo>
                  <a:lnTo>
                    <a:pt x="793" y="562"/>
                  </a:lnTo>
                  <a:lnTo>
                    <a:pt x="793" y="576"/>
                  </a:lnTo>
                  <a:lnTo>
                    <a:pt x="805" y="576"/>
                  </a:lnTo>
                  <a:lnTo>
                    <a:pt x="805" y="599"/>
                  </a:lnTo>
                  <a:lnTo>
                    <a:pt x="805" y="610"/>
                  </a:lnTo>
                  <a:lnTo>
                    <a:pt x="816" y="610"/>
                  </a:lnTo>
                  <a:lnTo>
                    <a:pt x="816" y="624"/>
                  </a:lnTo>
                  <a:lnTo>
                    <a:pt x="828" y="624"/>
                  </a:lnTo>
                  <a:lnTo>
                    <a:pt x="828" y="658"/>
                  </a:lnTo>
                  <a:lnTo>
                    <a:pt x="841" y="658"/>
                  </a:lnTo>
                  <a:lnTo>
                    <a:pt x="841" y="683"/>
                  </a:lnTo>
                  <a:lnTo>
                    <a:pt x="853" y="683"/>
                  </a:lnTo>
                  <a:lnTo>
                    <a:pt x="853" y="754"/>
                  </a:lnTo>
                  <a:lnTo>
                    <a:pt x="864" y="754"/>
                  </a:lnTo>
                  <a:lnTo>
                    <a:pt x="864" y="864"/>
                  </a:lnTo>
                  <a:lnTo>
                    <a:pt x="841" y="864"/>
                  </a:lnTo>
                  <a:lnTo>
                    <a:pt x="841" y="898"/>
                  </a:lnTo>
                  <a:lnTo>
                    <a:pt x="841" y="923"/>
                  </a:lnTo>
                  <a:lnTo>
                    <a:pt x="828" y="923"/>
                  </a:lnTo>
                  <a:lnTo>
                    <a:pt x="828" y="935"/>
                  </a:lnTo>
                  <a:lnTo>
                    <a:pt x="816" y="935"/>
                  </a:lnTo>
                  <a:lnTo>
                    <a:pt x="816" y="946"/>
                  </a:lnTo>
                  <a:lnTo>
                    <a:pt x="816" y="971"/>
                  </a:lnTo>
                  <a:lnTo>
                    <a:pt x="805" y="971"/>
                  </a:lnTo>
                  <a:lnTo>
                    <a:pt x="793" y="971"/>
                  </a:lnTo>
                  <a:lnTo>
                    <a:pt x="793" y="983"/>
                  </a:lnTo>
                  <a:lnTo>
                    <a:pt x="793" y="994"/>
                  </a:lnTo>
                  <a:lnTo>
                    <a:pt x="780" y="994"/>
                  </a:lnTo>
                  <a:lnTo>
                    <a:pt x="780" y="1019"/>
                  </a:lnTo>
                  <a:lnTo>
                    <a:pt x="757" y="1019"/>
                  </a:lnTo>
                  <a:lnTo>
                    <a:pt x="757" y="1031"/>
                  </a:lnTo>
                  <a:lnTo>
                    <a:pt x="745" y="1031"/>
                  </a:lnTo>
                  <a:lnTo>
                    <a:pt x="745" y="1042"/>
                  </a:lnTo>
                  <a:lnTo>
                    <a:pt x="732" y="1042"/>
                  </a:lnTo>
                  <a:lnTo>
                    <a:pt x="732" y="1056"/>
                  </a:lnTo>
                  <a:lnTo>
                    <a:pt x="720" y="1056"/>
                  </a:lnTo>
                  <a:lnTo>
                    <a:pt x="709" y="1056"/>
                  </a:lnTo>
                  <a:lnTo>
                    <a:pt x="709" y="1067"/>
                  </a:lnTo>
                  <a:lnTo>
                    <a:pt x="624" y="1067"/>
                  </a:lnTo>
                  <a:lnTo>
                    <a:pt x="505" y="1067"/>
                  </a:lnTo>
                  <a:lnTo>
                    <a:pt x="421" y="1067"/>
                  </a:lnTo>
                  <a:lnTo>
                    <a:pt x="361" y="1067"/>
                  </a:lnTo>
                  <a:lnTo>
                    <a:pt x="300" y="1067"/>
                  </a:lnTo>
                  <a:lnTo>
                    <a:pt x="300" y="1042"/>
                  </a:lnTo>
                  <a:lnTo>
                    <a:pt x="300" y="1031"/>
                  </a:lnTo>
                  <a:lnTo>
                    <a:pt x="288" y="1031"/>
                  </a:lnTo>
                  <a:lnTo>
                    <a:pt x="277" y="1031"/>
                  </a:lnTo>
                  <a:lnTo>
                    <a:pt x="277" y="1019"/>
                  </a:lnTo>
                  <a:lnTo>
                    <a:pt x="265" y="1019"/>
                  </a:lnTo>
                  <a:lnTo>
                    <a:pt x="265" y="994"/>
                  </a:lnTo>
                  <a:lnTo>
                    <a:pt x="169" y="994"/>
                  </a:lnTo>
                  <a:lnTo>
                    <a:pt x="169" y="960"/>
                  </a:lnTo>
                  <a:lnTo>
                    <a:pt x="169" y="935"/>
                  </a:lnTo>
                  <a:lnTo>
                    <a:pt x="60" y="935"/>
                  </a:lnTo>
                  <a:lnTo>
                    <a:pt x="60" y="923"/>
                  </a:lnTo>
                  <a:lnTo>
                    <a:pt x="60" y="720"/>
                  </a:lnTo>
                  <a:lnTo>
                    <a:pt x="60" y="695"/>
                  </a:lnTo>
                  <a:lnTo>
                    <a:pt x="0" y="695"/>
                  </a:lnTo>
                  <a:lnTo>
                    <a:pt x="0" y="635"/>
                  </a:lnTo>
                  <a:lnTo>
                    <a:pt x="0" y="624"/>
                  </a:lnTo>
                  <a:close/>
                </a:path>
              </a:pathLst>
            </a:custGeom>
            <a:solidFill>
              <a:srgbClr val="CCEC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" name="Freeform 87"/>
            <p:cNvSpPr>
              <a:spLocks/>
            </p:cNvSpPr>
            <p:nvPr/>
          </p:nvSpPr>
          <p:spPr bwMode="auto">
            <a:xfrm>
              <a:off x="4775" y="1739"/>
              <a:ext cx="414" cy="529"/>
            </a:xfrm>
            <a:custGeom>
              <a:avLst/>
              <a:gdLst>
                <a:gd name="T0" fmla="*/ 0 w 864"/>
                <a:gd name="T1" fmla="*/ 302 h 1067"/>
                <a:gd name="T2" fmla="*/ 0 w 864"/>
                <a:gd name="T3" fmla="*/ 249 h 1067"/>
                <a:gd name="T4" fmla="*/ 0 w 864"/>
                <a:gd name="T5" fmla="*/ 148 h 1067"/>
                <a:gd name="T6" fmla="*/ 18 w 864"/>
                <a:gd name="T7" fmla="*/ 113 h 1067"/>
                <a:gd name="T8" fmla="*/ 18 w 864"/>
                <a:gd name="T9" fmla="*/ 89 h 1067"/>
                <a:gd name="T10" fmla="*/ 64 w 864"/>
                <a:gd name="T11" fmla="*/ 0 h 1067"/>
                <a:gd name="T12" fmla="*/ 64 w 864"/>
                <a:gd name="T13" fmla="*/ 53 h 1067"/>
                <a:gd name="T14" fmla="*/ 133 w 864"/>
                <a:gd name="T15" fmla="*/ 53 h 1067"/>
                <a:gd name="T16" fmla="*/ 161 w 864"/>
                <a:gd name="T17" fmla="*/ 59 h 1067"/>
                <a:gd name="T18" fmla="*/ 161 w 864"/>
                <a:gd name="T19" fmla="*/ 83 h 1067"/>
                <a:gd name="T20" fmla="*/ 179 w 864"/>
                <a:gd name="T21" fmla="*/ 101 h 1067"/>
                <a:gd name="T22" fmla="*/ 207 w 864"/>
                <a:gd name="T23" fmla="*/ 101 h 1067"/>
                <a:gd name="T24" fmla="*/ 265 w 864"/>
                <a:gd name="T25" fmla="*/ 101 h 1067"/>
                <a:gd name="T26" fmla="*/ 305 w 864"/>
                <a:gd name="T27" fmla="*/ 119 h 1067"/>
                <a:gd name="T28" fmla="*/ 322 w 864"/>
                <a:gd name="T29" fmla="*/ 148 h 1067"/>
                <a:gd name="T30" fmla="*/ 334 w 864"/>
                <a:gd name="T31" fmla="*/ 167 h 1067"/>
                <a:gd name="T32" fmla="*/ 334 w 864"/>
                <a:gd name="T33" fmla="*/ 249 h 1067"/>
                <a:gd name="T34" fmla="*/ 363 w 864"/>
                <a:gd name="T35" fmla="*/ 262 h 1067"/>
                <a:gd name="T36" fmla="*/ 368 w 864"/>
                <a:gd name="T37" fmla="*/ 267 h 1067"/>
                <a:gd name="T38" fmla="*/ 368 w 864"/>
                <a:gd name="T39" fmla="*/ 279 h 1067"/>
                <a:gd name="T40" fmla="*/ 380 w 864"/>
                <a:gd name="T41" fmla="*/ 279 h 1067"/>
                <a:gd name="T42" fmla="*/ 386 w 864"/>
                <a:gd name="T43" fmla="*/ 286 h 1067"/>
                <a:gd name="T44" fmla="*/ 386 w 864"/>
                <a:gd name="T45" fmla="*/ 302 h 1067"/>
                <a:gd name="T46" fmla="*/ 391 w 864"/>
                <a:gd name="T47" fmla="*/ 309 h 1067"/>
                <a:gd name="T48" fmla="*/ 397 w 864"/>
                <a:gd name="T49" fmla="*/ 326 h 1067"/>
                <a:gd name="T50" fmla="*/ 403 w 864"/>
                <a:gd name="T51" fmla="*/ 339 h 1067"/>
                <a:gd name="T52" fmla="*/ 409 w 864"/>
                <a:gd name="T53" fmla="*/ 374 h 1067"/>
                <a:gd name="T54" fmla="*/ 414 w 864"/>
                <a:gd name="T55" fmla="*/ 428 h 1067"/>
                <a:gd name="T56" fmla="*/ 403 w 864"/>
                <a:gd name="T57" fmla="*/ 445 h 1067"/>
                <a:gd name="T58" fmla="*/ 397 w 864"/>
                <a:gd name="T59" fmla="*/ 458 h 1067"/>
                <a:gd name="T60" fmla="*/ 391 w 864"/>
                <a:gd name="T61" fmla="*/ 464 h 1067"/>
                <a:gd name="T62" fmla="*/ 391 w 864"/>
                <a:gd name="T63" fmla="*/ 481 h 1067"/>
                <a:gd name="T64" fmla="*/ 380 w 864"/>
                <a:gd name="T65" fmla="*/ 481 h 1067"/>
                <a:gd name="T66" fmla="*/ 380 w 864"/>
                <a:gd name="T67" fmla="*/ 493 h 1067"/>
                <a:gd name="T68" fmla="*/ 374 w 864"/>
                <a:gd name="T69" fmla="*/ 505 h 1067"/>
                <a:gd name="T70" fmla="*/ 363 w 864"/>
                <a:gd name="T71" fmla="*/ 511 h 1067"/>
                <a:gd name="T72" fmla="*/ 357 w 864"/>
                <a:gd name="T73" fmla="*/ 517 h 1067"/>
                <a:gd name="T74" fmla="*/ 351 w 864"/>
                <a:gd name="T75" fmla="*/ 524 h 1067"/>
                <a:gd name="T76" fmla="*/ 340 w 864"/>
                <a:gd name="T77" fmla="*/ 524 h 1067"/>
                <a:gd name="T78" fmla="*/ 299 w 864"/>
                <a:gd name="T79" fmla="*/ 529 h 1067"/>
                <a:gd name="T80" fmla="*/ 202 w 864"/>
                <a:gd name="T81" fmla="*/ 529 h 1067"/>
                <a:gd name="T82" fmla="*/ 144 w 864"/>
                <a:gd name="T83" fmla="*/ 529 h 1067"/>
                <a:gd name="T84" fmla="*/ 144 w 864"/>
                <a:gd name="T85" fmla="*/ 511 h 1067"/>
                <a:gd name="T86" fmla="*/ 133 w 864"/>
                <a:gd name="T87" fmla="*/ 511 h 1067"/>
                <a:gd name="T88" fmla="*/ 127 w 864"/>
                <a:gd name="T89" fmla="*/ 505 h 1067"/>
                <a:gd name="T90" fmla="*/ 81 w 864"/>
                <a:gd name="T91" fmla="*/ 493 h 1067"/>
                <a:gd name="T92" fmla="*/ 81 w 864"/>
                <a:gd name="T93" fmla="*/ 464 h 1067"/>
                <a:gd name="T94" fmla="*/ 29 w 864"/>
                <a:gd name="T95" fmla="*/ 458 h 1067"/>
                <a:gd name="T96" fmla="*/ 29 w 864"/>
                <a:gd name="T97" fmla="*/ 345 h 1067"/>
                <a:gd name="T98" fmla="*/ 0 w 864"/>
                <a:gd name="T99" fmla="*/ 315 h 106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64"/>
                <a:gd name="T151" fmla="*/ 0 h 1067"/>
                <a:gd name="T152" fmla="*/ 864 w 864"/>
                <a:gd name="T153" fmla="*/ 1067 h 106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64" h="1067">
                  <a:moveTo>
                    <a:pt x="0" y="624"/>
                  </a:moveTo>
                  <a:lnTo>
                    <a:pt x="0" y="610"/>
                  </a:lnTo>
                  <a:lnTo>
                    <a:pt x="0" y="539"/>
                  </a:lnTo>
                  <a:lnTo>
                    <a:pt x="0" y="503"/>
                  </a:lnTo>
                  <a:lnTo>
                    <a:pt x="0" y="432"/>
                  </a:lnTo>
                  <a:lnTo>
                    <a:pt x="0" y="299"/>
                  </a:lnTo>
                  <a:lnTo>
                    <a:pt x="37" y="299"/>
                  </a:lnTo>
                  <a:lnTo>
                    <a:pt x="37" y="227"/>
                  </a:lnTo>
                  <a:lnTo>
                    <a:pt x="37" y="192"/>
                  </a:lnTo>
                  <a:lnTo>
                    <a:pt x="37" y="179"/>
                  </a:lnTo>
                  <a:lnTo>
                    <a:pt x="37" y="0"/>
                  </a:lnTo>
                  <a:lnTo>
                    <a:pt x="133" y="0"/>
                  </a:lnTo>
                  <a:lnTo>
                    <a:pt x="133" y="48"/>
                  </a:lnTo>
                  <a:lnTo>
                    <a:pt x="133" y="107"/>
                  </a:lnTo>
                  <a:lnTo>
                    <a:pt x="204" y="107"/>
                  </a:lnTo>
                  <a:lnTo>
                    <a:pt x="277" y="107"/>
                  </a:lnTo>
                  <a:lnTo>
                    <a:pt x="336" y="107"/>
                  </a:lnTo>
                  <a:lnTo>
                    <a:pt x="336" y="119"/>
                  </a:lnTo>
                  <a:lnTo>
                    <a:pt x="336" y="144"/>
                  </a:lnTo>
                  <a:lnTo>
                    <a:pt x="336" y="167"/>
                  </a:lnTo>
                  <a:lnTo>
                    <a:pt x="336" y="203"/>
                  </a:lnTo>
                  <a:lnTo>
                    <a:pt x="373" y="203"/>
                  </a:lnTo>
                  <a:lnTo>
                    <a:pt x="421" y="203"/>
                  </a:lnTo>
                  <a:lnTo>
                    <a:pt x="432" y="203"/>
                  </a:lnTo>
                  <a:lnTo>
                    <a:pt x="517" y="203"/>
                  </a:lnTo>
                  <a:lnTo>
                    <a:pt x="553" y="203"/>
                  </a:lnTo>
                  <a:lnTo>
                    <a:pt x="636" y="203"/>
                  </a:lnTo>
                  <a:lnTo>
                    <a:pt x="636" y="240"/>
                  </a:lnTo>
                  <a:lnTo>
                    <a:pt x="636" y="299"/>
                  </a:lnTo>
                  <a:lnTo>
                    <a:pt x="672" y="299"/>
                  </a:lnTo>
                  <a:lnTo>
                    <a:pt x="697" y="299"/>
                  </a:lnTo>
                  <a:lnTo>
                    <a:pt x="697" y="336"/>
                  </a:lnTo>
                  <a:lnTo>
                    <a:pt x="697" y="347"/>
                  </a:lnTo>
                  <a:lnTo>
                    <a:pt x="697" y="503"/>
                  </a:lnTo>
                  <a:lnTo>
                    <a:pt x="768" y="503"/>
                  </a:lnTo>
                  <a:lnTo>
                    <a:pt x="757" y="528"/>
                  </a:lnTo>
                  <a:lnTo>
                    <a:pt x="745" y="539"/>
                  </a:lnTo>
                  <a:lnTo>
                    <a:pt x="768" y="539"/>
                  </a:lnTo>
                  <a:lnTo>
                    <a:pt x="768" y="551"/>
                  </a:lnTo>
                  <a:lnTo>
                    <a:pt x="768" y="562"/>
                  </a:lnTo>
                  <a:lnTo>
                    <a:pt x="780" y="562"/>
                  </a:lnTo>
                  <a:lnTo>
                    <a:pt x="793" y="562"/>
                  </a:lnTo>
                  <a:lnTo>
                    <a:pt x="793" y="576"/>
                  </a:lnTo>
                  <a:lnTo>
                    <a:pt x="805" y="576"/>
                  </a:lnTo>
                  <a:lnTo>
                    <a:pt x="805" y="599"/>
                  </a:lnTo>
                  <a:lnTo>
                    <a:pt x="805" y="610"/>
                  </a:lnTo>
                  <a:lnTo>
                    <a:pt x="816" y="610"/>
                  </a:lnTo>
                  <a:lnTo>
                    <a:pt x="816" y="624"/>
                  </a:lnTo>
                  <a:lnTo>
                    <a:pt x="828" y="624"/>
                  </a:lnTo>
                  <a:lnTo>
                    <a:pt x="828" y="658"/>
                  </a:lnTo>
                  <a:lnTo>
                    <a:pt x="841" y="658"/>
                  </a:lnTo>
                  <a:lnTo>
                    <a:pt x="841" y="683"/>
                  </a:lnTo>
                  <a:lnTo>
                    <a:pt x="853" y="683"/>
                  </a:lnTo>
                  <a:lnTo>
                    <a:pt x="853" y="754"/>
                  </a:lnTo>
                  <a:lnTo>
                    <a:pt x="864" y="754"/>
                  </a:lnTo>
                  <a:lnTo>
                    <a:pt x="864" y="864"/>
                  </a:lnTo>
                  <a:lnTo>
                    <a:pt x="841" y="864"/>
                  </a:lnTo>
                  <a:lnTo>
                    <a:pt x="841" y="898"/>
                  </a:lnTo>
                  <a:lnTo>
                    <a:pt x="841" y="923"/>
                  </a:lnTo>
                  <a:lnTo>
                    <a:pt x="828" y="923"/>
                  </a:lnTo>
                  <a:lnTo>
                    <a:pt x="828" y="935"/>
                  </a:lnTo>
                  <a:lnTo>
                    <a:pt x="816" y="935"/>
                  </a:lnTo>
                  <a:lnTo>
                    <a:pt x="816" y="946"/>
                  </a:lnTo>
                  <a:lnTo>
                    <a:pt x="816" y="971"/>
                  </a:lnTo>
                  <a:lnTo>
                    <a:pt x="805" y="971"/>
                  </a:lnTo>
                  <a:lnTo>
                    <a:pt x="793" y="971"/>
                  </a:lnTo>
                  <a:lnTo>
                    <a:pt x="793" y="983"/>
                  </a:lnTo>
                  <a:lnTo>
                    <a:pt x="793" y="994"/>
                  </a:lnTo>
                  <a:lnTo>
                    <a:pt x="780" y="994"/>
                  </a:lnTo>
                  <a:lnTo>
                    <a:pt x="780" y="1019"/>
                  </a:lnTo>
                  <a:lnTo>
                    <a:pt x="757" y="1019"/>
                  </a:lnTo>
                  <a:lnTo>
                    <a:pt x="757" y="1031"/>
                  </a:lnTo>
                  <a:lnTo>
                    <a:pt x="745" y="1031"/>
                  </a:lnTo>
                  <a:lnTo>
                    <a:pt x="745" y="1042"/>
                  </a:lnTo>
                  <a:lnTo>
                    <a:pt x="732" y="1042"/>
                  </a:lnTo>
                  <a:lnTo>
                    <a:pt x="732" y="1056"/>
                  </a:lnTo>
                  <a:lnTo>
                    <a:pt x="720" y="1056"/>
                  </a:lnTo>
                  <a:lnTo>
                    <a:pt x="709" y="1056"/>
                  </a:lnTo>
                  <a:lnTo>
                    <a:pt x="709" y="1067"/>
                  </a:lnTo>
                  <a:lnTo>
                    <a:pt x="624" y="1067"/>
                  </a:lnTo>
                  <a:lnTo>
                    <a:pt x="505" y="1067"/>
                  </a:lnTo>
                  <a:lnTo>
                    <a:pt x="421" y="1067"/>
                  </a:lnTo>
                  <a:lnTo>
                    <a:pt x="361" y="1067"/>
                  </a:lnTo>
                  <a:lnTo>
                    <a:pt x="300" y="1067"/>
                  </a:lnTo>
                  <a:lnTo>
                    <a:pt x="300" y="1042"/>
                  </a:lnTo>
                  <a:lnTo>
                    <a:pt x="300" y="1031"/>
                  </a:lnTo>
                  <a:lnTo>
                    <a:pt x="288" y="1031"/>
                  </a:lnTo>
                  <a:lnTo>
                    <a:pt x="277" y="1031"/>
                  </a:lnTo>
                  <a:lnTo>
                    <a:pt x="277" y="1019"/>
                  </a:lnTo>
                  <a:lnTo>
                    <a:pt x="265" y="1019"/>
                  </a:lnTo>
                  <a:lnTo>
                    <a:pt x="265" y="994"/>
                  </a:lnTo>
                  <a:lnTo>
                    <a:pt x="169" y="994"/>
                  </a:lnTo>
                  <a:lnTo>
                    <a:pt x="169" y="960"/>
                  </a:lnTo>
                  <a:lnTo>
                    <a:pt x="169" y="935"/>
                  </a:lnTo>
                  <a:lnTo>
                    <a:pt x="60" y="935"/>
                  </a:lnTo>
                  <a:lnTo>
                    <a:pt x="60" y="923"/>
                  </a:lnTo>
                  <a:lnTo>
                    <a:pt x="60" y="720"/>
                  </a:lnTo>
                  <a:lnTo>
                    <a:pt x="60" y="695"/>
                  </a:lnTo>
                  <a:lnTo>
                    <a:pt x="0" y="695"/>
                  </a:lnTo>
                  <a:lnTo>
                    <a:pt x="0" y="635"/>
                  </a:lnTo>
                  <a:lnTo>
                    <a:pt x="0" y="624"/>
                  </a:lnTo>
                  <a:close/>
                </a:path>
              </a:pathLst>
            </a:custGeom>
            <a:solidFill>
              <a:srgbClr val="CCECFF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3" name="Freeform 88"/>
            <p:cNvSpPr>
              <a:spLocks/>
            </p:cNvSpPr>
            <p:nvPr/>
          </p:nvSpPr>
          <p:spPr bwMode="auto">
            <a:xfrm>
              <a:off x="3813" y="1632"/>
              <a:ext cx="708" cy="641"/>
            </a:xfrm>
            <a:custGeom>
              <a:avLst/>
              <a:gdLst>
                <a:gd name="T0" fmla="*/ 7 w 1477"/>
                <a:gd name="T1" fmla="*/ 427 h 1296"/>
                <a:gd name="T2" fmla="*/ 7 w 1477"/>
                <a:gd name="T3" fmla="*/ 445 h 1296"/>
                <a:gd name="T4" fmla="*/ 7 w 1477"/>
                <a:gd name="T5" fmla="*/ 451 h 1296"/>
                <a:gd name="T6" fmla="*/ 7 w 1477"/>
                <a:gd name="T7" fmla="*/ 463 h 1296"/>
                <a:gd name="T8" fmla="*/ 7 w 1477"/>
                <a:gd name="T9" fmla="*/ 469 h 1296"/>
                <a:gd name="T10" fmla="*/ 7 w 1477"/>
                <a:gd name="T11" fmla="*/ 475 h 1296"/>
                <a:gd name="T12" fmla="*/ 7 w 1477"/>
                <a:gd name="T13" fmla="*/ 480 h 1296"/>
                <a:gd name="T14" fmla="*/ 7 w 1477"/>
                <a:gd name="T15" fmla="*/ 499 h 1296"/>
                <a:gd name="T16" fmla="*/ 7 w 1477"/>
                <a:gd name="T17" fmla="*/ 511 h 1296"/>
                <a:gd name="T18" fmla="*/ 12 w 1477"/>
                <a:gd name="T19" fmla="*/ 522 h 1296"/>
                <a:gd name="T20" fmla="*/ 18 w 1477"/>
                <a:gd name="T21" fmla="*/ 535 h 1296"/>
                <a:gd name="T22" fmla="*/ 23 w 1477"/>
                <a:gd name="T23" fmla="*/ 546 h 1296"/>
                <a:gd name="T24" fmla="*/ 23 w 1477"/>
                <a:gd name="T25" fmla="*/ 570 h 1296"/>
                <a:gd name="T26" fmla="*/ 18 w 1477"/>
                <a:gd name="T27" fmla="*/ 575 h 1296"/>
                <a:gd name="T28" fmla="*/ 23 w 1477"/>
                <a:gd name="T29" fmla="*/ 588 h 1296"/>
                <a:gd name="T30" fmla="*/ 18 w 1477"/>
                <a:gd name="T31" fmla="*/ 599 h 1296"/>
                <a:gd name="T32" fmla="*/ 7 w 1477"/>
                <a:gd name="T33" fmla="*/ 617 h 1296"/>
                <a:gd name="T34" fmla="*/ 18 w 1477"/>
                <a:gd name="T35" fmla="*/ 635 h 1296"/>
                <a:gd name="T36" fmla="*/ 138 w 1477"/>
                <a:gd name="T37" fmla="*/ 641 h 1296"/>
                <a:gd name="T38" fmla="*/ 219 w 1477"/>
                <a:gd name="T39" fmla="*/ 635 h 1296"/>
                <a:gd name="T40" fmla="*/ 329 w 1477"/>
                <a:gd name="T41" fmla="*/ 635 h 1296"/>
                <a:gd name="T42" fmla="*/ 690 w 1477"/>
                <a:gd name="T43" fmla="*/ 641 h 1296"/>
                <a:gd name="T44" fmla="*/ 708 w 1477"/>
                <a:gd name="T45" fmla="*/ 499 h 1296"/>
                <a:gd name="T46" fmla="*/ 674 w 1477"/>
                <a:gd name="T47" fmla="*/ 356 h 1296"/>
                <a:gd name="T48" fmla="*/ 605 w 1477"/>
                <a:gd name="T49" fmla="*/ 66 h 1296"/>
                <a:gd name="T50" fmla="*/ 575 w 1477"/>
                <a:gd name="T51" fmla="*/ 6 h 1296"/>
                <a:gd name="T52" fmla="*/ 552 w 1477"/>
                <a:gd name="T53" fmla="*/ 12 h 1296"/>
                <a:gd name="T54" fmla="*/ 552 w 1477"/>
                <a:gd name="T55" fmla="*/ 36 h 1296"/>
                <a:gd name="T56" fmla="*/ 547 w 1477"/>
                <a:gd name="T57" fmla="*/ 47 h 1296"/>
                <a:gd name="T58" fmla="*/ 541 w 1477"/>
                <a:gd name="T59" fmla="*/ 66 h 1296"/>
                <a:gd name="T60" fmla="*/ 524 w 1477"/>
                <a:gd name="T61" fmla="*/ 84 h 1296"/>
                <a:gd name="T62" fmla="*/ 506 w 1477"/>
                <a:gd name="T63" fmla="*/ 101 h 1296"/>
                <a:gd name="T64" fmla="*/ 501 w 1477"/>
                <a:gd name="T65" fmla="*/ 107 h 1296"/>
                <a:gd name="T66" fmla="*/ 478 w 1477"/>
                <a:gd name="T67" fmla="*/ 119 h 1296"/>
                <a:gd name="T68" fmla="*/ 460 w 1477"/>
                <a:gd name="T69" fmla="*/ 142 h 1296"/>
                <a:gd name="T70" fmla="*/ 432 w 1477"/>
                <a:gd name="T71" fmla="*/ 137 h 1296"/>
                <a:gd name="T72" fmla="*/ 409 w 1477"/>
                <a:gd name="T73" fmla="*/ 160 h 1296"/>
                <a:gd name="T74" fmla="*/ 386 w 1477"/>
                <a:gd name="T75" fmla="*/ 172 h 1296"/>
                <a:gd name="T76" fmla="*/ 357 w 1477"/>
                <a:gd name="T77" fmla="*/ 184 h 1296"/>
                <a:gd name="T78" fmla="*/ 334 w 1477"/>
                <a:gd name="T79" fmla="*/ 179 h 1296"/>
                <a:gd name="T80" fmla="*/ 299 w 1477"/>
                <a:gd name="T81" fmla="*/ 179 h 1296"/>
                <a:gd name="T82" fmla="*/ 271 w 1477"/>
                <a:gd name="T83" fmla="*/ 184 h 1296"/>
                <a:gd name="T84" fmla="*/ 248 w 1477"/>
                <a:gd name="T85" fmla="*/ 172 h 1296"/>
                <a:gd name="T86" fmla="*/ 202 w 1477"/>
                <a:gd name="T87" fmla="*/ 172 h 1296"/>
                <a:gd name="T88" fmla="*/ 196 w 1477"/>
                <a:gd name="T89" fmla="*/ 202 h 1296"/>
                <a:gd name="T90" fmla="*/ 145 w 1477"/>
                <a:gd name="T91" fmla="*/ 190 h 1296"/>
                <a:gd name="T92" fmla="*/ 122 w 1477"/>
                <a:gd name="T93" fmla="*/ 190 h 1296"/>
                <a:gd name="T94" fmla="*/ 122 w 1477"/>
                <a:gd name="T95" fmla="*/ 202 h 1296"/>
                <a:gd name="T96" fmla="*/ 99 w 1477"/>
                <a:gd name="T97" fmla="*/ 202 h 1296"/>
                <a:gd name="T98" fmla="*/ 87 w 1477"/>
                <a:gd name="T99" fmla="*/ 231 h 1296"/>
                <a:gd name="T100" fmla="*/ 69 w 1477"/>
                <a:gd name="T101" fmla="*/ 243 h 1296"/>
                <a:gd name="T102" fmla="*/ 46 w 1477"/>
                <a:gd name="T103" fmla="*/ 261 h 1296"/>
                <a:gd name="T104" fmla="*/ 35 w 1477"/>
                <a:gd name="T105" fmla="*/ 290 h 1296"/>
                <a:gd name="T106" fmla="*/ 18 w 1477"/>
                <a:gd name="T107" fmla="*/ 303 h 1296"/>
                <a:gd name="T108" fmla="*/ 12 w 1477"/>
                <a:gd name="T109" fmla="*/ 332 h 1296"/>
                <a:gd name="T110" fmla="*/ 7 w 1477"/>
                <a:gd name="T111" fmla="*/ 345 h 1296"/>
                <a:gd name="T112" fmla="*/ 0 w 1477"/>
                <a:gd name="T113" fmla="*/ 362 h 1296"/>
                <a:gd name="T114" fmla="*/ 7 w 1477"/>
                <a:gd name="T115" fmla="*/ 374 h 1296"/>
                <a:gd name="T116" fmla="*/ 0 w 1477"/>
                <a:gd name="T117" fmla="*/ 385 h 1296"/>
                <a:gd name="T118" fmla="*/ 7 w 1477"/>
                <a:gd name="T119" fmla="*/ 398 h 1296"/>
                <a:gd name="T120" fmla="*/ 0 w 1477"/>
                <a:gd name="T121" fmla="*/ 409 h 129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477"/>
                <a:gd name="T184" fmla="*/ 0 h 1296"/>
                <a:gd name="T185" fmla="*/ 1477 w 1477"/>
                <a:gd name="T186" fmla="*/ 1296 h 129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477" h="1296">
                  <a:moveTo>
                    <a:pt x="0" y="841"/>
                  </a:moveTo>
                  <a:lnTo>
                    <a:pt x="14" y="841"/>
                  </a:lnTo>
                  <a:lnTo>
                    <a:pt x="14" y="852"/>
                  </a:lnTo>
                  <a:lnTo>
                    <a:pt x="0" y="852"/>
                  </a:lnTo>
                  <a:lnTo>
                    <a:pt x="0" y="864"/>
                  </a:lnTo>
                  <a:lnTo>
                    <a:pt x="14" y="864"/>
                  </a:lnTo>
                  <a:lnTo>
                    <a:pt x="14" y="875"/>
                  </a:lnTo>
                  <a:lnTo>
                    <a:pt x="25" y="875"/>
                  </a:lnTo>
                  <a:lnTo>
                    <a:pt x="14" y="889"/>
                  </a:lnTo>
                  <a:lnTo>
                    <a:pt x="25" y="889"/>
                  </a:lnTo>
                  <a:lnTo>
                    <a:pt x="14" y="889"/>
                  </a:lnTo>
                  <a:lnTo>
                    <a:pt x="14" y="900"/>
                  </a:lnTo>
                  <a:lnTo>
                    <a:pt x="14" y="889"/>
                  </a:lnTo>
                  <a:lnTo>
                    <a:pt x="14" y="900"/>
                  </a:lnTo>
                  <a:lnTo>
                    <a:pt x="25" y="900"/>
                  </a:lnTo>
                  <a:lnTo>
                    <a:pt x="14" y="912"/>
                  </a:lnTo>
                  <a:lnTo>
                    <a:pt x="25" y="912"/>
                  </a:lnTo>
                  <a:lnTo>
                    <a:pt x="14" y="912"/>
                  </a:lnTo>
                  <a:lnTo>
                    <a:pt x="25" y="923"/>
                  </a:lnTo>
                  <a:lnTo>
                    <a:pt x="25" y="912"/>
                  </a:lnTo>
                  <a:lnTo>
                    <a:pt x="37" y="923"/>
                  </a:lnTo>
                  <a:lnTo>
                    <a:pt x="25" y="923"/>
                  </a:lnTo>
                  <a:lnTo>
                    <a:pt x="25" y="937"/>
                  </a:lnTo>
                  <a:lnTo>
                    <a:pt x="14" y="937"/>
                  </a:lnTo>
                  <a:lnTo>
                    <a:pt x="14" y="923"/>
                  </a:lnTo>
                  <a:lnTo>
                    <a:pt x="14" y="937"/>
                  </a:lnTo>
                  <a:lnTo>
                    <a:pt x="25" y="937"/>
                  </a:lnTo>
                  <a:lnTo>
                    <a:pt x="14" y="937"/>
                  </a:lnTo>
                  <a:lnTo>
                    <a:pt x="25" y="948"/>
                  </a:lnTo>
                  <a:lnTo>
                    <a:pt x="14" y="948"/>
                  </a:lnTo>
                  <a:lnTo>
                    <a:pt x="14" y="937"/>
                  </a:lnTo>
                  <a:lnTo>
                    <a:pt x="14" y="948"/>
                  </a:lnTo>
                  <a:lnTo>
                    <a:pt x="14" y="937"/>
                  </a:lnTo>
                  <a:lnTo>
                    <a:pt x="0" y="948"/>
                  </a:lnTo>
                  <a:lnTo>
                    <a:pt x="14" y="948"/>
                  </a:lnTo>
                  <a:lnTo>
                    <a:pt x="14" y="960"/>
                  </a:lnTo>
                  <a:lnTo>
                    <a:pt x="25" y="960"/>
                  </a:lnTo>
                  <a:lnTo>
                    <a:pt x="14" y="960"/>
                  </a:lnTo>
                  <a:lnTo>
                    <a:pt x="0" y="960"/>
                  </a:lnTo>
                  <a:lnTo>
                    <a:pt x="14" y="971"/>
                  </a:lnTo>
                  <a:lnTo>
                    <a:pt x="14" y="960"/>
                  </a:lnTo>
                  <a:lnTo>
                    <a:pt x="14" y="971"/>
                  </a:lnTo>
                  <a:lnTo>
                    <a:pt x="0" y="971"/>
                  </a:lnTo>
                  <a:lnTo>
                    <a:pt x="0" y="985"/>
                  </a:lnTo>
                  <a:lnTo>
                    <a:pt x="14" y="985"/>
                  </a:lnTo>
                  <a:lnTo>
                    <a:pt x="25" y="996"/>
                  </a:lnTo>
                  <a:lnTo>
                    <a:pt x="14" y="996"/>
                  </a:lnTo>
                  <a:lnTo>
                    <a:pt x="14" y="1008"/>
                  </a:lnTo>
                  <a:lnTo>
                    <a:pt x="25" y="1008"/>
                  </a:lnTo>
                  <a:lnTo>
                    <a:pt x="14" y="1008"/>
                  </a:lnTo>
                  <a:lnTo>
                    <a:pt x="25" y="1008"/>
                  </a:lnTo>
                  <a:lnTo>
                    <a:pt x="25" y="1019"/>
                  </a:lnTo>
                  <a:lnTo>
                    <a:pt x="14" y="1019"/>
                  </a:lnTo>
                  <a:lnTo>
                    <a:pt x="14" y="1033"/>
                  </a:lnTo>
                  <a:lnTo>
                    <a:pt x="25" y="1033"/>
                  </a:lnTo>
                  <a:lnTo>
                    <a:pt x="37" y="1033"/>
                  </a:lnTo>
                  <a:lnTo>
                    <a:pt x="25" y="1033"/>
                  </a:lnTo>
                  <a:lnTo>
                    <a:pt x="25" y="1044"/>
                  </a:lnTo>
                  <a:lnTo>
                    <a:pt x="37" y="1044"/>
                  </a:lnTo>
                  <a:lnTo>
                    <a:pt x="25" y="1056"/>
                  </a:lnTo>
                  <a:lnTo>
                    <a:pt x="37" y="1056"/>
                  </a:lnTo>
                  <a:lnTo>
                    <a:pt x="25" y="1056"/>
                  </a:lnTo>
                  <a:lnTo>
                    <a:pt x="25" y="1067"/>
                  </a:lnTo>
                  <a:lnTo>
                    <a:pt x="37" y="1067"/>
                  </a:lnTo>
                  <a:lnTo>
                    <a:pt x="25" y="1067"/>
                  </a:lnTo>
                  <a:lnTo>
                    <a:pt x="37" y="1081"/>
                  </a:lnTo>
                  <a:lnTo>
                    <a:pt x="48" y="1081"/>
                  </a:lnTo>
                  <a:lnTo>
                    <a:pt x="37" y="1092"/>
                  </a:lnTo>
                  <a:lnTo>
                    <a:pt x="48" y="1092"/>
                  </a:lnTo>
                  <a:lnTo>
                    <a:pt x="37" y="1092"/>
                  </a:lnTo>
                  <a:lnTo>
                    <a:pt x="37" y="1104"/>
                  </a:lnTo>
                  <a:lnTo>
                    <a:pt x="48" y="1104"/>
                  </a:lnTo>
                  <a:lnTo>
                    <a:pt x="48" y="1115"/>
                  </a:lnTo>
                  <a:lnTo>
                    <a:pt x="62" y="1115"/>
                  </a:lnTo>
                  <a:lnTo>
                    <a:pt x="62" y="1129"/>
                  </a:lnTo>
                  <a:lnTo>
                    <a:pt x="62" y="1140"/>
                  </a:lnTo>
                  <a:lnTo>
                    <a:pt x="48" y="1140"/>
                  </a:lnTo>
                  <a:lnTo>
                    <a:pt x="48" y="1152"/>
                  </a:lnTo>
                  <a:lnTo>
                    <a:pt x="62" y="1152"/>
                  </a:lnTo>
                  <a:lnTo>
                    <a:pt x="48" y="1152"/>
                  </a:lnTo>
                  <a:lnTo>
                    <a:pt x="37" y="1152"/>
                  </a:lnTo>
                  <a:lnTo>
                    <a:pt x="37" y="1163"/>
                  </a:lnTo>
                  <a:lnTo>
                    <a:pt x="48" y="1163"/>
                  </a:lnTo>
                  <a:lnTo>
                    <a:pt x="37" y="1163"/>
                  </a:lnTo>
                  <a:lnTo>
                    <a:pt x="37" y="1177"/>
                  </a:lnTo>
                  <a:lnTo>
                    <a:pt x="48" y="1177"/>
                  </a:lnTo>
                  <a:lnTo>
                    <a:pt x="37" y="1177"/>
                  </a:lnTo>
                  <a:lnTo>
                    <a:pt x="37" y="1188"/>
                  </a:lnTo>
                  <a:lnTo>
                    <a:pt x="37" y="1200"/>
                  </a:lnTo>
                  <a:lnTo>
                    <a:pt x="48" y="1188"/>
                  </a:lnTo>
                  <a:lnTo>
                    <a:pt x="48" y="1200"/>
                  </a:lnTo>
                  <a:lnTo>
                    <a:pt x="37" y="1200"/>
                  </a:lnTo>
                  <a:lnTo>
                    <a:pt x="25" y="1200"/>
                  </a:lnTo>
                  <a:lnTo>
                    <a:pt x="37" y="1200"/>
                  </a:lnTo>
                  <a:lnTo>
                    <a:pt x="25" y="1211"/>
                  </a:lnTo>
                  <a:lnTo>
                    <a:pt x="37" y="1211"/>
                  </a:lnTo>
                  <a:lnTo>
                    <a:pt x="37" y="1225"/>
                  </a:lnTo>
                  <a:lnTo>
                    <a:pt x="25" y="1211"/>
                  </a:lnTo>
                  <a:lnTo>
                    <a:pt x="25" y="1225"/>
                  </a:lnTo>
                  <a:lnTo>
                    <a:pt x="25" y="1236"/>
                  </a:lnTo>
                  <a:lnTo>
                    <a:pt x="25" y="1248"/>
                  </a:lnTo>
                  <a:lnTo>
                    <a:pt x="14" y="1248"/>
                  </a:lnTo>
                  <a:lnTo>
                    <a:pt x="25" y="1248"/>
                  </a:lnTo>
                  <a:lnTo>
                    <a:pt x="14" y="1259"/>
                  </a:lnTo>
                  <a:lnTo>
                    <a:pt x="25" y="1273"/>
                  </a:lnTo>
                  <a:lnTo>
                    <a:pt x="25" y="1259"/>
                  </a:lnTo>
                  <a:lnTo>
                    <a:pt x="37" y="1273"/>
                  </a:lnTo>
                  <a:lnTo>
                    <a:pt x="37" y="1284"/>
                  </a:lnTo>
                  <a:lnTo>
                    <a:pt x="48" y="1284"/>
                  </a:lnTo>
                  <a:lnTo>
                    <a:pt x="48" y="1296"/>
                  </a:lnTo>
                  <a:lnTo>
                    <a:pt x="62" y="1296"/>
                  </a:lnTo>
                  <a:lnTo>
                    <a:pt x="169" y="1296"/>
                  </a:lnTo>
                  <a:lnTo>
                    <a:pt x="265" y="1296"/>
                  </a:lnTo>
                  <a:lnTo>
                    <a:pt x="288" y="1296"/>
                  </a:lnTo>
                  <a:lnTo>
                    <a:pt x="373" y="1296"/>
                  </a:lnTo>
                  <a:lnTo>
                    <a:pt x="384" y="1296"/>
                  </a:lnTo>
                  <a:lnTo>
                    <a:pt x="384" y="1284"/>
                  </a:lnTo>
                  <a:lnTo>
                    <a:pt x="409" y="1284"/>
                  </a:lnTo>
                  <a:lnTo>
                    <a:pt x="446" y="1284"/>
                  </a:lnTo>
                  <a:lnTo>
                    <a:pt x="457" y="1284"/>
                  </a:lnTo>
                  <a:lnTo>
                    <a:pt x="553" y="1284"/>
                  </a:lnTo>
                  <a:lnTo>
                    <a:pt x="565" y="1284"/>
                  </a:lnTo>
                  <a:lnTo>
                    <a:pt x="601" y="1284"/>
                  </a:lnTo>
                  <a:lnTo>
                    <a:pt x="661" y="1284"/>
                  </a:lnTo>
                  <a:lnTo>
                    <a:pt x="672" y="1284"/>
                  </a:lnTo>
                  <a:lnTo>
                    <a:pt x="686" y="1284"/>
                  </a:lnTo>
                  <a:lnTo>
                    <a:pt x="734" y="1284"/>
                  </a:lnTo>
                  <a:lnTo>
                    <a:pt x="853" y="1284"/>
                  </a:lnTo>
                  <a:lnTo>
                    <a:pt x="974" y="1284"/>
                  </a:lnTo>
                  <a:lnTo>
                    <a:pt x="974" y="1296"/>
                  </a:lnTo>
                  <a:lnTo>
                    <a:pt x="1141" y="1296"/>
                  </a:lnTo>
                  <a:lnTo>
                    <a:pt x="1440" y="1296"/>
                  </a:lnTo>
                  <a:lnTo>
                    <a:pt x="1477" y="1296"/>
                  </a:lnTo>
                  <a:lnTo>
                    <a:pt x="1465" y="1284"/>
                  </a:lnTo>
                  <a:lnTo>
                    <a:pt x="1465" y="1115"/>
                  </a:lnTo>
                  <a:lnTo>
                    <a:pt x="1477" y="1019"/>
                  </a:lnTo>
                  <a:lnTo>
                    <a:pt x="1465" y="1008"/>
                  </a:lnTo>
                  <a:lnTo>
                    <a:pt x="1477" y="1008"/>
                  </a:lnTo>
                  <a:lnTo>
                    <a:pt x="1465" y="923"/>
                  </a:lnTo>
                  <a:lnTo>
                    <a:pt x="1465" y="912"/>
                  </a:lnTo>
                  <a:lnTo>
                    <a:pt x="1406" y="912"/>
                  </a:lnTo>
                  <a:lnTo>
                    <a:pt x="1406" y="816"/>
                  </a:lnTo>
                  <a:lnTo>
                    <a:pt x="1406" y="804"/>
                  </a:lnTo>
                  <a:lnTo>
                    <a:pt x="1406" y="720"/>
                  </a:lnTo>
                  <a:lnTo>
                    <a:pt x="1310" y="720"/>
                  </a:lnTo>
                  <a:lnTo>
                    <a:pt x="1310" y="553"/>
                  </a:lnTo>
                  <a:lnTo>
                    <a:pt x="1310" y="516"/>
                  </a:lnTo>
                  <a:lnTo>
                    <a:pt x="1333" y="516"/>
                  </a:lnTo>
                  <a:lnTo>
                    <a:pt x="1333" y="133"/>
                  </a:lnTo>
                  <a:lnTo>
                    <a:pt x="1262" y="133"/>
                  </a:lnTo>
                  <a:lnTo>
                    <a:pt x="1262" y="25"/>
                  </a:lnTo>
                  <a:lnTo>
                    <a:pt x="1214" y="25"/>
                  </a:lnTo>
                  <a:lnTo>
                    <a:pt x="1214" y="37"/>
                  </a:lnTo>
                  <a:lnTo>
                    <a:pt x="1200" y="37"/>
                  </a:lnTo>
                  <a:lnTo>
                    <a:pt x="1200" y="25"/>
                  </a:lnTo>
                  <a:lnTo>
                    <a:pt x="1200" y="12"/>
                  </a:lnTo>
                  <a:lnTo>
                    <a:pt x="1200" y="0"/>
                  </a:lnTo>
                  <a:lnTo>
                    <a:pt x="1189" y="0"/>
                  </a:lnTo>
                  <a:lnTo>
                    <a:pt x="1189" y="12"/>
                  </a:lnTo>
                  <a:lnTo>
                    <a:pt x="1177" y="25"/>
                  </a:lnTo>
                  <a:lnTo>
                    <a:pt x="1166" y="25"/>
                  </a:lnTo>
                  <a:lnTo>
                    <a:pt x="1152" y="25"/>
                  </a:lnTo>
                  <a:lnTo>
                    <a:pt x="1141" y="25"/>
                  </a:lnTo>
                  <a:lnTo>
                    <a:pt x="1141" y="37"/>
                  </a:lnTo>
                  <a:lnTo>
                    <a:pt x="1141" y="48"/>
                  </a:lnTo>
                  <a:lnTo>
                    <a:pt x="1152" y="48"/>
                  </a:lnTo>
                  <a:lnTo>
                    <a:pt x="1152" y="60"/>
                  </a:lnTo>
                  <a:lnTo>
                    <a:pt x="1152" y="73"/>
                  </a:lnTo>
                  <a:lnTo>
                    <a:pt x="1141" y="85"/>
                  </a:lnTo>
                  <a:lnTo>
                    <a:pt x="1129" y="85"/>
                  </a:lnTo>
                  <a:lnTo>
                    <a:pt x="1118" y="85"/>
                  </a:lnTo>
                  <a:lnTo>
                    <a:pt x="1118" y="96"/>
                  </a:lnTo>
                  <a:lnTo>
                    <a:pt x="1129" y="96"/>
                  </a:lnTo>
                  <a:lnTo>
                    <a:pt x="1141" y="96"/>
                  </a:lnTo>
                  <a:lnTo>
                    <a:pt x="1141" y="108"/>
                  </a:lnTo>
                  <a:lnTo>
                    <a:pt x="1141" y="121"/>
                  </a:lnTo>
                  <a:lnTo>
                    <a:pt x="1129" y="121"/>
                  </a:lnTo>
                  <a:lnTo>
                    <a:pt x="1118" y="121"/>
                  </a:lnTo>
                  <a:lnTo>
                    <a:pt x="1118" y="133"/>
                  </a:lnTo>
                  <a:lnTo>
                    <a:pt x="1129" y="133"/>
                  </a:lnTo>
                  <a:lnTo>
                    <a:pt x="1129" y="144"/>
                  </a:lnTo>
                  <a:lnTo>
                    <a:pt x="1129" y="156"/>
                  </a:lnTo>
                  <a:lnTo>
                    <a:pt x="1118" y="156"/>
                  </a:lnTo>
                  <a:lnTo>
                    <a:pt x="1104" y="156"/>
                  </a:lnTo>
                  <a:lnTo>
                    <a:pt x="1093" y="156"/>
                  </a:lnTo>
                  <a:lnTo>
                    <a:pt x="1093" y="169"/>
                  </a:lnTo>
                  <a:lnTo>
                    <a:pt x="1104" y="169"/>
                  </a:lnTo>
                  <a:lnTo>
                    <a:pt x="1104" y="181"/>
                  </a:lnTo>
                  <a:lnTo>
                    <a:pt x="1093" y="192"/>
                  </a:lnTo>
                  <a:lnTo>
                    <a:pt x="1081" y="192"/>
                  </a:lnTo>
                  <a:lnTo>
                    <a:pt x="1070" y="204"/>
                  </a:lnTo>
                  <a:lnTo>
                    <a:pt x="1056" y="204"/>
                  </a:lnTo>
                  <a:lnTo>
                    <a:pt x="1070" y="217"/>
                  </a:lnTo>
                  <a:lnTo>
                    <a:pt x="1070" y="229"/>
                  </a:lnTo>
                  <a:lnTo>
                    <a:pt x="1056" y="240"/>
                  </a:lnTo>
                  <a:lnTo>
                    <a:pt x="1056" y="229"/>
                  </a:lnTo>
                  <a:lnTo>
                    <a:pt x="1056" y="217"/>
                  </a:lnTo>
                  <a:lnTo>
                    <a:pt x="1045" y="217"/>
                  </a:lnTo>
                  <a:lnTo>
                    <a:pt x="1033" y="217"/>
                  </a:lnTo>
                  <a:lnTo>
                    <a:pt x="1022" y="217"/>
                  </a:lnTo>
                  <a:lnTo>
                    <a:pt x="1022" y="229"/>
                  </a:lnTo>
                  <a:lnTo>
                    <a:pt x="1022" y="240"/>
                  </a:lnTo>
                  <a:lnTo>
                    <a:pt x="1008" y="240"/>
                  </a:lnTo>
                  <a:lnTo>
                    <a:pt x="997" y="240"/>
                  </a:lnTo>
                  <a:lnTo>
                    <a:pt x="985" y="240"/>
                  </a:lnTo>
                  <a:lnTo>
                    <a:pt x="985" y="252"/>
                  </a:lnTo>
                  <a:lnTo>
                    <a:pt x="985" y="265"/>
                  </a:lnTo>
                  <a:lnTo>
                    <a:pt x="974" y="265"/>
                  </a:lnTo>
                  <a:lnTo>
                    <a:pt x="974" y="277"/>
                  </a:lnTo>
                  <a:lnTo>
                    <a:pt x="960" y="288"/>
                  </a:lnTo>
                  <a:lnTo>
                    <a:pt x="949" y="288"/>
                  </a:lnTo>
                  <a:lnTo>
                    <a:pt x="937" y="288"/>
                  </a:lnTo>
                  <a:lnTo>
                    <a:pt x="926" y="288"/>
                  </a:lnTo>
                  <a:lnTo>
                    <a:pt x="926" y="277"/>
                  </a:lnTo>
                  <a:lnTo>
                    <a:pt x="912" y="277"/>
                  </a:lnTo>
                  <a:lnTo>
                    <a:pt x="901" y="277"/>
                  </a:lnTo>
                  <a:lnTo>
                    <a:pt x="878" y="277"/>
                  </a:lnTo>
                  <a:lnTo>
                    <a:pt x="864" y="277"/>
                  </a:lnTo>
                  <a:lnTo>
                    <a:pt x="853" y="288"/>
                  </a:lnTo>
                  <a:lnTo>
                    <a:pt x="853" y="300"/>
                  </a:lnTo>
                  <a:lnTo>
                    <a:pt x="853" y="313"/>
                  </a:lnTo>
                  <a:lnTo>
                    <a:pt x="853" y="324"/>
                  </a:lnTo>
                  <a:lnTo>
                    <a:pt x="853" y="336"/>
                  </a:lnTo>
                  <a:lnTo>
                    <a:pt x="853" y="348"/>
                  </a:lnTo>
                  <a:lnTo>
                    <a:pt x="841" y="348"/>
                  </a:lnTo>
                  <a:lnTo>
                    <a:pt x="816" y="361"/>
                  </a:lnTo>
                  <a:lnTo>
                    <a:pt x="805" y="361"/>
                  </a:lnTo>
                  <a:lnTo>
                    <a:pt x="805" y="348"/>
                  </a:lnTo>
                  <a:lnTo>
                    <a:pt x="782" y="348"/>
                  </a:lnTo>
                  <a:lnTo>
                    <a:pt x="768" y="348"/>
                  </a:lnTo>
                  <a:lnTo>
                    <a:pt x="757" y="348"/>
                  </a:lnTo>
                  <a:lnTo>
                    <a:pt x="757" y="361"/>
                  </a:lnTo>
                  <a:lnTo>
                    <a:pt x="745" y="361"/>
                  </a:lnTo>
                  <a:lnTo>
                    <a:pt x="745" y="372"/>
                  </a:lnTo>
                  <a:lnTo>
                    <a:pt x="734" y="372"/>
                  </a:lnTo>
                  <a:lnTo>
                    <a:pt x="720" y="372"/>
                  </a:lnTo>
                  <a:lnTo>
                    <a:pt x="709" y="372"/>
                  </a:lnTo>
                  <a:lnTo>
                    <a:pt x="709" y="361"/>
                  </a:lnTo>
                  <a:lnTo>
                    <a:pt x="697" y="372"/>
                  </a:lnTo>
                  <a:lnTo>
                    <a:pt x="697" y="361"/>
                  </a:lnTo>
                  <a:lnTo>
                    <a:pt x="686" y="361"/>
                  </a:lnTo>
                  <a:lnTo>
                    <a:pt x="672" y="361"/>
                  </a:lnTo>
                  <a:lnTo>
                    <a:pt x="661" y="361"/>
                  </a:lnTo>
                  <a:lnTo>
                    <a:pt x="649" y="361"/>
                  </a:lnTo>
                  <a:lnTo>
                    <a:pt x="638" y="361"/>
                  </a:lnTo>
                  <a:lnTo>
                    <a:pt x="624" y="361"/>
                  </a:lnTo>
                  <a:lnTo>
                    <a:pt x="613" y="372"/>
                  </a:lnTo>
                  <a:lnTo>
                    <a:pt x="601" y="372"/>
                  </a:lnTo>
                  <a:lnTo>
                    <a:pt x="601" y="361"/>
                  </a:lnTo>
                  <a:lnTo>
                    <a:pt x="590" y="361"/>
                  </a:lnTo>
                  <a:lnTo>
                    <a:pt x="590" y="372"/>
                  </a:lnTo>
                  <a:lnTo>
                    <a:pt x="565" y="372"/>
                  </a:lnTo>
                  <a:lnTo>
                    <a:pt x="553" y="372"/>
                  </a:lnTo>
                  <a:lnTo>
                    <a:pt x="553" y="361"/>
                  </a:lnTo>
                  <a:lnTo>
                    <a:pt x="542" y="361"/>
                  </a:lnTo>
                  <a:lnTo>
                    <a:pt x="542" y="348"/>
                  </a:lnTo>
                  <a:lnTo>
                    <a:pt x="528" y="348"/>
                  </a:lnTo>
                  <a:lnTo>
                    <a:pt x="517" y="348"/>
                  </a:lnTo>
                  <a:lnTo>
                    <a:pt x="494" y="348"/>
                  </a:lnTo>
                  <a:lnTo>
                    <a:pt x="480" y="336"/>
                  </a:lnTo>
                  <a:lnTo>
                    <a:pt x="469" y="336"/>
                  </a:lnTo>
                  <a:lnTo>
                    <a:pt x="457" y="336"/>
                  </a:lnTo>
                  <a:lnTo>
                    <a:pt x="432" y="336"/>
                  </a:lnTo>
                  <a:lnTo>
                    <a:pt x="421" y="348"/>
                  </a:lnTo>
                  <a:lnTo>
                    <a:pt x="421" y="361"/>
                  </a:lnTo>
                  <a:lnTo>
                    <a:pt x="421" y="372"/>
                  </a:lnTo>
                  <a:lnTo>
                    <a:pt x="409" y="384"/>
                  </a:lnTo>
                  <a:lnTo>
                    <a:pt x="409" y="396"/>
                  </a:lnTo>
                  <a:lnTo>
                    <a:pt x="421" y="396"/>
                  </a:lnTo>
                  <a:lnTo>
                    <a:pt x="409" y="409"/>
                  </a:lnTo>
                  <a:lnTo>
                    <a:pt x="398" y="409"/>
                  </a:lnTo>
                  <a:lnTo>
                    <a:pt x="361" y="409"/>
                  </a:lnTo>
                  <a:lnTo>
                    <a:pt x="350" y="384"/>
                  </a:lnTo>
                  <a:lnTo>
                    <a:pt x="325" y="384"/>
                  </a:lnTo>
                  <a:lnTo>
                    <a:pt x="313" y="384"/>
                  </a:lnTo>
                  <a:lnTo>
                    <a:pt x="302" y="384"/>
                  </a:lnTo>
                  <a:lnTo>
                    <a:pt x="288" y="384"/>
                  </a:lnTo>
                  <a:lnTo>
                    <a:pt x="277" y="384"/>
                  </a:lnTo>
                  <a:lnTo>
                    <a:pt x="277" y="396"/>
                  </a:lnTo>
                  <a:lnTo>
                    <a:pt x="265" y="396"/>
                  </a:lnTo>
                  <a:lnTo>
                    <a:pt x="265" y="384"/>
                  </a:lnTo>
                  <a:lnTo>
                    <a:pt x="254" y="384"/>
                  </a:lnTo>
                  <a:lnTo>
                    <a:pt x="254" y="372"/>
                  </a:lnTo>
                  <a:lnTo>
                    <a:pt x="240" y="372"/>
                  </a:lnTo>
                  <a:lnTo>
                    <a:pt x="240" y="384"/>
                  </a:lnTo>
                  <a:lnTo>
                    <a:pt x="254" y="384"/>
                  </a:lnTo>
                  <a:lnTo>
                    <a:pt x="254" y="396"/>
                  </a:lnTo>
                  <a:lnTo>
                    <a:pt x="254" y="409"/>
                  </a:lnTo>
                  <a:lnTo>
                    <a:pt x="240" y="409"/>
                  </a:lnTo>
                  <a:lnTo>
                    <a:pt x="240" y="420"/>
                  </a:lnTo>
                  <a:lnTo>
                    <a:pt x="240" y="409"/>
                  </a:lnTo>
                  <a:lnTo>
                    <a:pt x="229" y="409"/>
                  </a:lnTo>
                  <a:lnTo>
                    <a:pt x="217" y="409"/>
                  </a:lnTo>
                  <a:lnTo>
                    <a:pt x="206" y="409"/>
                  </a:lnTo>
                  <a:lnTo>
                    <a:pt x="206" y="420"/>
                  </a:lnTo>
                  <a:lnTo>
                    <a:pt x="206" y="432"/>
                  </a:lnTo>
                  <a:lnTo>
                    <a:pt x="192" y="432"/>
                  </a:lnTo>
                  <a:lnTo>
                    <a:pt x="192" y="444"/>
                  </a:lnTo>
                  <a:lnTo>
                    <a:pt x="181" y="457"/>
                  </a:lnTo>
                  <a:lnTo>
                    <a:pt x="181" y="468"/>
                  </a:lnTo>
                  <a:lnTo>
                    <a:pt x="169" y="480"/>
                  </a:lnTo>
                  <a:lnTo>
                    <a:pt x="158" y="480"/>
                  </a:lnTo>
                  <a:lnTo>
                    <a:pt x="158" y="491"/>
                  </a:lnTo>
                  <a:lnTo>
                    <a:pt x="158" y="505"/>
                  </a:lnTo>
                  <a:lnTo>
                    <a:pt x="144" y="505"/>
                  </a:lnTo>
                  <a:lnTo>
                    <a:pt x="144" y="491"/>
                  </a:lnTo>
                  <a:lnTo>
                    <a:pt x="133" y="491"/>
                  </a:lnTo>
                  <a:lnTo>
                    <a:pt x="133" y="505"/>
                  </a:lnTo>
                  <a:lnTo>
                    <a:pt x="121" y="505"/>
                  </a:lnTo>
                  <a:lnTo>
                    <a:pt x="110" y="505"/>
                  </a:lnTo>
                  <a:lnTo>
                    <a:pt x="96" y="516"/>
                  </a:lnTo>
                  <a:lnTo>
                    <a:pt x="96" y="528"/>
                  </a:lnTo>
                  <a:lnTo>
                    <a:pt x="85" y="528"/>
                  </a:lnTo>
                  <a:lnTo>
                    <a:pt x="73" y="539"/>
                  </a:lnTo>
                  <a:lnTo>
                    <a:pt x="85" y="553"/>
                  </a:lnTo>
                  <a:lnTo>
                    <a:pt x="85" y="564"/>
                  </a:lnTo>
                  <a:lnTo>
                    <a:pt x="73" y="576"/>
                  </a:lnTo>
                  <a:lnTo>
                    <a:pt x="73" y="587"/>
                  </a:lnTo>
                  <a:lnTo>
                    <a:pt x="85" y="587"/>
                  </a:lnTo>
                  <a:lnTo>
                    <a:pt x="85" y="601"/>
                  </a:lnTo>
                  <a:lnTo>
                    <a:pt x="73" y="601"/>
                  </a:lnTo>
                  <a:lnTo>
                    <a:pt x="62" y="601"/>
                  </a:lnTo>
                  <a:lnTo>
                    <a:pt x="48" y="612"/>
                  </a:lnTo>
                  <a:lnTo>
                    <a:pt x="37" y="612"/>
                  </a:lnTo>
                  <a:lnTo>
                    <a:pt x="37" y="624"/>
                  </a:lnTo>
                  <a:lnTo>
                    <a:pt x="37" y="635"/>
                  </a:lnTo>
                  <a:lnTo>
                    <a:pt x="37" y="649"/>
                  </a:lnTo>
                  <a:lnTo>
                    <a:pt x="37" y="660"/>
                  </a:lnTo>
                  <a:lnTo>
                    <a:pt x="37" y="672"/>
                  </a:lnTo>
                  <a:lnTo>
                    <a:pt x="25" y="672"/>
                  </a:lnTo>
                  <a:lnTo>
                    <a:pt x="37" y="683"/>
                  </a:lnTo>
                  <a:lnTo>
                    <a:pt x="25" y="683"/>
                  </a:lnTo>
                  <a:lnTo>
                    <a:pt x="25" y="697"/>
                  </a:lnTo>
                  <a:lnTo>
                    <a:pt x="14" y="697"/>
                  </a:lnTo>
                  <a:lnTo>
                    <a:pt x="25" y="697"/>
                  </a:lnTo>
                  <a:lnTo>
                    <a:pt x="14" y="697"/>
                  </a:lnTo>
                  <a:lnTo>
                    <a:pt x="14" y="708"/>
                  </a:lnTo>
                  <a:lnTo>
                    <a:pt x="0" y="708"/>
                  </a:lnTo>
                  <a:lnTo>
                    <a:pt x="14" y="708"/>
                  </a:lnTo>
                  <a:lnTo>
                    <a:pt x="14" y="720"/>
                  </a:lnTo>
                  <a:lnTo>
                    <a:pt x="0" y="720"/>
                  </a:lnTo>
                  <a:lnTo>
                    <a:pt x="0" y="731"/>
                  </a:lnTo>
                  <a:lnTo>
                    <a:pt x="14" y="731"/>
                  </a:lnTo>
                  <a:lnTo>
                    <a:pt x="0" y="731"/>
                  </a:lnTo>
                  <a:lnTo>
                    <a:pt x="0" y="745"/>
                  </a:lnTo>
                  <a:lnTo>
                    <a:pt x="14" y="756"/>
                  </a:lnTo>
                  <a:lnTo>
                    <a:pt x="0" y="756"/>
                  </a:lnTo>
                  <a:lnTo>
                    <a:pt x="14" y="756"/>
                  </a:lnTo>
                  <a:lnTo>
                    <a:pt x="0" y="756"/>
                  </a:lnTo>
                  <a:lnTo>
                    <a:pt x="14" y="756"/>
                  </a:lnTo>
                  <a:lnTo>
                    <a:pt x="25" y="756"/>
                  </a:lnTo>
                  <a:lnTo>
                    <a:pt x="14" y="768"/>
                  </a:lnTo>
                  <a:lnTo>
                    <a:pt x="0" y="768"/>
                  </a:lnTo>
                  <a:lnTo>
                    <a:pt x="0" y="779"/>
                  </a:lnTo>
                  <a:lnTo>
                    <a:pt x="14" y="779"/>
                  </a:lnTo>
                  <a:lnTo>
                    <a:pt x="14" y="793"/>
                  </a:lnTo>
                  <a:lnTo>
                    <a:pt x="14" y="779"/>
                  </a:lnTo>
                  <a:lnTo>
                    <a:pt x="0" y="793"/>
                  </a:lnTo>
                  <a:lnTo>
                    <a:pt x="14" y="793"/>
                  </a:lnTo>
                  <a:lnTo>
                    <a:pt x="14" y="804"/>
                  </a:lnTo>
                  <a:lnTo>
                    <a:pt x="0" y="804"/>
                  </a:lnTo>
                  <a:lnTo>
                    <a:pt x="0" y="816"/>
                  </a:lnTo>
                  <a:lnTo>
                    <a:pt x="0" y="804"/>
                  </a:lnTo>
                  <a:lnTo>
                    <a:pt x="14" y="816"/>
                  </a:lnTo>
                  <a:lnTo>
                    <a:pt x="0" y="816"/>
                  </a:lnTo>
                  <a:lnTo>
                    <a:pt x="0" y="827"/>
                  </a:lnTo>
                  <a:lnTo>
                    <a:pt x="14" y="827"/>
                  </a:lnTo>
                  <a:lnTo>
                    <a:pt x="14" y="841"/>
                  </a:lnTo>
                  <a:lnTo>
                    <a:pt x="0" y="827"/>
                  </a:lnTo>
                  <a:lnTo>
                    <a:pt x="0" y="841"/>
                  </a:lnTo>
                  <a:close/>
                </a:path>
              </a:pathLst>
            </a:custGeom>
            <a:solidFill>
              <a:srgbClr val="CCEC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4" name="Freeform 89"/>
            <p:cNvSpPr>
              <a:spLocks/>
            </p:cNvSpPr>
            <p:nvPr/>
          </p:nvSpPr>
          <p:spPr bwMode="auto">
            <a:xfrm>
              <a:off x="3813" y="1632"/>
              <a:ext cx="708" cy="641"/>
            </a:xfrm>
            <a:custGeom>
              <a:avLst/>
              <a:gdLst>
                <a:gd name="T0" fmla="*/ 7 w 1477"/>
                <a:gd name="T1" fmla="*/ 427 h 1296"/>
                <a:gd name="T2" fmla="*/ 7 w 1477"/>
                <a:gd name="T3" fmla="*/ 445 h 1296"/>
                <a:gd name="T4" fmla="*/ 7 w 1477"/>
                <a:gd name="T5" fmla="*/ 451 h 1296"/>
                <a:gd name="T6" fmla="*/ 7 w 1477"/>
                <a:gd name="T7" fmla="*/ 463 h 1296"/>
                <a:gd name="T8" fmla="*/ 7 w 1477"/>
                <a:gd name="T9" fmla="*/ 469 h 1296"/>
                <a:gd name="T10" fmla="*/ 7 w 1477"/>
                <a:gd name="T11" fmla="*/ 475 h 1296"/>
                <a:gd name="T12" fmla="*/ 7 w 1477"/>
                <a:gd name="T13" fmla="*/ 480 h 1296"/>
                <a:gd name="T14" fmla="*/ 7 w 1477"/>
                <a:gd name="T15" fmla="*/ 499 h 1296"/>
                <a:gd name="T16" fmla="*/ 7 w 1477"/>
                <a:gd name="T17" fmla="*/ 511 h 1296"/>
                <a:gd name="T18" fmla="*/ 12 w 1477"/>
                <a:gd name="T19" fmla="*/ 522 h 1296"/>
                <a:gd name="T20" fmla="*/ 18 w 1477"/>
                <a:gd name="T21" fmla="*/ 535 h 1296"/>
                <a:gd name="T22" fmla="*/ 23 w 1477"/>
                <a:gd name="T23" fmla="*/ 546 h 1296"/>
                <a:gd name="T24" fmla="*/ 23 w 1477"/>
                <a:gd name="T25" fmla="*/ 570 h 1296"/>
                <a:gd name="T26" fmla="*/ 18 w 1477"/>
                <a:gd name="T27" fmla="*/ 575 h 1296"/>
                <a:gd name="T28" fmla="*/ 23 w 1477"/>
                <a:gd name="T29" fmla="*/ 588 h 1296"/>
                <a:gd name="T30" fmla="*/ 18 w 1477"/>
                <a:gd name="T31" fmla="*/ 599 h 1296"/>
                <a:gd name="T32" fmla="*/ 7 w 1477"/>
                <a:gd name="T33" fmla="*/ 617 h 1296"/>
                <a:gd name="T34" fmla="*/ 18 w 1477"/>
                <a:gd name="T35" fmla="*/ 635 h 1296"/>
                <a:gd name="T36" fmla="*/ 138 w 1477"/>
                <a:gd name="T37" fmla="*/ 641 h 1296"/>
                <a:gd name="T38" fmla="*/ 219 w 1477"/>
                <a:gd name="T39" fmla="*/ 635 h 1296"/>
                <a:gd name="T40" fmla="*/ 329 w 1477"/>
                <a:gd name="T41" fmla="*/ 635 h 1296"/>
                <a:gd name="T42" fmla="*/ 690 w 1477"/>
                <a:gd name="T43" fmla="*/ 641 h 1296"/>
                <a:gd name="T44" fmla="*/ 708 w 1477"/>
                <a:gd name="T45" fmla="*/ 499 h 1296"/>
                <a:gd name="T46" fmla="*/ 674 w 1477"/>
                <a:gd name="T47" fmla="*/ 356 h 1296"/>
                <a:gd name="T48" fmla="*/ 605 w 1477"/>
                <a:gd name="T49" fmla="*/ 66 h 1296"/>
                <a:gd name="T50" fmla="*/ 575 w 1477"/>
                <a:gd name="T51" fmla="*/ 6 h 1296"/>
                <a:gd name="T52" fmla="*/ 552 w 1477"/>
                <a:gd name="T53" fmla="*/ 12 h 1296"/>
                <a:gd name="T54" fmla="*/ 552 w 1477"/>
                <a:gd name="T55" fmla="*/ 36 h 1296"/>
                <a:gd name="T56" fmla="*/ 547 w 1477"/>
                <a:gd name="T57" fmla="*/ 47 h 1296"/>
                <a:gd name="T58" fmla="*/ 541 w 1477"/>
                <a:gd name="T59" fmla="*/ 66 h 1296"/>
                <a:gd name="T60" fmla="*/ 524 w 1477"/>
                <a:gd name="T61" fmla="*/ 84 h 1296"/>
                <a:gd name="T62" fmla="*/ 506 w 1477"/>
                <a:gd name="T63" fmla="*/ 101 h 1296"/>
                <a:gd name="T64" fmla="*/ 501 w 1477"/>
                <a:gd name="T65" fmla="*/ 107 h 1296"/>
                <a:gd name="T66" fmla="*/ 478 w 1477"/>
                <a:gd name="T67" fmla="*/ 119 h 1296"/>
                <a:gd name="T68" fmla="*/ 460 w 1477"/>
                <a:gd name="T69" fmla="*/ 142 h 1296"/>
                <a:gd name="T70" fmla="*/ 432 w 1477"/>
                <a:gd name="T71" fmla="*/ 137 h 1296"/>
                <a:gd name="T72" fmla="*/ 409 w 1477"/>
                <a:gd name="T73" fmla="*/ 160 h 1296"/>
                <a:gd name="T74" fmla="*/ 386 w 1477"/>
                <a:gd name="T75" fmla="*/ 172 h 1296"/>
                <a:gd name="T76" fmla="*/ 357 w 1477"/>
                <a:gd name="T77" fmla="*/ 184 h 1296"/>
                <a:gd name="T78" fmla="*/ 334 w 1477"/>
                <a:gd name="T79" fmla="*/ 179 h 1296"/>
                <a:gd name="T80" fmla="*/ 299 w 1477"/>
                <a:gd name="T81" fmla="*/ 179 h 1296"/>
                <a:gd name="T82" fmla="*/ 271 w 1477"/>
                <a:gd name="T83" fmla="*/ 184 h 1296"/>
                <a:gd name="T84" fmla="*/ 248 w 1477"/>
                <a:gd name="T85" fmla="*/ 172 h 1296"/>
                <a:gd name="T86" fmla="*/ 202 w 1477"/>
                <a:gd name="T87" fmla="*/ 172 h 1296"/>
                <a:gd name="T88" fmla="*/ 196 w 1477"/>
                <a:gd name="T89" fmla="*/ 202 h 1296"/>
                <a:gd name="T90" fmla="*/ 145 w 1477"/>
                <a:gd name="T91" fmla="*/ 190 h 1296"/>
                <a:gd name="T92" fmla="*/ 122 w 1477"/>
                <a:gd name="T93" fmla="*/ 190 h 1296"/>
                <a:gd name="T94" fmla="*/ 122 w 1477"/>
                <a:gd name="T95" fmla="*/ 202 h 1296"/>
                <a:gd name="T96" fmla="*/ 99 w 1477"/>
                <a:gd name="T97" fmla="*/ 202 h 1296"/>
                <a:gd name="T98" fmla="*/ 87 w 1477"/>
                <a:gd name="T99" fmla="*/ 231 h 1296"/>
                <a:gd name="T100" fmla="*/ 69 w 1477"/>
                <a:gd name="T101" fmla="*/ 243 h 1296"/>
                <a:gd name="T102" fmla="*/ 46 w 1477"/>
                <a:gd name="T103" fmla="*/ 261 h 1296"/>
                <a:gd name="T104" fmla="*/ 35 w 1477"/>
                <a:gd name="T105" fmla="*/ 290 h 1296"/>
                <a:gd name="T106" fmla="*/ 18 w 1477"/>
                <a:gd name="T107" fmla="*/ 303 h 1296"/>
                <a:gd name="T108" fmla="*/ 12 w 1477"/>
                <a:gd name="T109" fmla="*/ 332 h 1296"/>
                <a:gd name="T110" fmla="*/ 7 w 1477"/>
                <a:gd name="T111" fmla="*/ 345 h 1296"/>
                <a:gd name="T112" fmla="*/ 0 w 1477"/>
                <a:gd name="T113" fmla="*/ 362 h 1296"/>
                <a:gd name="T114" fmla="*/ 7 w 1477"/>
                <a:gd name="T115" fmla="*/ 374 h 1296"/>
                <a:gd name="T116" fmla="*/ 0 w 1477"/>
                <a:gd name="T117" fmla="*/ 385 h 1296"/>
                <a:gd name="T118" fmla="*/ 7 w 1477"/>
                <a:gd name="T119" fmla="*/ 398 h 1296"/>
                <a:gd name="T120" fmla="*/ 0 w 1477"/>
                <a:gd name="T121" fmla="*/ 409 h 129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477"/>
                <a:gd name="T184" fmla="*/ 0 h 1296"/>
                <a:gd name="T185" fmla="*/ 1477 w 1477"/>
                <a:gd name="T186" fmla="*/ 1296 h 129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477" h="1296">
                  <a:moveTo>
                    <a:pt x="0" y="841"/>
                  </a:moveTo>
                  <a:lnTo>
                    <a:pt x="14" y="841"/>
                  </a:lnTo>
                  <a:lnTo>
                    <a:pt x="14" y="852"/>
                  </a:lnTo>
                  <a:lnTo>
                    <a:pt x="0" y="852"/>
                  </a:lnTo>
                  <a:lnTo>
                    <a:pt x="0" y="864"/>
                  </a:lnTo>
                  <a:lnTo>
                    <a:pt x="14" y="864"/>
                  </a:lnTo>
                  <a:lnTo>
                    <a:pt x="14" y="875"/>
                  </a:lnTo>
                  <a:lnTo>
                    <a:pt x="25" y="875"/>
                  </a:lnTo>
                  <a:lnTo>
                    <a:pt x="14" y="889"/>
                  </a:lnTo>
                  <a:lnTo>
                    <a:pt x="25" y="889"/>
                  </a:lnTo>
                  <a:lnTo>
                    <a:pt x="14" y="889"/>
                  </a:lnTo>
                  <a:lnTo>
                    <a:pt x="14" y="900"/>
                  </a:lnTo>
                  <a:lnTo>
                    <a:pt x="14" y="889"/>
                  </a:lnTo>
                  <a:lnTo>
                    <a:pt x="14" y="900"/>
                  </a:lnTo>
                  <a:lnTo>
                    <a:pt x="25" y="900"/>
                  </a:lnTo>
                  <a:lnTo>
                    <a:pt x="14" y="912"/>
                  </a:lnTo>
                  <a:lnTo>
                    <a:pt x="25" y="912"/>
                  </a:lnTo>
                  <a:lnTo>
                    <a:pt x="14" y="912"/>
                  </a:lnTo>
                  <a:lnTo>
                    <a:pt x="25" y="923"/>
                  </a:lnTo>
                  <a:lnTo>
                    <a:pt x="25" y="912"/>
                  </a:lnTo>
                  <a:lnTo>
                    <a:pt x="37" y="923"/>
                  </a:lnTo>
                  <a:lnTo>
                    <a:pt x="25" y="923"/>
                  </a:lnTo>
                  <a:lnTo>
                    <a:pt x="25" y="937"/>
                  </a:lnTo>
                  <a:lnTo>
                    <a:pt x="14" y="937"/>
                  </a:lnTo>
                  <a:lnTo>
                    <a:pt x="14" y="923"/>
                  </a:lnTo>
                  <a:lnTo>
                    <a:pt x="14" y="937"/>
                  </a:lnTo>
                  <a:lnTo>
                    <a:pt x="25" y="937"/>
                  </a:lnTo>
                  <a:lnTo>
                    <a:pt x="14" y="937"/>
                  </a:lnTo>
                  <a:lnTo>
                    <a:pt x="25" y="948"/>
                  </a:lnTo>
                  <a:lnTo>
                    <a:pt x="14" y="948"/>
                  </a:lnTo>
                  <a:lnTo>
                    <a:pt x="14" y="937"/>
                  </a:lnTo>
                  <a:lnTo>
                    <a:pt x="14" y="948"/>
                  </a:lnTo>
                  <a:lnTo>
                    <a:pt x="14" y="937"/>
                  </a:lnTo>
                  <a:lnTo>
                    <a:pt x="0" y="948"/>
                  </a:lnTo>
                  <a:lnTo>
                    <a:pt x="14" y="948"/>
                  </a:lnTo>
                  <a:lnTo>
                    <a:pt x="14" y="960"/>
                  </a:lnTo>
                  <a:lnTo>
                    <a:pt x="25" y="960"/>
                  </a:lnTo>
                  <a:lnTo>
                    <a:pt x="14" y="960"/>
                  </a:lnTo>
                  <a:lnTo>
                    <a:pt x="0" y="960"/>
                  </a:lnTo>
                  <a:lnTo>
                    <a:pt x="14" y="971"/>
                  </a:lnTo>
                  <a:lnTo>
                    <a:pt x="14" y="960"/>
                  </a:lnTo>
                  <a:lnTo>
                    <a:pt x="14" y="971"/>
                  </a:lnTo>
                  <a:lnTo>
                    <a:pt x="0" y="971"/>
                  </a:lnTo>
                  <a:lnTo>
                    <a:pt x="0" y="985"/>
                  </a:lnTo>
                  <a:lnTo>
                    <a:pt x="14" y="985"/>
                  </a:lnTo>
                  <a:lnTo>
                    <a:pt x="25" y="996"/>
                  </a:lnTo>
                  <a:lnTo>
                    <a:pt x="14" y="996"/>
                  </a:lnTo>
                  <a:lnTo>
                    <a:pt x="14" y="1008"/>
                  </a:lnTo>
                  <a:lnTo>
                    <a:pt x="25" y="1008"/>
                  </a:lnTo>
                  <a:lnTo>
                    <a:pt x="14" y="1008"/>
                  </a:lnTo>
                  <a:lnTo>
                    <a:pt x="25" y="1008"/>
                  </a:lnTo>
                  <a:lnTo>
                    <a:pt x="25" y="1019"/>
                  </a:lnTo>
                  <a:lnTo>
                    <a:pt x="14" y="1019"/>
                  </a:lnTo>
                  <a:lnTo>
                    <a:pt x="14" y="1033"/>
                  </a:lnTo>
                  <a:lnTo>
                    <a:pt x="25" y="1033"/>
                  </a:lnTo>
                  <a:lnTo>
                    <a:pt x="37" y="1033"/>
                  </a:lnTo>
                  <a:lnTo>
                    <a:pt x="25" y="1033"/>
                  </a:lnTo>
                  <a:lnTo>
                    <a:pt x="25" y="1044"/>
                  </a:lnTo>
                  <a:lnTo>
                    <a:pt x="37" y="1044"/>
                  </a:lnTo>
                  <a:lnTo>
                    <a:pt x="25" y="1056"/>
                  </a:lnTo>
                  <a:lnTo>
                    <a:pt x="37" y="1056"/>
                  </a:lnTo>
                  <a:lnTo>
                    <a:pt x="25" y="1056"/>
                  </a:lnTo>
                  <a:lnTo>
                    <a:pt x="25" y="1067"/>
                  </a:lnTo>
                  <a:lnTo>
                    <a:pt x="37" y="1067"/>
                  </a:lnTo>
                  <a:lnTo>
                    <a:pt x="25" y="1067"/>
                  </a:lnTo>
                  <a:lnTo>
                    <a:pt x="37" y="1081"/>
                  </a:lnTo>
                  <a:lnTo>
                    <a:pt x="48" y="1081"/>
                  </a:lnTo>
                  <a:lnTo>
                    <a:pt x="37" y="1092"/>
                  </a:lnTo>
                  <a:lnTo>
                    <a:pt x="48" y="1092"/>
                  </a:lnTo>
                  <a:lnTo>
                    <a:pt x="37" y="1092"/>
                  </a:lnTo>
                  <a:lnTo>
                    <a:pt x="37" y="1104"/>
                  </a:lnTo>
                  <a:lnTo>
                    <a:pt x="48" y="1104"/>
                  </a:lnTo>
                  <a:lnTo>
                    <a:pt x="48" y="1115"/>
                  </a:lnTo>
                  <a:lnTo>
                    <a:pt x="62" y="1115"/>
                  </a:lnTo>
                  <a:lnTo>
                    <a:pt x="62" y="1129"/>
                  </a:lnTo>
                  <a:lnTo>
                    <a:pt x="62" y="1140"/>
                  </a:lnTo>
                  <a:lnTo>
                    <a:pt x="48" y="1140"/>
                  </a:lnTo>
                  <a:lnTo>
                    <a:pt x="48" y="1152"/>
                  </a:lnTo>
                  <a:lnTo>
                    <a:pt x="62" y="1152"/>
                  </a:lnTo>
                  <a:lnTo>
                    <a:pt x="48" y="1152"/>
                  </a:lnTo>
                  <a:lnTo>
                    <a:pt x="37" y="1152"/>
                  </a:lnTo>
                  <a:lnTo>
                    <a:pt x="37" y="1163"/>
                  </a:lnTo>
                  <a:lnTo>
                    <a:pt x="48" y="1163"/>
                  </a:lnTo>
                  <a:lnTo>
                    <a:pt x="37" y="1163"/>
                  </a:lnTo>
                  <a:lnTo>
                    <a:pt x="37" y="1177"/>
                  </a:lnTo>
                  <a:lnTo>
                    <a:pt x="48" y="1177"/>
                  </a:lnTo>
                  <a:lnTo>
                    <a:pt x="37" y="1177"/>
                  </a:lnTo>
                  <a:lnTo>
                    <a:pt x="37" y="1188"/>
                  </a:lnTo>
                  <a:lnTo>
                    <a:pt x="37" y="1200"/>
                  </a:lnTo>
                  <a:lnTo>
                    <a:pt x="48" y="1188"/>
                  </a:lnTo>
                  <a:lnTo>
                    <a:pt x="48" y="1200"/>
                  </a:lnTo>
                  <a:lnTo>
                    <a:pt x="37" y="1200"/>
                  </a:lnTo>
                  <a:lnTo>
                    <a:pt x="25" y="1200"/>
                  </a:lnTo>
                  <a:lnTo>
                    <a:pt x="37" y="1200"/>
                  </a:lnTo>
                  <a:lnTo>
                    <a:pt x="25" y="1211"/>
                  </a:lnTo>
                  <a:lnTo>
                    <a:pt x="37" y="1211"/>
                  </a:lnTo>
                  <a:lnTo>
                    <a:pt x="37" y="1225"/>
                  </a:lnTo>
                  <a:lnTo>
                    <a:pt x="25" y="1211"/>
                  </a:lnTo>
                  <a:lnTo>
                    <a:pt x="25" y="1225"/>
                  </a:lnTo>
                  <a:lnTo>
                    <a:pt x="25" y="1236"/>
                  </a:lnTo>
                  <a:lnTo>
                    <a:pt x="25" y="1248"/>
                  </a:lnTo>
                  <a:lnTo>
                    <a:pt x="14" y="1248"/>
                  </a:lnTo>
                  <a:lnTo>
                    <a:pt x="25" y="1248"/>
                  </a:lnTo>
                  <a:lnTo>
                    <a:pt x="14" y="1259"/>
                  </a:lnTo>
                  <a:lnTo>
                    <a:pt x="25" y="1273"/>
                  </a:lnTo>
                  <a:lnTo>
                    <a:pt x="25" y="1259"/>
                  </a:lnTo>
                  <a:lnTo>
                    <a:pt x="37" y="1273"/>
                  </a:lnTo>
                  <a:lnTo>
                    <a:pt x="37" y="1284"/>
                  </a:lnTo>
                  <a:lnTo>
                    <a:pt x="48" y="1284"/>
                  </a:lnTo>
                  <a:lnTo>
                    <a:pt x="48" y="1296"/>
                  </a:lnTo>
                  <a:lnTo>
                    <a:pt x="62" y="1296"/>
                  </a:lnTo>
                  <a:lnTo>
                    <a:pt x="169" y="1296"/>
                  </a:lnTo>
                  <a:lnTo>
                    <a:pt x="265" y="1296"/>
                  </a:lnTo>
                  <a:lnTo>
                    <a:pt x="288" y="1296"/>
                  </a:lnTo>
                  <a:lnTo>
                    <a:pt x="373" y="1296"/>
                  </a:lnTo>
                  <a:lnTo>
                    <a:pt x="384" y="1296"/>
                  </a:lnTo>
                  <a:lnTo>
                    <a:pt x="384" y="1284"/>
                  </a:lnTo>
                  <a:lnTo>
                    <a:pt x="409" y="1284"/>
                  </a:lnTo>
                  <a:lnTo>
                    <a:pt x="446" y="1284"/>
                  </a:lnTo>
                  <a:lnTo>
                    <a:pt x="457" y="1284"/>
                  </a:lnTo>
                  <a:lnTo>
                    <a:pt x="553" y="1284"/>
                  </a:lnTo>
                  <a:lnTo>
                    <a:pt x="565" y="1284"/>
                  </a:lnTo>
                  <a:lnTo>
                    <a:pt x="601" y="1284"/>
                  </a:lnTo>
                  <a:lnTo>
                    <a:pt x="661" y="1284"/>
                  </a:lnTo>
                  <a:lnTo>
                    <a:pt x="672" y="1284"/>
                  </a:lnTo>
                  <a:lnTo>
                    <a:pt x="686" y="1284"/>
                  </a:lnTo>
                  <a:lnTo>
                    <a:pt x="734" y="1284"/>
                  </a:lnTo>
                  <a:lnTo>
                    <a:pt x="853" y="1284"/>
                  </a:lnTo>
                  <a:lnTo>
                    <a:pt x="974" y="1284"/>
                  </a:lnTo>
                  <a:lnTo>
                    <a:pt x="974" y="1296"/>
                  </a:lnTo>
                  <a:lnTo>
                    <a:pt x="1141" y="1296"/>
                  </a:lnTo>
                  <a:lnTo>
                    <a:pt x="1440" y="1296"/>
                  </a:lnTo>
                  <a:lnTo>
                    <a:pt x="1477" y="1296"/>
                  </a:lnTo>
                  <a:lnTo>
                    <a:pt x="1465" y="1284"/>
                  </a:lnTo>
                  <a:lnTo>
                    <a:pt x="1465" y="1115"/>
                  </a:lnTo>
                  <a:lnTo>
                    <a:pt x="1477" y="1019"/>
                  </a:lnTo>
                  <a:lnTo>
                    <a:pt x="1465" y="1008"/>
                  </a:lnTo>
                  <a:lnTo>
                    <a:pt x="1477" y="1008"/>
                  </a:lnTo>
                  <a:lnTo>
                    <a:pt x="1465" y="923"/>
                  </a:lnTo>
                  <a:lnTo>
                    <a:pt x="1465" y="912"/>
                  </a:lnTo>
                  <a:lnTo>
                    <a:pt x="1406" y="912"/>
                  </a:lnTo>
                  <a:lnTo>
                    <a:pt x="1406" y="816"/>
                  </a:lnTo>
                  <a:lnTo>
                    <a:pt x="1406" y="804"/>
                  </a:lnTo>
                  <a:lnTo>
                    <a:pt x="1406" y="720"/>
                  </a:lnTo>
                  <a:lnTo>
                    <a:pt x="1310" y="720"/>
                  </a:lnTo>
                  <a:lnTo>
                    <a:pt x="1310" y="553"/>
                  </a:lnTo>
                  <a:lnTo>
                    <a:pt x="1310" y="516"/>
                  </a:lnTo>
                  <a:lnTo>
                    <a:pt x="1333" y="516"/>
                  </a:lnTo>
                  <a:lnTo>
                    <a:pt x="1333" y="133"/>
                  </a:lnTo>
                  <a:lnTo>
                    <a:pt x="1262" y="133"/>
                  </a:lnTo>
                  <a:lnTo>
                    <a:pt x="1262" y="25"/>
                  </a:lnTo>
                  <a:lnTo>
                    <a:pt x="1214" y="25"/>
                  </a:lnTo>
                  <a:lnTo>
                    <a:pt x="1214" y="37"/>
                  </a:lnTo>
                  <a:lnTo>
                    <a:pt x="1200" y="37"/>
                  </a:lnTo>
                  <a:lnTo>
                    <a:pt x="1200" y="25"/>
                  </a:lnTo>
                  <a:lnTo>
                    <a:pt x="1200" y="12"/>
                  </a:lnTo>
                  <a:lnTo>
                    <a:pt x="1200" y="0"/>
                  </a:lnTo>
                  <a:lnTo>
                    <a:pt x="1189" y="0"/>
                  </a:lnTo>
                  <a:lnTo>
                    <a:pt x="1189" y="12"/>
                  </a:lnTo>
                  <a:lnTo>
                    <a:pt x="1177" y="25"/>
                  </a:lnTo>
                  <a:lnTo>
                    <a:pt x="1166" y="25"/>
                  </a:lnTo>
                  <a:lnTo>
                    <a:pt x="1152" y="25"/>
                  </a:lnTo>
                  <a:lnTo>
                    <a:pt x="1141" y="25"/>
                  </a:lnTo>
                  <a:lnTo>
                    <a:pt x="1141" y="37"/>
                  </a:lnTo>
                  <a:lnTo>
                    <a:pt x="1141" y="48"/>
                  </a:lnTo>
                  <a:lnTo>
                    <a:pt x="1152" y="48"/>
                  </a:lnTo>
                  <a:lnTo>
                    <a:pt x="1152" y="60"/>
                  </a:lnTo>
                  <a:lnTo>
                    <a:pt x="1152" y="73"/>
                  </a:lnTo>
                  <a:lnTo>
                    <a:pt x="1141" y="85"/>
                  </a:lnTo>
                  <a:lnTo>
                    <a:pt x="1129" y="85"/>
                  </a:lnTo>
                  <a:lnTo>
                    <a:pt x="1118" y="85"/>
                  </a:lnTo>
                  <a:lnTo>
                    <a:pt x="1118" y="96"/>
                  </a:lnTo>
                  <a:lnTo>
                    <a:pt x="1129" y="96"/>
                  </a:lnTo>
                  <a:lnTo>
                    <a:pt x="1141" y="96"/>
                  </a:lnTo>
                  <a:lnTo>
                    <a:pt x="1141" y="108"/>
                  </a:lnTo>
                  <a:lnTo>
                    <a:pt x="1141" y="121"/>
                  </a:lnTo>
                  <a:lnTo>
                    <a:pt x="1129" y="121"/>
                  </a:lnTo>
                  <a:lnTo>
                    <a:pt x="1118" y="121"/>
                  </a:lnTo>
                  <a:lnTo>
                    <a:pt x="1118" y="133"/>
                  </a:lnTo>
                  <a:lnTo>
                    <a:pt x="1129" y="133"/>
                  </a:lnTo>
                  <a:lnTo>
                    <a:pt x="1129" y="144"/>
                  </a:lnTo>
                  <a:lnTo>
                    <a:pt x="1129" y="156"/>
                  </a:lnTo>
                  <a:lnTo>
                    <a:pt x="1118" y="156"/>
                  </a:lnTo>
                  <a:lnTo>
                    <a:pt x="1104" y="156"/>
                  </a:lnTo>
                  <a:lnTo>
                    <a:pt x="1093" y="156"/>
                  </a:lnTo>
                  <a:lnTo>
                    <a:pt x="1093" y="169"/>
                  </a:lnTo>
                  <a:lnTo>
                    <a:pt x="1104" y="169"/>
                  </a:lnTo>
                  <a:lnTo>
                    <a:pt x="1104" y="181"/>
                  </a:lnTo>
                  <a:lnTo>
                    <a:pt x="1093" y="192"/>
                  </a:lnTo>
                  <a:lnTo>
                    <a:pt x="1081" y="192"/>
                  </a:lnTo>
                  <a:lnTo>
                    <a:pt x="1070" y="204"/>
                  </a:lnTo>
                  <a:lnTo>
                    <a:pt x="1056" y="204"/>
                  </a:lnTo>
                  <a:lnTo>
                    <a:pt x="1070" y="217"/>
                  </a:lnTo>
                  <a:lnTo>
                    <a:pt x="1070" y="229"/>
                  </a:lnTo>
                  <a:lnTo>
                    <a:pt x="1056" y="240"/>
                  </a:lnTo>
                  <a:lnTo>
                    <a:pt x="1056" y="229"/>
                  </a:lnTo>
                  <a:lnTo>
                    <a:pt x="1056" y="217"/>
                  </a:lnTo>
                  <a:lnTo>
                    <a:pt x="1045" y="217"/>
                  </a:lnTo>
                  <a:lnTo>
                    <a:pt x="1033" y="217"/>
                  </a:lnTo>
                  <a:lnTo>
                    <a:pt x="1022" y="217"/>
                  </a:lnTo>
                  <a:lnTo>
                    <a:pt x="1022" y="229"/>
                  </a:lnTo>
                  <a:lnTo>
                    <a:pt x="1022" y="240"/>
                  </a:lnTo>
                  <a:lnTo>
                    <a:pt x="1008" y="240"/>
                  </a:lnTo>
                  <a:lnTo>
                    <a:pt x="997" y="240"/>
                  </a:lnTo>
                  <a:lnTo>
                    <a:pt x="985" y="240"/>
                  </a:lnTo>
                  <a:lnTo>
                    <a:pt x="985" y="252"/>
                  </a:lnTo>
                  <a:lnTo>
                    <a:pt x="985" y="265"/>
                  </a:lnTo>
                  <a:lnTo>
                    <a:pt x="974" y="265"/>
                  </a:lnTo>
                  <a:lnTo>
                    <a:pt x="974" y="277"/>
                  </a:lnTo>
                  <a:lnTo>
                    <a:pt x="960" y="288"/>
                  </a:lnTo>
                  <a:lnTo>
                    <a:pt x="949" y="288"/>
                  </a:lnTo>
                  <a:lnTo>
                    <a:pt x="937" y="288"/>
                  </a:lnTo>
                  <a:lnTo>
                    <a:pt x="926" y="288"/>
                  </a:lnTo>
                  <a:lnTo>
                    <a:pt x="926" y="277"/>
                  </a:lnTo>
                  <a:lnTo>
                    <a:pt x="912" y="277"/>
                  </a:lnTo>
                  <a:lnTo>
                    <a:pt x="901" y="277"/>
                  </a:lnTo>
                  <a:lnTo>
                    <a:pt x="878" y="277"/>
                  </a:lnTo>
                  <a:lnTo>
                    <a:pt x="864" y="277"/>
                  </a:lnTo>
                  <a:lnTo>
                    <a:pt x="853" y="288"/>
                  </a:lnTo>
                  <a:lnTo>
                    <a:pt x="853" y="300"/>
                  </a:lnTo>
                  <a:lnTo>
                    <a:pt x="853" y="313"/>
                  </a:lnTo>
                  <a:lnTo>
                    <a:pt x="853" y="324"/>
                  </a:lnTo>
                  <a:lnTo>
                    <a:pt x="853" y="336"/>
                  </a:lnTo>
                  <a:lnTo>
                    <a:pt x="853" y="348"/>
                  </a:lnTo>
                  <a:lnTo>
                    <a:pt x="841" y="348"/>
                  </a:lnTo>
                  <a:lnTo>
                    <a:pt x="816" y="361"/>
                  </a:lnTo>
                  <a:lnTo>
                    <a:pt x="805" y="361"/>
                  </a:lnTo>
                  <a:lnTo>
                    <a:pt x="805" y="348"/>
                  </a:lnTo>
                  <a:lnTo>
                    <a:pt x="782" y="348"/>
                  </a:lnTo>
                  <a:lnTo>
                    <a:pt x="768" y="348"/>
                  </a:lnTo>
                  <a:lnTo>
                    <a:pt x="757" y="348"/>
                  </a:lnTo>
                  <a:lnTo>
                    <a:pt x="757" y="361"/>
                  </a:lnTo>
                  <a:lnTo>
                    <a:pt x="745" y="361"/>
                  </a:lnTo>
                  <a:lnTo>
                    <a:pt x="745" y="372"/>
                  </a:lnTo>
                  <a:lnTo>
                    <a:pt x="734" y="372"/>
                  </a:lnTo>
                  <a:lnTo>
                    <a:pt x="720" y="372"/>
                  </a:lnTo>
                  <a:lnTo>
                    <a:pt x="709" y="372"/>
                  </a:lnTo>
                  <a:lnTo>
                    <a:pt x="709" y="361"/>
                  </a:lnTo>
                  <a:lnTo>
                    <a:pt x="697" y="372"/>
                  </a:lnTo>
                  <a:lnTo>
                    <a:pt x="697" y="361"/>
                  </a:lnTo>
                  <a:lnTo>
                    <a:pt x="686" y="361"/>
                  </a:lnTo>
                  <a:lnTo>
                    <a:pt x="672" y="361"/>
                  </a:lnTo>
                  <a:lnTo>
                    <a:pt x="661" y="361"/>
                  </a:lnTo>
                  <a:lnTo>
                    <a:pt x="649" y="361"/>
                  </a:lnTo>
                  <a:lnTo>
                    <a:pt x="638" y="361"/>
                  </a:lnTo>
                  <a:lnTo>
                    <a:pt x="624" y="361"/>
                  </a:lnTo>
                  <a:lnTo>
                    <a:pt x="613" y="372"/>
                  </a:lnTo>
                  <a:lnTo>
                    <a:pt x="601" y="372"/>
                  </a:lnTo>
                  <a:lnTo>
                    <a:pt x="601" y="361"/>
                  </a:lnTo>
                  <a:lnTo>
                    <a:pt x="590" y="361"/>
                  </a:lnTo>
                  <a:lnTo>
                    <a:pt x="590" y="372"/>
                  </a:lnTo>
                  <a:lnTo>
                    <a:pt x="565" y="372"/>
                  </a:lnTo>
                  <a:lnTo>
                    <a:pt x="553" y="372"/>
                  </a:lnTo>
                  <a:lnTo>
                    <a:pt x="553" y="361"/>
                  </a:lnTo>
                  <a:lnTo>
                    <a:pt x="542" y="361"/>
                  </a:lnTo>
                  <a:lnTo>
                    <a:pt x="542" y="348"/>
                  </a:lnTo>
                  <a:lnTo>
                    <a:pt x="528" y="348"/>
                  </a:lnTo>
                  <a:lnTo>
                    <a:pt x="517" y="348"/>
                  </a:lnTo>
                  <a:lnTo>
                    <a:pt x="494" y="348"/>
                  </a:lnTo>
                  <a:lnTo>
                    <a:pt x="480" y="336"/>
                  </a:lnTo>
                  <a:lnTo>
                    <a:pt x="469" y="336"/>
                  </a:lnTo>
                  <a:lnTo>
                    <a:pt x="457" y="336"/>
                  </a:lnTo>
                  <a:lnTo>
                    <a:pt x="432" y="336"/>
                  </a:lnTo>
                  <a:lnTo>
                    <a:pt x="421" y="348"/>
                  </a:lnTo>
                  <a:lnTo>
                    <a:pt x="421" y="361"/>
                  </a:lnTo>
                  <a:lnTo>
                    <a:pt x="421" y="372"/>
                  </a:lnTo>
                  <a:lnTo>
                    <a:pt x="409" y="384"/>
                  </a:lnTo>
                  <a:lnTo>
                    <a:pt x="409" y="396"/>
                  </a:lnTo>
                  <a:lnTo>
                    <a:pt x="421" y="396"/>
                  </a:lnTo>
                  <a:lnTo>
                    <a:pt x="409" y="409"/>
                  </a:lnTo>
                  <a:lnTo>
                    <a:pt x="398" y="409"/>
                  </a:lnTo>
                  <a:lnTo>
                    <a:pt x="361" y="409"/>
                  </a:lnTo>
                  <a:lnTo>
                    <a:pt x="350" y="384"/>
                  </a:lnTo>
                  <a:lnTo>
                    <a:pt x="325" y="384"/>
                  </a:lnTo>
                  <a:lnTo>
                    <a:pt x="313" y="384"/>
                  </a:lnTo>
                  <a:lnTo>
                    <a:pt x="302" y="384"/>
                  </a:lnTo>
                  <a:lnTo>
                    <a:pt x="288" y="384"/>
                  </a:lnTo>
                  <a:lnTo>
                    <a:pt x="277" y="384"/>
                  </a:lnTo>
                  <a:lnTo>
                    <a:pt x="277" y="396"/>
                  </a:lnTo>
                  <a:lnTo>
                    <a:pt x="265" y="396"/>
                  </a:lnTo>
                  <a:lnTo>
                    <a:pt x="265" y="384"/>
                  </a:lnTo>
                  <a:lnTo>
                    <a:pt x="254" y="384"/>
                  </a:lnTo>
                  <a:lnTo>
                    <a:pt x="254" y="372"/>
                  </a:lnTo>
                  <a:lnTo>
                    <a:pt x="240" y="372"/>
                  </a:lnTo>
                  <a:lnTo>
                    <a:pt x="240" y="384"/>
                  </a:lnTo>
                  <a:lnTo>
                    <a:pt x="254" y="384"/>
                  </a:lnTo>
                  <a:lnTo>
                    <a:pt x="254" y="396"/>
                  </a:lnTo>
                  <a:lnTo>
                    <a:pt x="254" y="409"/>
                  </a:lnTo>
                  <a:lnTo>
                    <a:pt x="240" y="409"/>
                  </a:lnTo>
                  <a:lnTo>
                    <a:pt x="240" y="420"/>
                  </a:lnTo>
                  <a:lnTo>
                    <a:pt x="240" y="409"/>
                  </a:lnTo>
                  <a:lnTo>
                    <a:pt x="229" y="409"/>
                  </a:lnTo>
                  <a:lnTo>
                    <a:pt x="217" y="409"/>
                  </a:lnTo>
                  <a:lnTo>
                    <a:pt x="206" y="409"/>
                  </a:lnTo>
                  <a:lnTo>
                    <a:pt x="206" y="420"/>
                  </a:lnTo>
                  <a:lnTo>
                    <a:pt x="206" y="432"/>
                  </a:lnTo>
                  <a:lnTo>
                    <a:pt x="192" y="432"/>
                  </a:lnTo>
                  <a:lnTo>
                    <a:pt x="192" y="444"/>
                  </a:lnTo>
                  <a:lnTo>
                    <a:pt x="181" y="457"/>
                  </a:lnTo>
                  <a:lnTo>
                    <a:pt x="181" y="468"/>
                  </a:lnTo>
                  <a:lnTo>
                    <a:pt x="169" y="480"/>
                  </a:lnTo>
                  <a:lnTo>
                    <a:pt x="158" y="480"/>
                  </a:lnTo>
                  <a:lnTo>
                    <a:pt x="158" y="491"/>
                  </a:lnTo>
                  <a:lnTo>
                    <a:pt x="158" y="505"/>
                  </a:lnTo>
                  <a:lnTo>
                    <a:pt x="144" y="505"/>
                  </a:lnTo>
                  <a:lnTo>
                    <a:pt x="144" y="491"/>
                  </a:lnTo>
                  <a:lnTo>
                    <a:pt x="133" y="491"/>
                  </a:lnTo>
                  <a:lnTo>
                    <a:pt x="133" y="505"/>
                  </a:lnTo>
                  <a:lnTo>
                    <a:pt x="121" y="505"/>
                  </a:lnTo>
                  <a:lnTo>
                    <a:pt x="110" y="505"/>
                  </a:lnTo>
                  <a:lnTo>
                    <a:pt x="96" y="516"/>
                  </a:lnTo>
                  <a:lnTo>
                    <a:pt x="96" y="528"/>
                  </a:lnTo>
                  <a:lnTo>
                    <a:pt x="85" y="528"/>
                  </a:lnTo>
                  <a:lnTo>
                    <a:pt x="73" y="539"/>
                  </a:lnTo>
                  <a:lnTo>
                    <a:pt x="85" y="553"/>
                  </a:lnTo>
                  <a:lnTo>
                    <a:pt x="85" y="564"/>
                  </a:lnTo>
                  <a:lnTo>
                    <a:pt x="73" y="576"/>
                  </a:lnTo>
                  <a:lnTo>
                    <a:pt x="73" y="587"/>
                  </a:lnTo>
                  <a:lnTo>
                    <a:pt x="85" y="587"/>
                  </a:lnTo>
                  <a:lnTo>
                    <a:pt x="85" y="601"/>
                  </a:lnTo>
                  <a:lnTo>
                    <a:pt x="73" y="601"/>
                  </a:lnTo>
                  <a:lnTo>
                    <a:pt x="62" y="601"/>
                  </a:lnTo>
                  <a:lnTo>
                    <a:pt x="48" y="612"/>
                  </a:lnTo>
                  <a:lnTo>
                    <a:pt x="37" y="612"/>
                  </a:lnTo>
                  <a:lnTo>
                    <a:pt x="37" y="624"/>
                  </a:lnTo>
                  <a:lnTo>
                    <a:pt x="37" y="635"/>
                  </a:lnTo>
                  <a:lnTo>
                    <a:pt x="37" y="649"/>
                  </a:lnTo>
                  <a:lnTo>
                    <a:pt x="37" y="660"/>
                  </a:lnTo>
                  <a:lnTo>
                    <a:pt x="37" y="672"/>
                  </a:lnTo>
                  <a:lnTo>
                    <a:pt x="25" y="672"/>
                  </a:lnTo>
                  <a:lnTo>
                    <a:pt x="37" y="683"/>
                  </a:lnTo>
                  <a:lnTo>
                    <a:pt x="25" y="683"/>
                  </a:lnTo>
                  <a:lnTo>
                    <a:pt x="25" y="697"/>
                  </a:lnTo>
                  <a:lnTo>
                    <a:pt x="14" y="697"/>
                  </a:lnTo>
                  <a:lnTo>
                    <a:pt x="25" y="697"/>
                  </a:lnTo>
                  <a:lnTo>
                    <a:pt x="14" y="697"/>
                  </a:lnTo>
                  <a:lnTo>
                    <a:pt x="14" y="708"/>
                  </a:lnTo>
                  <a:lnTo>
                    <a:pt x="0" y="708"/>
                  </a:lnTo>
                  <a:lnTo>
                    <a:pt x="14" y="708"/>
                  </a:lnTo>
                  <a:lnTo>
                    <a:pt x="14" y="720"/>
                  </a:lnTo>
                  <a:lnTo>
                    <a:pt x="0" y="720"/>
                  </a:lnTo>
                  <a:lnTo>
                    <a:pt x="0" y="731"/>
                  </a:lnTo>
                  <a:lnTo>
                    <a:pt x="14" y="731"/>
                  </a:lnTo>
                  <a:lnTo>
                    <a:pt x="0" y="731"/>
                  </a:lnTo>
                  <a:lnTo>
                    <a:pt x="0" y="745"/>
                  </a:lnTo>
                  <a:lnTo>
                    <a:pt x="14" y="756"/>
                  </a:lnTo>
                  <a:lnTo>
                    <a:pt x="0" y="756"/>
                  </a:lnTo>
                  <a:lnTo>
                    <a:pt x="14" y="756"/>
                  </a:lnTo>
                  <a:lnTo>
                    <a:pt x="0" y="756"/>
                  </a:lnTo>
                  <a:lnTo>
                    <a:pt x="14" y="756"/>
                  </a:lnTo>
                  <a:lnTo>
                    <a:pt x="25" y="756"/>
                  </a:lnTo>
                  <a:lnTo>
                    <a:pt x="14" y="768"/>
                  </a:lnTo>
                  <a:lnTo>
                    <a:pt x="0" y="768"/>
                  </a:lnTo>
                  <a:lnTo>
                    <a:pt x="0" y="779"/>
                  </a:lnTo>
                  <a:lnTo>
                    <a:pt x="14" y="779"/>
                  </a:lnTo>
                  <a:lnTo>
                    <a:pt x="14" y="793"/>
                  </a:lnTo>
                  <a:lnTo>
                    <a:pt x="14" y="779"/>
                  </a:lnTo>
                  <a:lnTo>
                    <a:pt x="0" y="793"/>
                  </a:lnTo>
                  <a:lnTo>
                    <a:pt x="14" y="793"/>
                  </a:lnTo>
                  <a:lnTo>
                    <a:pt x="14" y="804"/>
                  </a:lnTo>
                  <a:lnTo>
                    <a:pt x="0" y="804"/>
                  </a:lnTo>
                  <a:lnTo>
                    <a:pt x="0" y="816"/>
                  </a:lnTo>
                  <a:lnTo>
                    <a:pt x="0" y="804"/>
                  </a:lnTo>
                  <a:lnTo>
                    <a:pt x="14" y="816"/>
                  </a:lnTo>
                  <a:lnTo>
                    <a:pt x="0" y="816"/>
                  </a:lnTo>
                  <a:lnTo>
                    <a:pt x="0" y="827"/>
                  </a:lnTo>
                  <a:lnTo>
                    <a:pt x="14" y="827"/>
                  </a:lnTo>
                  <a:lnTo>
                    <a:pt x="14" y="841"/>
                  </a:lnTo>
                  <a:lnTo>
                    <a:pt x="0" y="827"/>
                  </a:lnTo>
                  <a:lnTo>
                    <a:pt x="0" y="841"/>
                  </a:lnTo>
                  <a:close/>
                </a:path>
              </a:pathLst>
            </a:custGeom>
            <a:solidFill>
              <a:srgbClr val="CCECFF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5" name="Freeform 90"/>
            <p:cNvSpPr>
              <a:spLocks/>
            </p:cNvSpPr>
            <p:nvPr/>
          </p:nvSpPr>
          <p:spPr bwMode="auto">
            <a:xfrm>
              <a:off x="4388" y="1566"/>
              <a:ext cx="467" cy="570"/>
            </a:xfrm>
            <a:custGeom>
              <a:avLst/>
              <a:gdLst>
                <a:gd name="T0" fmla="*/ 7 w 975"/>
                <a:gd name="T1" fmla="*/ 30 h 1151"/>
                <a:gd name="T2" fmla="*/ 23 w 975"/>
                <a:gd name="T3" fmla="*/ 18 h 1151"/>
                <a:gd name="T4" fmla="*/ 30 w 975"/>
                <a:gd name="T5" fmla="*/ 30 h 1151"/>
                <a:gd name="T6" fmla="*/ 46 w 975"/>
                <a:gd name="T7" fmla="*/ 24 h 1151"/>
                <a:gd name="T8" fmla="*/ 58 w 975"/>
                <a:gd name="T9" fmla="*/ 30 h 1151"/>
                <a:gd name="T10" fmla="*/ 76 w 975"/>
                <a:gd name="T11" fmla="*/ 42 h 1151"/>
                <a:gd name="T12" fmla="*/ 99 w 975"/>
                <a:gd name="T13" fmla="*/ 42 h 1151"/>
                <a:gd name="T14" fmla="*/ 115 w 975"/>
                <a:gd name="T15" fmla="*/ 36 h 1151"/>
                <a:gd name="T16" fmla="*/ 110 w 975"/>
                <a:gd name="T17" fmla="*/ 54 h 1151"/>
                <a:gd name="T18" fmla="*/ 127 w 975"/>
                <a:gd name="T19" fmla="*/ 48 h 1151"/>
                <a:gd name="T20" fmla="*/ 133 w 975"/>
                <a:gd name="T21" fmla="*/ 36 h 1151"/>
                <a:gd name="T22" fmla="*/ 145 w 975"/>
                <a:gd name="T23" fmla="*/ 54 h 1151"/>
                <a:gd name="T24" fmla="*/ 156 w 975"/>
                <a:gd name="T25" fmla="*/ 48 h 1151"/>
                <a:gd name="T26" fmla="*/ 161 w 975"/>
                <a:gd name="T27" fmla="*/ 36 h 1151"/>
                <a:gd name="T28" fmla="*/ 179 w 975"/>
                <a:gd name="T29" fmla="*/ 48 h 1151"/>
                <a:gd name="T30" fmla="*/ 196 w 975"/>
                <a:gd name="T31" fmla="*/ 54 h 1151"/>
                <a:gd name="T32" fmla="*/ 207 w 975"/>
                <a:gd name="T33" fmla="*/ 36 h 1151"/>
                <a:gd name="T34" fmla="*/ 219 w 975"/>
                <a:gd name="T35" fmla="*/ 54 h 1151"/>
                <a:gd name="T36" fmla="*/ 230 w 975"/>
                <a:gd name="T37" fmla="*/ 42 h 1151"/>
                <a:gd name="T38" fmla="*/ 243 w 975"/>
                <a:gd name="T39" fmla="*/ 36 h 1151"/>
                <a:gd name="T40" fmla="*/ 248 w 975"/>
                <a:gd name="T41" fmla="*/ 36 h 1151"/>
                <a:gd name="T42" fmla="*/ 266 w 975"/>
                <a:gd name="T43" fmla="*/ 36 h 1151"/>
                <a:gd name="T44" fmla="*/ 277 w 975"/>
                <a:gd name="T45" fmla="*/ 24 h 1151"/>
                <a:gd name="T46" fmla="*/ 289 w 975"/>
                <a:gd name="T47" fmla="*/ 30 h 1151"/>
                <a:gd name="T48" fmla="*/ 300 w 975"/>
                <a:gd name="T49" fmla="*/ 24 h 1151"/>
                <a:gd name="T50" fmla="*/ 294 w 975"/>
                <a:gd name="T51" fmla="*/ 12 h 1151"/>
                <a:gd name="T52" fmla="*/ 312 w 975"/>
                <a:gd name="T53" fmla="*/ 12 h 1151"/>
                <a:gd name="T54" fmla="*/ 329 w 975"/>
                <a:gd name="T55" fmla="*/ 12 h 1151"/>
                <a:gd name="T56" fmla="*/ 340 w 975"/>
                <a:gd name="T57" fmla="*/ 12 h 1151"/>
                <a:gd name="T58" fmla="*/ 352 w 975"/>
                <a:gd name="T59" fmla="*/ 0 h 1151"/>
                <a:gd name="T60" fmla="*/ 369 w 975"/>
                <a:gd name="T61" fmla="*/ 6 h 1151"/>
                <a:gd name="T62" fmla="*/ 392 w 975"/>
                <a:gd name="T63" fmla="*/ 0 h 1151"/>
                <a:gd name="T64" fmla="*/ 415 w 975"/>
                <a:gd name="T65" fmla="*/ 0 h 1151"/>
                <a:gd name="T66" fmla="*/ 427 w 975"/>
                <a:gd name="T67" fmla="*/ 12 h 1151"/>
                <a:gd name="T68" fmla="*/ 450 w 975"/>
                <a:gd name="T69" fmla="*/ 6 h 1151"/>
                <a:gd name="T70" fmla="*/ 455 w 975"/>
                <a:gd name="T71" fmla="*/ 12 h 1151"/>
                <a:gd name="T72" fmla="*/ 467 w 975"/>
                <a:gd name="T73" fmla="*/ 18 h 1151"/>
                <a:gd name="T74" fmla="*/ 467 w 975"/>
                <a:gd name="T75" fmla="*/ 54 h 1151"/>
                <a:gd name="T76" fmla="*/ 450 w 975"/>
                <a:gd name="T77" fmla="*/ 131 h 1151"/>
                <a:gd name="T78" fmla="*/ 404 w 975"/>
                <a:gd name="T79" fmla="*/ 261 h 1151"/>
                <a:gd name="T80" fmla="*/ 404 w 975"/>
                <a:gd name="T81" fmla="*/ 321 h 1151"/>
                <a:gd name="T82" fmla="*/ 386 w 975"/>
                <a:gd name="T83" fmla="*/ 422 h 1151"/>
                <a:gd name="T84" fmla="*/ 386 w 975"/>
                <a:gd name="T85" fmla="*/ 482 h 1151"/>
                <a:gd name="T86" fmla="*/ 352 w 975"/>
                <a:gd name="T87" fmla="*/ 517 h 1151"/>
                <a:gd name="T88" fmla="*/ 306 w 975"/>
                <a:gd name="T89" fmla="*/ 517 h 1151"/>
                <a:gd name="T90" fmla="*/ 283 w 975"/>
                <a:gd name="T91" fmla="*/ 517 h 1151"/>
                <a:gd name="T92" fmla="*/ 225 w 975"/>
                <a:gd name="T93" fmla="*/ 517 h 1151"/>
                <a:gd name="T94" fmla="*/ 225 w 975"/>
                <a:gd name="T95" fmla="*/ 553 h 1151"/>
                <a:gd name="T96" fmla="*/ 207 w 975"/>
                <a:gd name="T97" fmla="*/ 570 h 1151"/>
                <a:gd name="T98" fmla="*/ 179 w 975"/>
                <a:gd name="T99" fmla="*/ 565 h 1151"/>
                <a:gd name="T100" fmla="*/ 179 w 975"/>
                <a:gd name="T101" fmla="*/ 535 h 1151"/>
                <a:gd name="T102" fmla="*/ 168 w 975"/>
                <a:gd name="T103" fmla="*/ 517 h 1151"/>
                <a:gd name="T104" fmla="*/ 127 w 975"/>
                <a:gd name="T105" fmla="*/ 517 h 1151"/>
                <a:gd name="T106" fmla="*/ 99 w 975"/>
                <a:gd name="T107" fmla="*/ 464 h 1151"/>
                <a:gd name="T108" fmla="*/ 53 w 975"/>
                <a:gd name="T109" fmla="*/ 339 h 1151"/>
                <a:gd name="T110" fmla="*/ 64 w 975"/>
                <a:gd name="T111" fmla="*/ 131 h 1151"/>
                <a:gd name="T112" fmla="*/ 7 w 975"/>
                <a:gd name="T113" fmla="*/ 78 h 1151"/>
                <a:gd name="T114" fmla="*/ 7 w 975"/>
                <a:gd name="T115" fmla="*/ 54 h 115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975"/>
                <a:gd name="T175" fmla="*/ 0 h 1151"/>
                <a:gd name="T176" fmla="*/ 975 w 975"/>
                <a:gd name="T177" fmla="*/ 1151 h 1151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975" h="1151">
                  <a:moveTo>
                    <a:pt x="0" y="96"/>
                  </a:moveTo>
                  <a:lnTo>
                    <a:pt x="0" y="84"/>
                  </a:lnTo>
                  <a:lnTo>
                    <a:pt x="14" y="61"/>
                  </a:lnTo>
                  <a:lnTo>
                    <a:pt x="25" y="48"/>
                  </a:lnTo>
                  <a:lnTo>
                    <a:pt x="25" y="36"/>
                  </a:lnTo>
                  <a:lnTo>
                    <a:pt x="48" y="36"/>
                  </a:lnTo>
                  <a:lnTo>
                    <a:pt x="48" y="48"/>
                  </a:lnTo>
                  <a:lnTo>
                    <a:pt x="48" y="61"/>
                  </a:lnTo>
                  <a:lnTo>
                    <a:pt x="62" y="61"/>
                  </a:lnTo>
                  <a:lnTo>
                    <a:pt x="73" y="61"/>
                  </a:lnTo>
                  <a:lnTo>
                    <a:pt x="85" y="48"/>
                  </a:lnTo>
                  <a:lnTo>
                    <a:pt x="96" y="48"/>
                  </a:lnTo>
                  <a:lnTo>
                    <a:pt x="96" y="61"/>
                  </a:lnTo>
                  <a:lnTo>
                    <a:pt x="110" y="61"/>
                  </a:lnTo>
                  <a:lnTo>
                    <a:pt x="121" y="61"/>
                  </a:lnTo>
                  <a:lnTo>
                    <a:pt x="133" y="73"/>
                  </a:lnTo>
                  <a:lnTo>
                    <a:pt x="144" y="73"/>
                  </a:lnTo>
                  <a:lnTo>
                    <a:pt x="158" y="84"/>
                  </a:lnTo>
                  <a:lnTo>
                    <a:pt x="181" y="84"/>
                  </a:lnTo>
                  <a:lnTo>
                    <a:pt x="192" y="84"/>
                  </a:lnTo>
                  <a:lnTo>
                    <a:pt x="206" y="84"/>
                  </a:lnTo>
                  <a:lnTo>
                    <a:pt x="217" y="73"/>
                  </a:lnTo>
                  <a:lnTo>
                    <a:pt x="229" y="73"/>
                  </a:lnTo>
                  <a:lnTo>
                    <a:pt x="240" y="73"/>
                  </a:lnTo>
                  <a:lnTo>
                    <a:pt x="240" y="84"/>
                  </a:lnTo>
                  <a:lnTo>
                    <a:pt x="229" y="96"/>
                  </a:lnTo>
                  <a:lnTo>
                    <a:pt x="229" y="109"/>
                  </a:lnTo>
                  <a:lnTo>
                    <a:pt x="240" y="109"/>
                  </a:lnTo>
                  <a:lnTo>
                    <a:pt x="254" y="109"/>
                  </a:lnTo>
                  <a:lnTo>
                    <a:pt x="265" y="96"/>
                  </a:lnTo>
                  <a:lnTo>
                    <a:pt x="277" y="84"/>
                  </a:lnTo>
                  <a:lnTo>
                    <a:pt x="265" y="73"/>
                  </a:lnTo>
                  <a:lnTo>
                    <a:pt x="277" y="73"/>
                  </a:lnTo>
                  <a:lnTo>
                    <a:pt x="288" y="84"/>
                  </a:lnTo>
                  <a:lnTo>
                    <a:pt x="302" y="84"/>
                  </a:lnTo>
                  <a:lnTo>
                    <a:pt x="302" y="109"/>
                  </a:lnTo>
                  <a:lnTo>
                    <a:pt x="313" y="109"/>
                  </a:lnTo>
                  <a:lnTo>
                    <a:pt x="325" y="109"/>
                  </a:lnTo>
                  <a:lnTo>
                    <a:pt x="325" y="96"/>
                  </a:lnTo>
                  <a:lnTo>
                    <a:pt x="325" y="84"/>
                  </a:lnTo>
                  <a:lnTo>
                    <a:pt x="325" y="73"/>
                  </a:lnTo>
                  <a:lnTo>
                    <a:pt x="336" y="73"/>
                  </a:lnTo>
                  <a:lnTo>
                    <a:pt x="350" y="84"/>
                  </a:lnTo>
                  <a:lnTo>
                    <a:pt x="361" y="96"/>
                  </a:lnTo>
                  <a:lnTo>
                    <a:pt x="373" y="96"/>
                  </a:lnTo>
                  <a:lnTo>
                    <a:pt x="384" y="96"/>
                  </a:lnTo>
                  <a:lnTo>
                    <a:pt x="398" y="109"/>
                  </a:lnTo>
                  <a:lnTo>
                    <a:pt x="409" y="109"/>
                  </a:lnTo>
                  <a:lnTo>
                    <a:pt x="421" y="96"/>
                  </a:lnTo>
                  <a:lnTo>
                    <a:pt x="421" y="73"/>
                  </a:lnTo>
                  <a:lnTo>
                    <a:pt x="432" y="73"/>
                  </a:lnTo>
                  <a:lnTo>
                    <a:pt x="432" y="84"/>
                  </a:lnTo>
                  <a:lnTo>
                    <a:pt x="446" y="96"/>
                  </a:lnTo>
                  <a:lnTo>
                    <a:pt x="457" y="109"/>
                  </a:lnTo>
                  <a:lnTo>
                    <a:pt x="457" y="96"/>
                  </a:lnTo>
                  <a:lnTo>
                    <a:pt x="469" y="96"/>
                  </a:lnTo>
                  <a:lnTo>
                    <a:pt x="480" y="84"/>
                  </a:lnTo>
                  <a:lnTo>
                    <a:pt x="494" y="84"/>
                  </a:lnTo>
                  <a:lnTo>
                    <a:pt x="507" y="84"/>
                  </a:lnTo>
                  <a:lnTo>
                    <a:pt x="507" y="73"/>
                  </a:lnTo>
                  <a:lnTo>
                    <a:pt x="507" y="61"/>
                  </a:lnTo>
                  <a:lnTo>
                    <a:pt x="518" y="61"/>
                  </a:lnTo>
                  <a:lnTo>
                    <a:pt x="518" y="73"/>
                  </a:lnTo>
                  <a:lnTo>
                    <a:pt x="530" y="84"/>
                  </a:lnTo>
                  <a:lnTo>
                    <a:pt x="543" y="73"/>
                  </a:lnTo>
                  <a:lnTo>
                    <a:pt x="555" y="73"/>
                  </a:lnTo>
                  <a:lnTo>
                    <a:pt x="566" y="73"/>
                  </a:lnTo>
                  <a:lnTo>
                    <a:pt x="566" y="61"/>
                  </a:lnTo>
                  <a:lnTo>
                    <a:pt x="578" y="48"/>
                  </a:lnTo>
                  <a:lnTo>
                    <a:pt x="591" y="48"/>
                  </a:lnTo>
                  <a:lnTo>
                    <a:pt x="603" y="48"/>
                  </a:lnTo>
                  <a:lnTo>
                    <a:pt x="603" y="61"/>
                  </a:lnTo>
                  <a:lnTo>
                    <a:pt x="614" y="61"/>
                  </a:lnTo>
                  <a:lnTo>
                    <a:pt x="614" y="48"/>
                  </a:lnTo>
                  <a:lnTo>
                    <a:pt x="626" y="48"/>
                  </a:lnTo>
                  <a:lnTo>
                    <a:pt x="626" y="36"/>
                  </a:lnTo>
                  <a:lnTo>
                    <a:pt x="614" y="36"/>
                  </a:lnTo>
                  <a:lnTo>
                    <a:pt x="614" y="25"/>
                  </a:lnTo>
                  <a:lnTo>
                    <a:pt x="626" y="25"/>
                  </a:lnTo>
                  <a:lnTo>
                    <a:pt x="639" y="25"/>
                  </a:lnTo>
                  <a:lnTo>
                    <a:pt x="651" y="25"/>
                  </a:lnTo>
                  <a:lnTo>
                    <a:pt x="662" y="25"/>
                  </a:lnTo>
                  <a:lnTo>
                    <a:pt x="674" y="13"/>
                  </a:lnTo>
                  <a:lnTo>
                    <a:pt x="687" y="25"/>
                  </a:lnTo>
                  <a:lnTo>
                    <a:pt x="699" y="36"/>
                  </a:lnTo>
                  <a:lnTo>
                    <a:pt x="710" y="36"/>
                  </a:lnTo>
                  <a:lnTo>
                    <a:pt x="710" y="25"/>
                  </a:lnTo>
                  <a:lnTo>
                    <a:pt x="722" y="13"/>
                  </a:lnTo>
                  <a:lnTo>
                    <a:pt x="722" y="0"/>
                  </a:lnTo>
                  <a:lnTo>
                    <a:pt x="735" y="0"/>
                  </a:lnTo>
                  <a:lnTo>
                    <a:pt x="747" y="13"/>
                  </a:lnTo>
                  <a:lnTo>
                    <a:pt x="758" y="0"/>
                  </a:lnTo>
                  <a:lnTo>
                    <a:pt x="770" y="13"/>
                  </a:lnTo>
                  <a:lnTo>
                    <a:pt x="783" y="13"/>
                  </a:lnTo>
                  <a:lnTo>
                    <a:pt x="795" y="13"/>
                  </a:lnTo>
                  <a:lnTo>
                    <a:pt x="818" y="0"/>
                  </a:lnTo>
                  <a:lnTo>
                    <a:pt x="843" y="13"/>
                  </a:lnTo>
                  <a:lnTo>
                    <a:pt x="854" y="0"/>
                  </a:lnTo>
                  <a:lnTo>
                    <a:pt x="866" y="0"/>
                  </a:lnTo>
                  <a:lnTo>
                    <a:pt x="866" y="13"/>
                  </a:lnTo>
                  <a:lnTo>
                    <a:pt x="879" y="25"/>
                  </a:lnTo>
                  <a:lnTo>
                    <a:pt x="891" y="25"/>
                  </a:lnTo>
                  <a:lnTo>
                    <a:pt x="902" y="13"/>
                  </a:lnTo>
                  <a:lnTo>
                    <a:pt x="914" y="13"/>
                  </a:lnTo>
                  <a:lnTo>
                    <a:pt x="939" y="13"/>
                  </a:lnTo>
                  <a:lnTo>
                    <a:pt x="939" y="0"/>
                  </a:lnTo>
                  <a:lnTo>
                    <a:pt x="950" y="13"/>
                  </a:lnTo>
                  <a:lnTo>
                    <a:pt x="950" y="25"/>
                  </a:lnTo>
                  <a:lnTo>
                    <a:pt x="950" y="36"/>
                  </a:lnTo>
                  <a:lnTo>
                    <a:pt x="962" y="36"/>
                  </a:lnTo>
                  <a:lnTo>
                    <a:pt x="975" y="36"/>
                  </a:lnTo>
                  <a:lnTo>
                    <a:pt x="975" y="61"/>
                  </a:lnTo>
                  <a:lnTo>
                    <a:pt x="975" y="96"/>
                  </a:lnTo>
                  <a:lnTo>
                    <a:pt x="975" y="109"/>
                  </a:lnTo>
                  <a:lnTo>
                    <a:pt x="975" y="157"/>
                  </a:lnTo>
                  <a:lnTo>
                    <a:pt x="975" y="265"/>
                  </a:lnTo>
                  <a:lnTo>
                    <a:pt x="939" y="265"/>
                  </a:lnTo>
                  <a:lnTo>
                    <a:pt x="939" y="349"/>
                  </a:lnTo>
                  <a:lnTo>
                    <a:pt x="843" y="349"/>
                  </a:lnTo>
                  <a:lnTo>
                    <a:pt x="843" y="528"/>
                  </a:lnTo>
                  <a:lnTo>
                    <a:pt x="843" y="541"/>
                  </a:lnTo>
                  <a:lnTo>
                    <a:pt x="843" y="576"/>
                  </a:lnTo>
                  <a:lnTo>
                    <a:pt x="843" y="648"/>
                  </a:lnTo>
                  <a:lnTo>
                    <a:pt x="806" y="648"/>
                  </a:lnTo>
                  <a:lnTo>
                    <a:pt x="806" y="781"/>
                  </a:lnTo>
                  <a:lnTo>
                    <a:pt x="806" y="852"/>
                  </a:lnTo>
                  <a:lnTo>
                    <a:pt x="806" y="888"/>
                  </a:lnTo>
                  <a:lnTo>
                    <a:pt x="806" y="959"/>
                  </a:lnTo>
                  <a:lnTo>
                    <a:pt x="806" y="973"/>
                  </a:lnTo>
                  <a:lnTo>
                    <a:pt x="806" y="984"/>
                  </a:lnTo>
                  <a:lnTo>
                    <a:pt x="806" y="1044"/>
                  </a:lnTo>
                  <a:lnTo>
                    <a:pt x="735" y="1044"/>
                  </a:lnTo>
                  <a:lnTo>
                    <a:pt x="722" y="1044"/>
                  </a:lnTo>
                  <a:lnTo>
                    <a:pt x="687" y="1044"/>
                  </a:lnTo>
                  <a:lnTo>
                    <a:pt x="639" y="1044"/>
                  </a:lnTo>
                  <a:lnTo>
                    <a:pt x="614" y="1044"/>
                  </a:lnTo>
                  <a:lnTo>
                    <a:pt x="603" y="1044"/>
                  </a:lnTo>
                  <a:lnTo>
                    <a:pt x="591" y="1044"/>
                  </a:lnTo>
                  <a:lnTo>
                    <a:pt x="543" y="1044"/>
                  </a:lnTo>
                  <a:lnTo>
                    <a:pt x="530" y="1044"/>
                  </a:lnTo>
                  <a:lnTo>
                    <a:pt x="469" y="1044"/>
                  </a:lnTo>
                  <a:lnTo>
                    <a:pt x="469" y="1080"/>
                  </a:lnTo>
                  <a:lnTo>
                    <a:pt x="469" y="1092"/>
                  </a:lnTo>
                  <a:lnTo>
                    <a:pt x="469" y="1117"/>
                  </a:lnTo>
                  <a:lnTo>
                    <a:pt x="469" y="1151"/>
                  </a:lnTo>
                  <a:lnTo>
                    <a:pt x="457" y="1151"/>
                  </a:lnTo>
                  <a:lnTo>
                    <a:pt x="432" y="1151"/>
                  </a:lnTo>
                  <a:lnTo>
                    <a:pt x="409" y="1151"/>
                  </a:lnTo>
                  <a:lnTo>
                    <a:pt x="373" y="1151"/>
                  </a:lnTo>
                  <a:lnTo>
                    <a:pt x="373" y="1140"/>
                  </a:lnTo>
                  <a:lnTo>
                    <a:pt x="373" y="1128"/>
                  </a:lnTo>
                  <a:lnTo>
                    <a:pt x="373" y="1117"/>
                  </a:lnTo>
                  <a:lnTo>
                    <a:pt x="373" y="1080"/>
                  </a:lnTo>
                  <a:lnTo>
                    <a:pt x="373" y="1069"/>
                  </a:lnTo>
                  <a:lnTo>
                    <a:pt x="373" y="1044"/>
                  </a:lnTo>
                  <a:lnTo>
                    <a:pt x="350" y="1044"/>
                  </a:lnTo>
                  <a:lnTo>
                    <a:pt x="336" y="1044"/>
                  </a:lnTo>
                  <a:lnTo>
                    <a:pt x="325" y="1044"/>
                  </a:lnTo>
                  <a:lnTo>
                    <a:pt x="265" y="1044"/>
                  </a:lnTo>
                  <a:lnTo>
                    <a:pt x="206" y="1044"/>
                  </a:lnTo>
                  <a:lnTo>
                    <a:pt x="206" y="948"/>
                  </a:lnTo>
                  <a:lnTo>
                    <a:pt x="206" y="936"/>
                  </a:lnTo>
                  <a:lnTo>
                    <a:pt x="206" y="852"/>
                  </a:lnTo>
                  <a:lnTo>
                    <a:pt x="110" y="852"/>
                  </a:lnTo>
                  <a:lnTo>
                    <a:pt x="110" y="685"/>
                  </a:lnTo>
                  <a:lnTo>
                    <a:pt x="110" y="648"/>
                  </a:lnTo>
                  <a:lnTo>
                    <a:pt x="133" y="648"/>
                  </a:lnTo>
                  <a:lnTo>
                    <a:pt x="133" y="265"/>
                  </a:lnTo>
                  <a:lnTo>
                    <a:pt x="62" y="265"/>
                  </a:lnTo>
                  <a:lnTo>
                    <a:pt x="62" y="157"/>
                  </a:lnTo>
                  <a:lnTo>
                    <a:pt x="14" y="157"/>
                  </a:lnTo>
                  <a:lnTo>
                    <a:pt x="14" y="144"/>
                  </a:lnTo>
                  <a:lnTo>
                    <a:pt x="14" y="121"/>
                  </a:lnTo>
                  <a:lnTo>
                    <a:pt x="14" y="109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CCEC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6" name="Freeform 91"/>
            <p:cNvSpPr>
              <a:spLocks/>
            </p:cNvSpPr>
            <p:nvPr/>
          </p:nvSpPr>
          <p:spPr bwMode="auto">
            <a:xfrm>
              <a:off x="4388" y="1566"/>
              <a:ext cx="467" cy="570"/>
            </a:xfrm>
            <a:custGeom>
              <a:avLst/>
              <a:gdLst>
                <a:gd name="T0" fmla="*/ 7 w 975"/>
                <a:gd name="T1" fmla="*/ 30 h 1151"/>
                <a:gd name="T2" fmla="*/ 23 w 975"/>
                <a:gd name="T3" fmla="*/ 18 h 1151"/>
                <a:gd name="T4" fmla="*/ 30 w 975"/>
                <a:gd name="T5" fmla="*/ 30 h 1151"/>
                <a:gd name="T6" fmla="*/ 46 w 975"/>
                <a:gd name="T7" fmla="*/ 24 h 1151"/>
                <a:gd name="T8" fmla="*/ 58 w 975"/>
                <a:gd name="T9" fmla="*/ 30 h 1151"/>
                <a:gd name="T10" fmla="*/ 76 w 975"/>
                <a:gd name="T11" fmla="*/ 42 h 1151"/>
                <a:gd name="T12" fmla="*/ 99 w 975"/>
                <a:gd name="T13" fmla="*/ 42 h 1151"/>
                <a:gd name="T14" fmla="*/ 115 w 975"/>
                <a:gd name="T15" fmla="*/ 36 h 1151"/>
                <a:gd name="T16" fmla="*/ 110 w 975"/>
                <a:gd name="T17" fmla="*/ 54 h 1151"/>
                <a:gd name="T18" fmla="*/ 127 w 975"/>
                <a:gd name="T19" fmla="*/ 48 h 1151"/>
                <a:gd name="T20" fmla="*/ 133 w 975"/>
                <a:gd name="T21" fmla="*/ 36 h 1151"/>
                <a:gd name="T22" fmla="*/ 145 w 975"/>
                <a:gd name="T23" fmla="*/ 54 h 1151"/>
                <a:gd name="T24" fmla="*/ 156 w 975"/>
                <a:gd name="T25" fmla="*/ 48 h 1151"/>
                <a:gd name="T26" fmla="*/ 161 w 975"/>
                <a:gd name="T27" fmla="*/ 36 h 1151"/>
                <a:gd name="T28" fmla="*/ 179 w 975"/>
                <a:gd name="T29" fmla="*/ 48 h 1151"/>
                <a:gd name="T30" fmla="*/ 196 w 975"/>
                <a:gd name="T31" fmla="*/ 54 h 1151"/>
                <a:gd name="T32" fmla="*/ 207 w 975"/>
                <a:gd name="T33" fmla="*/ 36 h 1151"/>
                <a:gd name="T34" fmla="*/ 219 w 975"/>
                <a:gd name="T35" fmla="*/ 54 h 1151"/>
                <a:gd name="T36" fmla="*/ 230 w 975"/>
                <a:gd name="T37" fmla="*/ 42 h 1151"/>
                <a:gd name="T38" fmla="*/ 243 w 975"/>
                <a:gd name="T39" fmla="*/ 36 h 1151"/>
                <a:gd name="T40" fmla="*/ 248 w 975"/>
                <a:gd name="T41" fmla="*/ 36 h 1151"/>
                <a:gd name="T42" fmla="*/ 266 w 975"/>
                <a:gd name="T43" fmla="*/ 36 h 1151"/>
                <a:gd name="T44" fmla="*/ 277 w 975"/>
                <a:gd name="T45" fmla="*/ 24 h 1151"/>
                <a:gd name="T46" fmla="*/ 289 w 975"/>
                <a:gd name="T47" fmla="*/ 30 h 1151"/>
                <a:gd name="T48" fmla="*/ 300 w 975"/>
                <a:gd name="T49" fmla="*/ 24 h 1151"/>
                <a:gd name="T50" fmla="*/ 294 w 975"/>
                <a:gd name="T51" fmla="*/ 12 h 1151"/>
                <a:gd name="T52" fmla="*/ 312 w 975"/>
                <a:gd name="T53" fmla="*/ 12 h 1151"/>
                <a:gd name="T54" fmla="*/ 329 w 975"/>
                <a:gd name="T55" fmla="*/ 12 h 1151"/>
                <a:gd name="T56" fmla="*/ 340 w 975"/>
                <a:gd name="T57" fmla="*/ 12 h 1151"/>
                <a:gd name="T58" fmla="*/ 352 w 975"/>
                <a:gd name="T59" fmla="*/ 0 h 1151"/>
                <a:gd name="T60" fmla="*/ 369 w 975"/>
                <a:gd name="T61" fmla="*/ 6 h 1151"/>
                <a:gd name="T62" fmla="*/ 392 w 975"/>
                <a:gd name="T63" fmla="*/ 0 h 1151"/>
                <a:gd name="T64" fmla="*/ 415 w 975"/>
                <a:gd name="T65" fmla="*/ 0 h 1151"/>
                <a:gd name="T66" fmla="*/ 427 w 975"/>
                <a:gd name="T67" fmla="*/ 12 h 1151"/>
                <a:gd name="T68" fmla="*/ 450 w 975"/>
                <a:gd name="T69" fmla="*/ 6 h 1151"/>
                <a:gd name="T70" fmla="*/ 455 w 975"/>
                <a:gd name="T71" fmla="*/ 12 h 1151"/>
                <a:gd name="T72" fmla="*/ 467 w 975"/>
                <a:gd name="T73" fmla="*/ 18 h 1151"/>
                <a:gd name="T74" fmla="*/ 467 w 975"/>
                <a:gd name="T75" fmla="*/ 54 h 1151"/>
                <a:gd name="T76" fmla="*/ 450 w 975"/>
                <a:gd name="T77" fmla="*/ 131 h 1151"/>
                <a:gd name="T78" fmla="*/ 404 w 975"/>
                <a:gd name="T79" fmla="*/ 261 h 1151"/>
                <a:gd name="T80" fmla="*/ 404 w 975"/>
                <a:gd name="T81" fmla="*/ 321 h 1151"/>
                <a:gd name="T82" fmla="*/ 386 w 975"/>
                <a:gd name="T83" fmla="*/ 422 h 1151"/>
                <a:gd name="T84" fmla="*/ 386 w 975"/>
                <a:gd name="T85" fmla="*/ 482 h 1151"/>
                <a:gd name="T86" fmla="*/ 352 w 975"/>
                <a:gd name="T87" fmla="*/ 517 h 1151"/>
                <a:gd name="T88" fmla="*/ 306 w 975"/>
                <a:gd name="T89" fmla="*/ 517 h 1151"/>
                <a:gd name="T90" fmla="*/ 283 w 975"/>
                <a:gd name="T91" fmla="*/ 517 h 1151"/>
                <a:gd name="T92" fmla="*/ 225 w 975"/>
                <a:gd name="T93" fmla="*/ 517 h 1151"/>
                <a:gd name="T94" fmla="*/ 225 w 975"/>
                <a:gd name="T95" fmla="*/ 553 h 1151"/>
                <a:gd name="T96" fmla="*/ 207 w 975"/>
                <a:gd name="T97" fmla="*/ 570 h 1151"/>
                <a:gd name="T98" fmla="*/ 179 w 975"/>
                <a:gd name="T99" fmla="*/ 565 h 1151"/>
                <a:gd name="T100" fmla="*/ 179 w 975"/>
                <a:gd name="T101" fmla="*/ 535 h 1151"/>
                <a:gd name="T102" fmla="*/ 168 w 975"/>
                <a:gd name="T103" fmla="*/ 517 h 1151"/>
                <a:gd name="T104" fmla="*/ 127 w 975"/>
                <a:gd name="T105" fmla="*/ 517 h 1151"/>
                <a:gd name="T106" fmla="*/ 99 w 975"/>
                <a:gd name="T107" fmla="*/ 464 h 1151"/>
                <a:gd name="T108" fmla="*/ 53 w 975"/>
                <a:gd name="T109" fmla="*/ 339 h 1151"/>
                <a:gd name="T110" fmla="*/ 64 w 975"/>
                <a:gd name="T111" fmla="*/ 131 h 1151"/>
                <a:gd name="T112" fmla="*/ 7 w 975"/>
                <a:gd name="T113" fmla="*/ 78 h 1151"/>
                <a:gd name="T114" fmla="*/ 7 w 975"/>
                <a:gd name="T115" fmla="*/ 54 h 115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975"/>
                <a:gd name="T175" fmla="*/ 0 h 1151"/>
                <a:gd name="T176" fmla="*/ 975 w 975"/>
                <a:gd name="T177" fmla="*/ 1151 h 1151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975" h="1151">
                  <a:moveTo>
                    <a:pt x="0" y="96"/>
                  </a:moveTo>
                  <a:lnTo>
                    <a:pt x="0" y="84"/>
                  </a:lnTo>
                  <a:lnTo>
                    <a:pt x="14" y="61"/>
                  </a:lnTo>
                  <a:lnTo>
                    <a:pt x="25" y="48"/>
                  </a:lnTo>
                  <a:lnTo>
                    <a:pt x="25" y="36"/>
                  </a:lnTo>
                  <a:lnTo>
                    <a:pt x="48" y="36"/>
                  </a:lnTo>
                  <a:lnTo>
                    <a:pt x="48" y="48"/>
                  </a:lnTo>
                  <a:lnTo>
                    <a:pt x="48" y="61"/>
                  </a:lnTo>
                  <a:lnTo>
                    <a:pt x="62" y="61"/>
                  </a:lnTo>
                  <a:lnTo>
                    <a:pt x="73" y="61"/>
                  </a:lnTo>
                  <a:lnTo>
                    <a:pt x="85" y="48"/>
                  </a:lnTo>
                  <a:lnTo>
                    <a:pt x="96" y="48"/>
                  </a:lnTo>
                  <a:lnTo>
                    <a:pt x="96" y="61"/>
                  </a:lnTo>
                  <a:lnTo>
                    <a:pt x="110" y="61"/>
                  </a:lnTo>
                  <a:lnTo>
                    <a:pt x="121" y="61"/>
                  </a:lnTo>
                  <a:lnTo>
                    <a:pt x="133" y="73"/>
                  </a:lnTo>
                  <a:lnTo>
                    <a:pt x="144" y="73"/>
                  </a:lnTo>
                  <a:lnTo>
                    <a:pt x="158" y="84"/>
                  </a:lnTo>
                  <a:lnTo>
                    <a:pt x="181" y="84"/>
                  </a:lnTo>
                  <a:lnTo>
                    <a:pt x="192" y="84"/>
                  </a:lnTo>
                  <a:lnTo>
                    <a:pt x="206" y="84"/>
                  </a:lnTo>
                  <a:lnTo>
                    <a:pt x="217" y="73"/>
                  </a:lnTo>
                  <a:lnTo>
                    <a:pt x="229" y="73"/>
                  </a:lnTo>
                  <a:lnTo>
                    <a:pt x="240" y="73"/>
                  </a:lnTo>
                  <a:lnTo>
                    <a:pt x="240" y="84"/>
                  </a:lnTo>
                  <a:lnTo>
                    <a:pt x="229" y="96"/>
                  </a:lnTo>
                  <a:lnTo>
                    <a:pt x="229" y="109"/>
                  </a:lnTo>
                  <a:lnTo>
                    <a:pt x="240" y="109"/>
                  </a:lnTo>
                  <a:lnTo>
                    <a:pt x="254" y="109"/>
                  </a:lnTo>
                  <a:lnTo>
                    <a:pt x="265" y="96"/>
                  </a:lnTo>
                  <a:lnTo>
                    <a:pt x="277" y="84"/>
                  </a:lnTo>
                  <a:lnTo>
                    <a:pt x="265" y="73"/>
                  </a:lnTo>
                  <a:lnTo>
                    <a:pt x="277" y="73"/>
                  </a:lnTo>
                  <a:lnTo>
                    <a:pt x="288" y="84"/>
                  </a:lnTo>
                  <a:lnTo>
                    <a:pt x="302" y="84"/>
                  </a:lnTo>
                  <a:lnTo>
                    <a:pt x="302" y="109"/>
                  </a:lnTo>
                  <a:lnTo>
                    <a:pt x="313" y="109"/>
                  </a:lnTo>
                  <a:lnTo>
                    <a:pt x="325" y="109"/>
                  </a:lnTo>
                  <a:lnTo>
                    <a:pt x="325" y="96"/>
                  </a:lnTo>
                  <a:lnTo>
                    <a:pt x="325" y="84"/>
                  </a:lnTo>
                  <a:lnTo>
                    <a:pt x="325" y="73"/>
                  </a:lnTo>
                  <a:lnTo>
                    <a:pt x="336" y="73"/>
                  </a:lnTo>
                  <a:lnTo>
                    <a:pt x="350" y="84"/>
                  </a:lnTo>
                  <a:lnTo>
                    <a:pt x="361" y="96"/>
                  </a:lnTo>
                  <a:lnTo>
                    <a:pt x="373" y="96"/>
                  </a:lnTo>
                  <a:lnTo>
                    <a:pt x="384" y="96"/>
                  </a:lnTo>
                  <a:lnTo>
                    <a:pt x="398" y="109"/>
                  </a:lnTo>
                  <a:lnTo>
                    <a:pt x="409" y="109"/>
                  </a:lnTo>
                  <a:lnTo>
                    <a:pt x="421" y="96"/>
                  </a:lnTo>
                  <a:lnTo>
                    <a:pt x="421" y="73"/>
                  </a:lnTo>
                  <a:lnTo>
                    <a:pt x="432" y="73"/>
                  </a:lnTo>
                  <a:lnTo>
                    <a:pt x="432" y="84"/>
                  </a:lnTo>
                  <a:lnTo>
                    <a:pt x="446" y="96"/>
                  </a:lnTo>
                  <a:lnTo>
                    <a:pt x="457" y="109"/>
                  </a:lnTo>
                  <a:lnTo>
                    <a:pt x="457" y="96"/>
                  </a:lnTo>
                  <a:lnTo>
                    <a:pt x="469" y="96"/>
                  </a:lnTo>
                  <a:lnTo>
                    <a:pt x="480" y="84"/>
                  </a:lnTo>
                  <a:lnTo>
                    <a:pt x="494" y="84"/>
                  </a:lnTo>
                  <a:lnTo>
                    <a:pt x="507" y="84"/>
                  </a:lnTo>
                  <a:lnTo>
                    <a:pt x="507" y="73"/>
                  </a:lnTo>
                  <a:lnTo>
                    <a:pt x="507" y="61"/>
                  </a:lnTo>
                  <a:lnTo>
                    <a:pt x="518" y="61"/>
                  </a:lnTo>
                  <a:lnTo>
                    <a:pt x="518" y="73"/>
                  </a:lnTo>
                  <a:lnTo>
                    <a:pt x="530" y="84"/>
                  </a:lnTo>
                  <a:lnTo>
                    <a:pt x="543" y="73"/>
                  </a:lnTo>
                  <a:lnTo>
                    <a:pt x="555" y="73"/>
                  </a:lnTo>
                  <a:lnTo>
                    <a:pt x="566" y="73"/>
                  </a:lnTo>
                  <a:lnTo>
                    <a:pt x="566" y="61"/>
                  </a:lnTo>
                  <a:lnTo>
                    <a:pt x="578" y="48"/>
                  </a:lnTo>
                  <a:lnTo>
                    <a:pt x="591" y="48"/>
                  </a:lnTo>
                  <a:lnTo>
                    <a:pt x="603" y="48"/>
                  </a:lnTo>
                  <a:lnTo>
                    <a:pt x="603" y="61"/>
                  </a:lnTo>
                  <a:lnTo>
                    <a:pt x="614" y="61"/>
                  </a:lnTo>
                  <a:lnTo>
                    <a:pt x="614" y="48"/>
                  </a:lnTo>
                  <a:lnTo>
                    <a:pt x="626" y="48"/>
                  </a:lnTo>
                  <a:lnTo>
                    <a:pt x="626" y="36"/>
                  </a:lnTo>
                  <a:lnTo>
                    <a:pt x="614" y="36"/>
                  </a:lnTo>
                  <a:lnTo>
                    <a:pt x="614" y="25"/>
                  </a:lnTo>
                  <a:lnTo>
                    <a:pt x="626" y="25"/>
                  </a:lnTo>
                  <a:lnTo>
                    <a:pt x="639" y="25"/>
                  </a:lnTo>
                  <a:lnTo>
                    <a:pt x="651" y="25"/>
                  </a:lnTo>
                  <a:lnTo>
                    <a:pt x="662" y="25"/>
                  </a:lnTo>
                  <a:lnTo>
                    <a:pt x="674" y="13"/>
                  </a:lnTo>
                  <a:lnTo>
                    <a:pt x="687" y="25"/>
                  </a:lnTo>
                  <a:lnTo>
                    <a:pt x="699" y="36"/>
                  </a:lnTo>
                  <a:lnTo>
                    <a:pt x="710" y="36"/>
                  </a:lnTo>
                  <a:lnTo>
                    <a:pt x="710" y="25"/>
                  </a:lnTo>
                  <a:lnTo>
                    <a:pt x="722" y="13"/>
                  </a:lnTo>
                  <a:lnTo>
                    <a:pt x="722" y="0"/>
                  </a:lnTo>
                  <a:lnTo>
                    <a:pt x="735" y="0"/>
                  </a:lnTo>
                  <a:lnTo>
                    <a:pt x="747" y="13"/>
                  </a:lnTo>
                  <a:lnTo>
                    <a:pt x="758" y="0"/>
                  </a:lnTo>
                  <a:lnTo>
                    <a:pt x="770" y="13"/>
                  </a:lnTo>
                  <a:lnTo>
                    <a:pt x="783" y="13"/>
                  </a:lnTo>
                  <a:lnTo>
                    <a:pt x="795" y="13"/>
                  </a:lnTo>
                  <a:lnTo>
                    <a:pt x="818" y="0"/>
                  </a:lnTo>
                  <a:lnTo>
                    <a:pt x="843" y="13"/>
                  </a:lnTo>
                  <a:lnTo>
                    <a:pt x="854" y="0"/>
                  </a:lnTo>
                  <a:lnTo>
                    <a:pt x="866" y="0"/>
                  </a:lnTo>
                  <a:lnTo>
                    <a:pt x="866" y="13"/>
                  </a:lnTo>
                  <a:lnTo>
                    <a:pt x="879" y="25"/>
                  </a:lnTo>
                  <a:lnTo>
                    <a:pt x="891" y="25"/>
                  </a:lnTo>
                  <a:lnTo>
                    <a:pt x="902" y="13"/>
                  </a:lnTo>
                  <a:lnTo>
                    <a:pt x="914" y="13"/>
                  </a:lnTo>
                  <a:lnTo>
                    <a:pt x="939" y="13"/>
                  </a:lnTo>
                  <a:lnTo>
                    <a:pt x="939" y="0"/>
                  </a:lnTo>
                  <a:lnTo>
                    <a:pt x="950" y="13"/>
                  </a:lnTo>
                  <a:lnTo>
                    <a:pt x="950" y="25"/>
                  </a:lnTo>
                  <a:lnTo>
                    <a:pt x="950" y="36"/>
                  </a:lnTo>
                  <a:lnTo>
                    <a:pt x="962" y="36"/>
                  </a:lnTo>
                  <a:lnTo>
                    <a:pt x="975" y="36"/>
                  </a:lnTo>
                  <a:lnTo>
                    <a:pt x="975" y="61"/>
                  </a:lnTo>
                  <a:lnTo>
                    <a:pt x="975" y="96"/>
                  </a:lnTo>
                  <a:lnTo>
                    <a:pt x="975" y="109"/>
                  </a:lnTo>
                  <a:lnTo>
                    <a:pt x="975" y="157"/>
                  </a:lnTo>
                  <a:lnTo>
                    <a:pt x="975" y="265"/>
                  </a:lnTo>
                  <a:lnTo>
                    <a:pt x="939" y="265"/>
                  </a:lnTo>
                  <a:lnTo>
                    <a:pt x="939" y="349"/>
                  </a:lnTo>
                  <a:lnTo>
                    <a:pt x="843" y="349"/>
                  </a:lnTo>
                  <a:lnTo>
                    <a:pt x="843" y="528"/>
                  </a:lnTo>
                  <a:lnTo>
                    <a:pt x="843" y="541"/>
                  </a:lnTo>
                  <a:lnTo>
                    <a:pt x="843" y="576"/>
                  </a:lnTo>
                  <a:lnTo>
                    <a:pt x="843" y="648"/>
                  </a:lnTo>
                  <a:lnTo>
                    <a:pt x="806" y="648"/>
                  </a:lnTo>
                  <a:lnTo>
                    <a:pt x="806" y="781"/>
                  </a:lnTo>
                  <a:lnTo>
                    <a:pt x="806" y="852"/>
                  </a:lnTo>
                  <a:lnTo>
                    <a:pt x="806" y="888"/>
                  </a:lnTo>
                  <a:lnTo>
                    <a:pt x="806" y="959"/>
                  </a:lnTo>
                  <a:lnTo>
                    <a:pt x="806" y="973"/>
                  </a:lnTo>
                  <a:lnTo>
                    <a:pt x="806" y="984"/>
                  </a:lnTo>
                  <a:lnTo>
                    <a:pt x="806" y="1044"/>
                  </a:lnTo>
                  <a:lnTo>
                    <a:pt x="735" y="1044"/>
                  </a:lnTo>
                  <a:lnTo>
                    <a:pt x="722" y="1044"/>
                  </a:lnTo>
                  <a:lnTo>
                    <a:pt x="687" y="1044"/>
                  </a:lnTo>
                  <a:lnTo>
                    <a:pt x="639" y="1044"/>
                  </a:lnTo>
                  <a:lnTo>
                    <a:pt x="614" y="1044"/>
                  </a:lnTo>
                  <a:lnTo>
                    <a:pt x="603" y="1044"/>
                  </a:lnTo>
                  <a:lnTo>
                    <a:pt x="591" y="1044"/>
                  </a:lnTo>
                  <a:lnTo>
                    <a:pt x="543" y="1044"/>
                  </a:lnTo>
                  <a:lnTo>
                    <a:pt x="530" y="1044"/>
                  </a:lnTo>
                  <a:lnTo>
                    <a:pt x="469" y="1044"/>
                  </a:lnTo>
                  <a:lnTo>
                    <a:pt x="469" y="1080"/>
                  </a:lnTo>
                  <a:lnTo>
                    <a:pt x="469" y="1092"/>
                  </a:lnTo>
                  <a:lnTo>
                    <a:pt x="469" y="1117"/>
                  </a:lnTo>
                  <a:lnTo>
                    <a:pt x="469" y="1151"/>
                  </a:lnTo>
                  <a:lnTo>
                    <a:pt x="457" y="1151"/>
                  </a:lnTo>
                  <a:lnTo>
                    <a:pt x="432" y="1151"/>
                  </a:lnTo>
                  <a:lnTo>
                    <a:pt x="409" y="1151"/>
                  </a:lnTo>
                  <a:lnTo>
                    <a:pt x="373" y="1151"/>
                  </a:lnTo>
                  <a:lnTo>
                    <a:pt x="373" y="1140"/>
                  </a:lnTo>
                  <a:lnTo>
                    <a:pt x="373" y="1128"/>
                  </a:lnTo>
                  <a:lnTo>
                    <a:pt x="373" y="1117"/>
                  </a:lnTo>
                  <a:lnTo>
                    <a:pt x="373" y="1080"/>
                  </a:lnTo>
                  <a:lnTo>
                    <a:pt x="373" y="1069"/>
                  </a:lnTo>
                  <a:lnTo>
                    <a:pt x="373" y="1044"/>
                  </a:lnTo>
                  <a:lnTo>
                    <a:pt x="350" y="1044"/>
                  </a:lnTo>
                  <a:lnTo>
                    <a:pt x="336" y="1044"/>
                  </a:lnTo>
                  <a:lnTo>
                    <a:pt x="325" y="1044"/>
                  </a:lnTo>
                  <a:lnTo>
                    <a:pt x="265" y="1044"/>
                  </a:lnTo>
                  <a:lnTo>
                    <a:pt x="206" y="1044"/>
                  </a:lnTo>
                  <a:lnTo>
                    <a:pt x="206" y="948"/>
                  </a:lnTo>
                  <a:lnTo>
                    <a:pt x="206" y="936"/>
                  </a:lnTo>
                  <a:lnTo>
                    <a:pt x="206" y="852"/>
                  </a:lnTo>
                  <a:lnTo>
                    <a:pt x="110" y="852"/>
                  </a:lnTo>
                  <a:lnTo>
                    <a:pt x="110" y="685"/>
                  </a:lnTo>
                  <a:lnTo>
                    <a:pt x="110" y="648"/>
                  </a:lnTo>
                  <a:lnTo>
                    <a:pt x="133" y="648"/>
                  </a:lnTo>
                  <a:lnTo>
                    <a:pt x="133" y="265"/>
                  </a:lnTo>
                  <a:lnTo>
                    <a:pt x="62" y="265"/>
                  </a:lnTo>
                  <a:lnTo>
                    <a:pt x="62" y="157"/>
                  </a:lnTo>
                  <a:lnTo>
                    <a:pt x="14" y="157"/>
                  </a:lnTo>
                  <a:lnTo>
                    <a:pt x="14" y="144"/>
                  </a:lnTo>
                  <a:lnTo>
                    <a:pt x="14" y="121"/>
                  </a:lnTo>
                  <a:lnTo>
                    <a:pt x="14" y="109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CCECFF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7" name="Freeform 92"/>
            <p:cNvSpPr>
              <a:spLocks/>
            </p:cNvSpPr>
            <p:nvPr/>
          </p:nvSpPr>
          <p:spPr bwMode="auto">
            <a:xfrm>
              <a:off x="4020" y="1056"/>
              <a:ext cx="604" cy="760"/>
            </a:xfrm>
            <a:custGeom>
              <a:avLst/>
              <a:gdLst>
                <a:gd name="T0" fmla="*/ 18 w 1262"/>
                <a:gd name="T1" fmla="*/ 446 h 1535"/>
                <a:gd name="T2" fmla="*/ 41 w 1262"/>
                <a:gd name="T3" fmla="*/ 344 h 1535"/>
                <a:gd name="T4" fmla="*/ 64 w 1262"/>
                <a:gd name="T5" fmla="*/ 273 h 1535"/>
                <a:gd name="T6" fmla="*/ 81 w 1262"/>
                <a:gd name="T7" fmla="*/ 279 h 1535"/>
                <a:gd name="T8" fmla="*/ 87 w 1262"/>
                <a:gd name="T9" fmla="*/ 48 h 1535"/>
                <a:gd name="T10" fmla="*/ 362 w 1262"/>
                <a:gd name="T11" fmla="*/ 0 h 1535"/>
                <a:gd name="T12" fmla="*/ 489 w 1262"/>
                <a:gd name="T13" fmla="*/ 0 h 1535"/>
                <a:gd name="T14" fmla="*/ 482 w 1262"/>
                <a:gd name="T15" fmla="*/ 53 h 1535"/>
                <a:gd name="T16" fmla="*/ 471 w 1262"/>
                <a:gd name="T17" fmla="*/ 77 h 1535"/>
                <a:gd name="T18" fmla="*/ 500 w 1262"/>
                <a:gd name="T19" fmla="*/ 101 h 1535"/>
                <a:gd name="T20" fmla="*/ 523 w 1262"/>
                <a:gd name="T21" fmla="*/ 208 h 1535"/>
                <a:gd name="T22" fmla="*/ 535 w 1262"/>
                <a:gd name="T23" fmla="*/ 249 h 1535"/>
                <a:gd name="T24" fmla="*/ 558 w 1262"/>
                <a:gd name="T25" fmla="*/ 249 h 1535"/>
                <a:gd name="T26" fmla="*/ 586 w 1262"/>
                <a:gd name="T27" fmla="*/ 249 h 1535"/>
                <a:gd name="T28" fmla="*/ 604 w 1262"/>
                <a:gd name="T29" fmla="*/ 392 h 1535"/>
                <a:gd name="T30" fmla="*/ 586 w 1262"/>
                <a:gd name="T31" fmla="*/ 493 h 1535"/>
                <a:gd name="T32" fmla="*/ 586 w 1262"/>
                <a:gd name="T33" fmla="*/ 564 h 1535"/>
                <a:gd name="T34" fmla="*/ 569 w 1262"/>
                <a:gd name="T35" fmla="*/ 547 h 1535"/>
                <a:gd name="T36" fmla="*/ 551 w 1262"/>
                <a:gd name="T37" fmla="*/ 558 h 1535"/>
                <a:gd name="T38" fmla="*/ 528 w 1262"/>
                <a:gd name="T39" fmla="*/ 547 h 1535"/>
                <a:gd name="T40" fmla="*/ 523 w 1262"/>
                <a:gd name="T41" fmla="*/ 564 h 1535"/>
                <a:gd name="T42" fmla="*/ 505 w 1262"/>
                <a:gd name="T43" fmla="*/ 552 h 1535"/>
                <a:gd name="T44" fmla="*/ 494 w 1262"/>
                <a:gd name="T45" fmla="*/ 558 h 1535"/>
                <a:gd name="T46" fmla="*/ 477 w 1262"/>
                <a:gd name="T47" fmla="*/ 558 h 1535"/>
                <a:gd name="T48" fmla="*/ 471 w 1262"/>
                <a:gd name="T49" fmla="*/ 547 h 1535"/>
                <a:gd name="T50" fmla="*/ 443 w 1262"/>
                <a:gd name="T51" fmla="*/ 552 h 1535"/>
                <a:gd name="T52" fmla="*/ 420 w 1262"/>
                <a:gd name="T53" fmla="*/ 541 h 1535"/>
                <a:gd name="T54" fmla="*/ 403 w 1262"/>
                <a:gd name="T55" fmla="*/ 541 h 1535"/>
                <a:gd name="T56" fmla="*/ 391 w 1262"/>
                <a:gd name="T57" fmla="*/ 528 h 1535"/>
                <a:gd name="T58" fmla="*/ 368 w 1262"/>
                <a:gd name="T59" fmla="*/ 552 h 1535"/>
                <a:gd name="T60" fmla="*/ 374 w 1262"/>
                <a:gd name="T61" fmla="*/ 582 h 1535"/>
                <a:gd name="T62" fmla="*/ 368 w 1262"/>
                <a:gd name="T63" fmla="*/ 588 h 1535"/>
                <a:gd name="T64" fmla="*/ 362 w 1262"/>
                <a:gd name="T65" fmla="*/ 582 h 1535"/>
                <a:gd name="T66" fmla="*/ 339 w 1262"/>
                <a:gd name="T67" fmla="*/ 588 h 1535"/>
                <a:gd name="T68" fmla="*/ 345 w 1262"/>
                <a:gd name="T69" fmla="*/ 606 h 1535"/>
                <a:gd name="T70" fmla="*/ 328 w 1262"/>
                <a:gd name="T71" fmla="*/ 618 h 1535"/>
                <a:gd name="T72" fmla="*/ 339 w 1262"/>
                <a:gd name="T73" fmla="*/ 629 h 1535"/>
                <a:gd name="T74" fmla="*/ 328 w 1262"/>
                <a:gd name="T75" fmla="*/ 642 h 1535"/>
                <a:gd name="T76" fmla="*/ 328 w 1262"/>
                <a:gd name="T77" fmla="*/ 653 h 1535"/>
                <a:gd name="T78" fmla="*/ 322 w 1262"/>
                <a:gd name="T79" fmla="*/ 659 h 1535"/>
                <a:gd name="T80" fmla="*/ 305 w 1262"/>
                <a:gd name="T81" fmla="*/ 677 h 1535"/>
                <a:gd name="T82" fmla="*/ 299 w 1262"/>
                <a:gd name="T83" fmla="*/ 695 h 1535"/>
                <a:gd name="T84" fmla="*/ 288 w 1262"/>
                <a:gd name="T85" fmla="*/ 683 h 1535"/>
                <a:gd name="T86" fmla="*/ 276 w 1262"/>
                <a:gd name="T87" fmla="*/ 695 h 1535"/>
                <a:gd name="T88" fmla="*/ 265 w 1262"/>
                <a:gd name="T89" fmla="*/ 707 h 1535"/>
                <a:gd name="T90" fmla="*/ 247 w 1262"/>
                <a:gd name="T91" fmla="*/ 718 h 1535"/>
                <a:gd name="T92" fmla="*/ 230 w 1262"/>
                <a:gd name="T93" fmla="*/ 713 h 1535"/>
                <a:gd name="T94" fmla="*/ 201 w 1262"/>
                <a:gd name="T95" fmla="*/ 718 h 1535"/>
                <a:gd name="T96" fmla="*/ 201 w 1262"/>
                <a:gd name="T97" fmla="*/ 742 h 1535"/>
                <a:gd name="T98" fmla="*/ 179 w 1262"/>
                <a:gd name="T99" fmla="*/ 755 h 1535"/>
                <a:gd name="T100" fmla="*/ 156 w 1262"/>
                <a:gd name="T101" fmla="*/ 748 h 1535"/>
                <a:gd name="T102" fmla="*/ 145 w 1262"/>
                <a:gd name="T103" fmla="*/ 760 h 1535"/>
                <a:gd name="T104" fmla="*/ 127 w 1262"/>
                <a:gd name="T105" fmla="*/ 760 h 1535"/>
                <a:gd name="T106" fmla="*/ 110 w 1262"/>
                <a:gd name="T107" fmla="*/ 755 h 1535"/>
                <a:gd name="T108" fmla="*/ 87 w 1262"/>
                <a:gd name="T109" fmla="*/ 760 h 1535"/>
                <a:gd name="T110" fmla="*/ 76 w 1262"/>
                <a:gd name="T111" fmla="*/ 760 h 1535"/>
                <a:gd name="T112" fmla="*/ 53 w 1262"/>
                <a:gd name="T113" fmla="*/ 755 h 1535"/>
                <a:gd name="T114" fmla="*/ 30 w 1262"/>
                <a:gd name="T115" fmla="*/ 748 h 1535"/>
                <a:gd name="T116" fmla="*/ 0 w 1262"/>
                <a:gd name="T117" fmla="*/ 742 h 153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262"/>
                <a:gd name="T178" fmla="*/ 0 h 1535"/>
                <a:gd name="T179" fmla="*/ 1262 w 1262"/>
                <a:gd name="T180" fmla="*/ 1535 h 153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262" h="1535">
                  <a:moveTo>
                    <a:pt x="0" y="1428"/>
                  </a:moveTo>
                  <a:lnTo>
                    <a:pt x="0" y="1296"/>
                  </a:lnTo>
                  <a:lnTo>
                    <a:pt x="0" y="900"/>
                  </a:lnTo>
                  <a:lnTo>
                    <a:pt x="37" y="900"/>
                  </a:lnTo>
                  <a:lnTo>
                    <a:pt x="37" y="791"/>
                  </a:lnTo>
                  <a:lnTo>
                    <a:pt x="121" y="791"/>
                  </a:lnTo>
                  <a:lnTo>
                    <a:pt x="121" y="695"/>
                  </a:lnTo>
                  <a:lnTo>
                    <a:pt x="85" y="695"/>
                  </a:lnTo>
                  <a:lnTo>
                    <a:pt x="85" y="587"/>
                  </a:lnTo>
                  <a:lnTo>
                    <a:pt x="121" y="587"/>
                  </a:lnTo>
                  <a:lnTo>
                    <a:pt x="121" y="551"/>
                  </a:lnTo>
                  <a:lnTo>
                    <a:pt x="133" y="551"/>
                  </a:lnTo>
                  <a:lnTo>
                    <a:pt x="144" y="551"/>
                  </a:lnTo>
                  <a:lnTo>
                    <a:pt x="144" y="564"/>
                  </a:lnTo>
                  <a:lnTo>
                    <a:pt x="158" y="564"/>
                  </a:lnTo>
                  <a:lnTo>
                    <a:pt x="169" y="564"/>
                  </a:lnTo>
                  <a:lnTo>
                    <a:pt x="169" y="491"/>
                  </a:lnTo>
                  <a:lnTo>
                    <a:pt x="158" y="491"/>
                  </a:lnTo>
                  <a:lnTo>
                    <a:pt x="158" y="96"/>
                  </a:lnTo>
                  <a:lnTo>
                    <a:pt x="181" y="96"/>
                  </a:lnTo>
                  <a:lnTo>
                    <a:pt x="181" y="0"/>
                  </a:lnTo>
                  <a:lnTo>
                    <a:pt x="613" y="0"/>
                  </a:lnTo>
                  <a:lnTo>
                    <a:pt x="709" y="0"/>
                  </a:lnTo>
                  <a:lnTo>
                    <a:pt x="757" y="0"/>
                  </a:lnTo>
                  <a:lnTo>
                    <a:pt x="889" y="0"/>
                  </a:lnTo>
                  <a:lnTo>
                    <a:pt x="901" y="0"/>
                  </a:lnTo>
                  <a:lnTo>
                    <a:pt x="1008" y="0"/>
                  </a:lnTo>
                  <a:lnTo>
                    <a:pt x="1022" y="0"/>
                  </a:lnTo>
                  <a:lnTo>
                    <a:pt x="1022" y="23"/>
                  </a:lnTo>
                  <a:lnTo>
                    <a:pt x="1022" y="36"/>
                  </a:lnTo>
                  <a:lnTo>
                    <a:pt x="1022" y="96"/>
                  </a:lnTo>
                  <a:lnTo>
                    <a:pt x="1008" y="107"/>
                  </a:lnTo>
                  <a:lnTo>
                    <a:pt x="985" y="107"/>
                  </a:lnTo>
                  <a:lnTo>
                    <a:pt x="985" y="119"/>
                  </a:lnTo>
                  <a:lnTo>
                    <a:pt x="985" y="144"/>
                  </a:lnTo>
                  <a:lnTo>
                    <a:pt x="985" y="155"/>
                  </a:lnTo>
                  <a:lnTo>
                    <a:pt x="985" y="203"/>
                  </a:lnTo>
                  <a:lnTo>
                    <a:pt x="1022" y="203"/>
                  </a:lnTo>
                  <a:lnTo>
                    <a:pt x="1033" y="203"/>
                  </a:lnTo>
                  <a:lnTo>
                    <a:pt x="1045" y="203"/>
                  </a:lnTo>
                  <a:lnTo>
                    <a:pt x="1081" y="203"/>
                  </a:lnTo>
                  <a:lnTo>
                    <a:pt x="1093" y="203"/>
                  </a:lnTo>
                  <a:lnTo>
                    <a:pt x="1093" y="240"/>
                  </a:lnTo>
                  <a:lnTo>
                    <a:pt x="1093" y="420"/>
                  </a:lnTo>
                  <a:lnTo>
                    <a:pt x="1093" y="491"/>
                  </a:lnTo>
                  <a:lnTo>
                    <a:pt x="1093" y="503"/>
                  </a:lnTo>
                  <a:lnTo>
                    <a:pt x="1104" y="503"/>
                  </a:lnTo>
                  <a:lnTo>
                    <a:pt x="1118" y="503"/>
                  </a:lnTo>
                  <a:lnTo>
                    <a:pt x="1129" y="503"/>
                  </a:lnTo>
                  <a:lnTo>
                    <a:pt x="1141" y="503"/>
                  </a:lnTo>
                  <a:lnTo>
                    <a:pt x="1152" y="503"/>
                  </a:lnTo>
                  <a:lnTo>
                    <a:pt x="1166" y="503"/>
                  </a:lnTo>
                  <a:lnTo>
                    <a:pt x="1177" y="503"/>
                  </a:lnTo>
                  <a:lnTo>
                    <a:pt x="1200" y="503"/>
                  </a:lnTo>
                  <a:lnTo>
                    <a:pt x="1214" y="503"/>
                  </a:lnTo>
                  <a:lnTo>
                    <a:pt x="1225" y="503"/>
                  </a:lnTo>
                  <a:lnTo>
                    <a:pt x="1262" y="503"/>
                  </a:lnTo>
                  <a:lnTo>
                    <a:pt x="1262" y="660"/>
                  </a:lnTo>
                  <a:lnTo>
                    <a:pt x="1262" y="768"/>
                  </a:lnTo>
                  <a:lnTo>
                    <a:pt x="1262" y="791"/>
                  </a:lnTo>
                  <a:lnTo>
                    <a:pt x="1262" y="887"/>
                  </a:lnTo>
                  <a:lnTo>
                    <a:pt x="1225" y="887"/>
                  </a:lnTo>
                  <a:lnTo>
                    <a:pt x="1225" y="971"/>
                  </a:lnTo>
                  <a:lnTo>
                    <a:pt x="1225" y="996"/>
                  </a:lnTo>
                  <a:lnTo>
                    <a:pt x="1225" y="1008"/>
                  </a:lnTo>
                  <a:lnTo>
                    <a:pt x="1225" y="1092"/>
                  </a:lnTo>
                  <a:lnTo>
                    <a:pt x="1225" y="1127"/>
                  </a:lnTo>
                  <a:lnTo>
                    <a:pt x="1225" y="1140"/>
                  </a:lnTo>
                  <a:lnTo>
                    <a:pt x="1214" y="1127"/>
                  </a:lnTo>
                  <a:lnTo>
                    <a:pt x="1200" y="1115"/>
                  </a:lnTo>
                  <a:lnTo>
                    <a:pt x="1200" y="1104"/>
                  </a:lnTo>
                  <a:lnTo>
                    <a:pt x="1189" y="1104"/>
                  </a:lnTo>
                  <a:lnTo>
                    <a:pt x="1189" y="1127"/>
                  </a:lnTo>
                  <a:lnTo>
                    <a:pt x="1177" y="1140"/>
                  </a:lnTo>
                  <a:lnTo>
                    <a:pt x="1166" y="1140"/>
                  </a:lnTo>
                  <a:lnTo>
                    <a:pt x="1152" y="1127"/>
                  </a:lnTo>
                  <a:lnTo>
                    <a:pt x="1141" y="1127"/>
                  </a:lnTo>
                  <a:lnTo>
                    <a:pt x="1129" y="1127"/>
                  </a:lnTo>
                  <a:lnTo>
                    <a:pt x="1118" y="1115"/>
                  </a:lnTo>
                  <a:lnTo>
                    <a:pt x="1104" y="1104"/>
                  </a:lnTo>
                  <a:lnTo>
                    <a:pt x="1093" y="1104"/>
                  </a:lnTo>
                  <a:lnTo>
                    <a:pt x="1093" y="1115"/>
                  </a:lnTo>
                  <a:lnTo>
                    <a:pt x="1093" y="1127"/>
                  </a:lnTo>
                  <a:lnTo>
                    <a:pt x="1093" y="1140"/>
                  </a:lnTo>
                  <a:lnTo>
                    <a:pt x="1081" y="1140"/>
                  </a:lnTo>
                  <a:lnTo>
                    <a:pt x="1070" y="1140"/>
                  </a:lnTo>
                  <a:lnTo>
                    <a:pt x="1070" y="1115"/>
                  </a:lnTo>
                  <a:lnTo>
                    <a:pt x="1056" y="1115"/>
                  </a:lnTo>
                  <a:lnTo>
                    <a:pt x="1045" y="1104"/>
                  </a:lnTo>
                  <a:lnTo>
                    <a:pt x="1033" y="1104"/>
                  </a:lnTo>
                  <a:lnTo>
                    <a:pt x="1045" y="1115"/>
                  </a:lnTo>
                  <a:lnTo>
                    <a:pt x="1033" y="1127"/>
                  </a:lnTo>
                  <a:lnTo>
                    <a:pt x="1022" y="1140"/>
                  </a:lnTo>
                  <a:lnTo>
                    <a:pt x="1008" y="1140"/>
                  </a:lnTo>
                  <a:lnTo>
                    <a:pt x="997" y="1140"/>
                  </a:lnTo>
                  <a:lnTo>
                    <a:pt x="997" y="1127"/>
                  </a:lnTo>
                  <a:lnTo>
                    <a:pt x="1008" y="1115"/>
                  </a:lnTo>
                  <a:lnTo>
                    <a:pt x="1008" y="1104"/>
                  </a:lnTo>
                  <a:lnTo>
                    <a:pt x="997" y="1104"/>
                  </a:lnTo>
                  <a:lnTo>
                    <a:pt x="985" y="1104"/>
                  </a:lnTo>
                  <a:lnTo>
                    <a:pt x="974" y="1115"/>
                  </a:lnTo>
                  <a:lnTo>
                    <a:pt x="960" y="1115"/>
                  </a:lnTo>
                  <a:lnTo>
                    <a:pt x="949" y="1115"/>
                  </a:lnTo>
                  <a:lnTo>
                    <a:pt x="926" y="1115"/>
                  </a:lnTo>
                  <a:lnTo>
                    <a:pt x="912" y="1104"/>
                  </a:lnTo>
                  <a:lnTo>
                    <a:pt x="901" y="1104"/>
                  </a:lnTo>
                  <a:lnTo>
                    <a:pt x="889" y="1092"/>
                  </a:lnTo>
                  <a:lnTo>
                    <a:pt x="878" y="1092"/>
                  </a:lnTo>
                  <a:lnTo>
                    <a:pt x="864" y="1092"/>
                  </a:lnTo>
                  <a:lnTo>
                    <a:pt x="864" y="1079"/>
                  </a:lnTo>
                  <a:lnTo>
                    <a:pt x="853" y="1079"/>
                  </a:lnTo>
                  <a:lnTo>
                    <a:pt x="841" y="1092"/>
                  </a:lnTo>
                  <a:lnTo>
                    <a:pt x="830" y="1092"/>
                  </a:lnTo>
                  <a:lnTo>
                    <a:pt x="816" y="1092"/>
                  </a:lnTo>
                  <a:lnTo>
                    <a:pt x="816" y="1079"/>
                  </a:lnTo>
                  <a:lnTo>
                    <a:pt x="816" y="1067"/>
                  </a:lnTo>
                  <a:lnTo>
                    <a:pt x="793" y="1067"/>
                  </a:lnTo>
                  <a:lnTo>
                    <a:pt x="793" y="1079"/>
                  </a:lnTo>
                  <a:lnTo>
                    <a:pt x="782" y="1092"/>
                  </a:lnTo>
                  <a:lnTo>
                    <a:pt x="768" y="1115"/>
                  </a:lnTo>
                  <a:lnTo>
                    <a:pt x="768" y="1127"/>
                  </a:lnTo>
                  <a:lnTo>
                    <a:pt x="782" y="1140"/>
                  </a:lnTo>
                  <a:lnTo>
                    <a:pt x="782" y="1152"/>
                  </a:lnTo>
                  <a:lnTo>
                    <a:pt x="782" y="1175"/>
                  </a:lnTo>
                  <a:lnTo>
                    <a:pt x="782" y="1188"/>
                  </a:lnTo>
                  <a:lnTo>
                    <a:pt x="782" y="1200"/>
                  </a:lnTo>
                  <a:lnTo>
                    <a:pt x="768" y="1200"/>
                  </a:lnTo>
                  <a:lnTo>
                    <a:pt x="768" y="1188"/>
                  </a:lnTo>
                  <a:lnTo>
                    <a:pt x="768" y="1175"/>
                  </a:lnTo>
                  <a:lnTo>
                    <a:pt x="768" y="1163"/>
                  </a:lnTo>
                  <a:lnTo>
                    <a:pt x="757" y="1163"/>
                  </a:lnTo>
                  <a:lnTo>
                    <a:pt x="757" y="1175"/>
                  </a:lnTo>
                  <a:lnTo>
                    <a:pt x="745" y="1188"/>
                  </a:lnTo>
                  <a:lnTo>
                    <a:pt x="734" y="1188"/>
                  </a:lnTo>
                  <a:lnTo>
                    <a:pt x="720" y="1188"/>
                  </a:lnTo>
                  <a:lnTo>
                    <a:pt x="709" y="1188"/>
                  </a:lnTo>
                  <a:lnTo>
                    <a:pt x="709" y="1200"/>
                  </a:lnTo>
                  <a:lnTo>
                    <a:pt x="709" y="1211"/>
                  </a:lnTo>
                  <a:lnTo>
                    <a:pt x="720" y="1211"/>
                  </a:lnTo>
                  <a:lnTo>
                    <a:pt x="720" y="1223"/>
                  </a:lnTo>
                  <a:lnTo>
                    <a:pt x="720" y="1236"/>
                  </a:lnTo>
                  <a:lnTo>
                    <a:pt x="709" y="1248"/>
                  </a:lnTo>
                  <a:lnTo>
                    <a:pt x="697" y="1248"/>
                  </a:lnTo>
                  <a:lnTo>
                    <a:pt x="686" y="1248"/>
                  </a:lnTo>
                  <a:lnTo>
                    <a:pt x="686" y="1259"/>
                  </a:lnTo>
                  <a:lnTo>
                    <a:pt x="697" y="1259"/>
                  </a:lnTo>
                  <a:lnTo>
                    <a:pt x="709" y="1259"/>
                  </a:lnTo>
                  <a:lnTo>
                    <a:pt x="709" y="1271"/>
                  </a:lnTo>
                  <a:lnTo>
                    <a:pt x="709" y="1284"/>
                  </a:lnTo>
                  <a:lnTo>
                    <a:pt x="697" y="1284"/>
                  </a:lnTo>
                  <a:lnTo>
                    <a:pt x="686" y="1284"/>
                  </a:lnTo>
                  <a:lnTo>
                    <a:pt x="686" y="1296"/>
                  </a:lnTo>
                  <a:lnTo>
                    <a:pt x="697" y="1296"/>
                  </a:lnTo>
                  <a:lnTo>
                    <a:pt x="697" y="1307"/>
                  </a:lnTo>
                  <a:lnTo>
                    <a:pt x="697" y="1319"/>
                  </a:lnTo>
                  <a:lnTo>
                    <a:pt x="686" y="1319"/>
                  </a:lnTo>
                  <a:lnTo>
                    <a:pt x="672" y="1319"/>
                  </a:lnTo>
                  <a:lnTo>
                    <a:pt x="661" y="1319"/>
                  </a:lnTo>
                  <a:lnTo>
                    <a:pt x="661" y="1332"/>
                  </a:lnTo>
                  <a:lnTo>
                    <a:pt x="672" y="1332"/>
                  </a:lnTo>
                  <a:lnTo>
                    <a:pt x="672" y="1344"/>
                  </a:lnTo>
                  <a:lnTo>
                    <a:pt x="661" y="1355"/>
                  </a:lnTo>
                  <a:lnTo>
                    <a:pt x="649" y="1355"/>
                  </a:lnTo>
                  <a:lnTo>
                    <a:pt x="638" y="1367"/>
                  </a:lnTo>
                  <a:lnTo>
                    <a:pt x="624" y="1367"/>
                  </a:lnTo>
                  <a:lnTo>
                    <a:pt x="638" y="1380"/>
                  </a:lnTo>
                  <a:lnTo>
                    <a:pt x="638" y="1392"/>
                  </a:lnTo>
                  <a:lnTo>
                    <a:pt x="624" y="1403"/>
                  </a:lnTo>
                  <a:lnTo>
                    <a:pt x="624" y="1392"/>
                  </a:lnTo>
                  <a:lnTo>
                    <a:pt x="624" y="1380"/>
                  </a:lnTo>
                  <a:lnTo>
                    <a:pt x="613" y="1380"/>
                  </a:lnTo>
                  <a:lnTo>
                    <a:pt x="601" y="1380"/>
                  </a:lnTo>
                  <a:lnTo>
                    <a:pt x="590" y="1380"/>
                  </a:lnTo>
                  <a:lnTo>
                    <a:pt x="590" y="1392"/>
                  </a:lnTo>
                  <a:lnTo>
                    <a:pt x="590" y="1403"/>
                  </a:lnTo>
                  <a:lnTo>
                    <a:pt x="576" y="1403"/>
                  </a:lnTo>
                  <a:lnTo>
                    <a:pt x="565" y="1403"/>
                  </a:lnTo>
                  <a:lnTo>
                    <a:pt x="553" y="1403"/>
                  </a:lnTo>
                  <a:lnTo>
                    <a:pt x="553" y="1415"/>
                  </a:lnTo>
                  <a:lnTo>
                    <a:pt x="553" y="1428"/>
                  </a:lnTo>
                  <a:lnTo>
                    <a:pt x="542" y="1428"/>
                  </a:lnTo>
                  <a:lnTo>
                    <a:pt x="542" y="1440"/>
                  </a:lnTo>
                  <a:lnTo>
                    <a:pt x="528" y="1451"/>
                  </a:lnTo>
                  <a:lnTo>
                    <a:pt x="517" y="1451"/>
                  </a:lnTo>
                  <a:lnTo>
                    <a:pt x="505" y="1451"/>
                  </a:lnTo>
                  <a:lnTo>
                    <a:pt x="494" y="1451"/>
                  </a:lnTo>
                  <a:lnTo>
                    <a:pt x="494" y="1440"/>
                  </a:lnTo>
                  <a:lnTo>
                    <a:pt x="480" y="1440"/>
                  </a:lnTo>
                  <a:lnTo>
                    <a:pt x="469" y="1440"/>
                  </a:lnTo>
                  <a:lnTo>
                    <a:pt x="446" y="1440"/>
                  </a:lnTo>
                  <a:lnTo>
                    <a:pt x="432" y="1440"/>
                  </a:lnTo>
                  <a:lnTo>
                    <a:pt x="421" y="1451"/>
                  </a:lnTo>
                  <a:lnTo>
                    <a:pt x="421" y="1463"/>
                  </a:lnTo>
                  <a:lnTo>
                    <a:pt x="421" y="1476"/>
                  </a:lnTo>
                  <a:lnTo>
                    <a:pt x="421" y="1487"/>
                  </a:lnTo>
                  <a:lnTo>
                    <a:pt x="421" y="1499"/>
                  </a:lnTo>
                  <a:lnTo>
                    <a:pt x="421" y="1511"/>
                  </a:lnTo>
                  <a:lnTo>
                    <a:pt x="409" y="1511"/>
                  </a:lnTo>
                  <a:lnTo>
                    <a:pt x="384" y="1524"/>
                  </a:lnTo>
                  <a:lnTo>
                    <a:pt x="373" y="1524"/>
                  </a:lnTo>
                  <a:lnTo>
                    <a:pt x="373" y="1511"/>
                  </a:lnTo>
                  <a:lnTo>
                    <a:pt x="350" y="1511"/>
                  </a:lnTo>
                  <a:lnTo>
                    <a:pt x="336" y="1511"/>
                  </a:lnTo>
                  <a:lnTo>
                    <a:pt x="325" y="1511"/>
                  </a:lnTo>
                  <a:lnTo>
                    <a:pt x="325" y="1524"/>
                  </a:lnTo>
                  <a:lnTo>
                    <a:pt x="313" y="1524"/>
                  </a:lnTo>
                  <a:lnTo>
                    <a:pt x="313" y="1535"/>
                  </a:lnTo>
                  <a:lnTo>
                    <a:pt x="302" y="1535"/>
                  </a:lnTo>
                  <a:lnTo>
                    <a:pt x="288" y="1535"/>
                  </a:lnTo>
                  <a:lnTo>
                    <a:pt x="277" y="1535"/>
                  </a:lnTo>
                  <a:lnTo>
                    <a:pt x="277" y="1524"/>
                  </a:lnTo>
                  <a:lnTo>
                    <a:pt x="265" y="1535"/>
                  </a:lnTo>
                  <a:lnTo>
                    <a:pt x="265" y="1524"/>
                  </a:lnTo>
                  <a:lnTo>
                    <a:pt x="254" y="1524"/>
                  </a:lnTo>
                  <a:lnTo>
                    <a:pt x="240" y="1524"/>
                  </a:lnTo>
                  <a:lnTo>
                    <a:pt x="229" y="1524"/>
                  </a:lnTo>
                  <a:lnTo>
                    <a:pt x="217" y="1524"/>
                  </a:lnTo>
                  <a:lnTo>
                    <a:pt x="206" y="1524"/>
                  </a:lnTo>
                  <a:lnTo>
                    <a:pt x="192" y="1524"/>
                  </a:lnTo>
                  <a:lnTo>
                    <a:pt x="181" y="1535"/>
                  </a:lnTo>
                  <a:lnTo>
                    <a:pt x="169" y="1535"/>
                  </a:lnTo>
                  <a:lnTo>
                    <a:pt x="169" y="1524"/>
                  </a:lnTo>
                  <a:lnTo>
                    <a:pt x="158" y="1524"/>
                  </a:lnTo>
                  <a:lnTo>
                    <a:pt x="158" y="1535"/>
                  </a:lnTo>
                  <a:lnTo>
                    <a:pt x="133" y="1535"/>
                  </a:lnTo>
                  <a:lnTo>
                    <a:pt x="121" y="1535"/>
                  </a:lnTo>
                  <a:lnTo>
                    <a:pt x="121" y="1524"/>
                  </a:lnTo>
                  <a:lnTo>
                    <a:pt x="110" y="1524"/>
                  </a:lnTo>
                  <a:lnTo>
                    <a:pt x="110" y="1511"/>
                  </a:lnTo>
                  <a:lnTo>
                    <a:pt x="96" y="1511"/>
                  </a:lnTo>
                  <a:lnTo>
                    <a:pt x="85" y="1511"/>
                  </a:lnTo>
                  <a:lnTo>
                    <a:pt x="62" y="1511"/>
                  </a:lnTo>
                  <a:lnTo>
                    <a:pt x="48" y="1499"/>
                  </a:lnTo>
                  <a:lnTo>
                    <a:pt x="37" y="1499"/>
                  </a:lnTo>
                  <a:lnTo>
                    <a:pt x="25" y="1499"/>
                  </a:lnTo>
                  <a:lnTo>
                    <a:pt x="0" y="1499"/>
                  </a:lnTo>
                  <a:lnTo>
                    <a:pt x="0" y="1476"/>
                  </a:lnTo>
                  <a:lnTo>
                    <a:pt x="0" y="1428"/>
                  </a:lnTo>
                  <a:close/>
                </a:path>
              </a:pathLst>
            </a:custGeom>
            <a:solidFill>
              <a:srgbClr val="CCEC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8" name="Freeform 93"/>
            <p:cNvSpPr>
              <a:spLocks/>
            </p:cNvSpPr>
            <p:nvPr/>
          </p:nvSpPr>
          <p:spPr bwMode="auto">
            <a:xfrm>
              <a:off x="4020" y="1056"/>
              <a:ext cx="604" cy="760"/>
            </a:xfrm>
            <a:custGeom>
              <a:avLst/>
              <a:gdLst>
                <a:gd name="T0" fmla="*/ 18 w 1262"/>
                <a:gd name="T1" fmla="*/ 446 h 1535"/>
                <a:gd name="T2" fmla="*/ 41 w 1262"/>
                <a:gd name="T3" fmla="*/ 344 h 1535"/>
                <a:gd name="T4" fmla="*/ 64 w 1262"/>
                <a:gd name="T5" fmla="*/ 273 h 1535"/>
                <a:gd name="T6" fmla="*/ 81 w 1262"/>
                <a:gd name="T7" fmla="*/ 279 h 1535"/>
                <a:gd name="T8" fmla="*/ 87 w 1262"/>
                <a:gd name="T9" fmla="*/ 48 h 1535"/>
                <a:gd name="T10" fmla="*/ 362 w 1262"/>
                <a:gd name="T11" fmla="*/ 0 h 1535"/>
                <a:gd name="T12" fmla="*/ 489 w 1262"/>
                <a:gd name="T13" fmla="*/ 0 h 1535"/>
                <a:gd name="T14" fmla="*/ 482 w 1262"/>
                <a:gd name="T15" fmla="*/ 53 h 1535"/>
                <a:gd name="T16" fmla="*/ 471 w 1262"/>
                <a:gd name="T17" fmla="*/ 77 h 1535"/>
                <a:gd name="T18" fmla="*/ 500 w 1262"/>
                <a:gd name="T19" fmla="*/ 101 h 1535"/>
                <a:gd name="T20" fmla="*/ 523 w 1262"/>
                <a:gd name="T21" fmla="*/ 208 h 1535"/>
                <a:gd name="T22" fmla="*/ 535 w 1262"/>
                <a:gd name="T23" fmla="*/ 249 h 1535"/>
                <a:gd name="T24" fmla="*/ 558 w 1262"/>
                <a:gd name="T25" fmla="*/ 249 h 1535"/>
                <a:gd name="T26" fmla="*/ 586 w 1262"/>
                <a:gd name="T27" fmla="*/ 249 h 1535"/>
                <a:gd name="T28" fmla="*/ 604 w 1262"/>
                <a:gd name="T29" fmla="*/ 392 h 1535"/>
                <a:gd name="T30" fmla="*/ 586 w 1262"/>
                <a:gd name="T31" fmla="*/ 493 h 1535"/>
                <a:gd name="T32" fmla="*/ 586 w 1262"/>
                <a:gd name="T33" fmla="*/ 564 h 1535"/>
                <a:gd name="T34" fmla="*/ 569 w 1262"/>
                <a:gd name="T35" fmla="*/ 547 h 1535"/>
                <a:gd name="T36" fmla="*/ 551 w 1262"/>
                <a:gd name="T37" fmla="*/ 558 h 1535"/>
                <a:gd name="T38" fmla="*/ 528 w 1262"/>
                <a:gd name="T39" fmla="*/ 547 h 1535"/>
                <a:gd name="T40" fmla="*/ 523 w 1262"/>
                <a:gd name="T41" fmla="*/ 564 h 1535"/>
                <a:gd name="T42" fmla="*/ 505 w 1262"/>
                <a:gd name="T43" fmla="*/ 552 h 1535"/>
                <a:gd name="T44" fmla="*/ 494 w 1262"/>
                <a:gd name="T45" fmla="*/ 558 h 1535"/>
                <a:gd name="T46" fmla="*/ 477 w 1262"/>
                <a:gd name="T47" fmla="*/ 558 h 1535"/>
                <a:gd name="T48" fmla="*/ 471 w 1262"/>
                <a:gd name="T49" fmla="*/ 547 h 1535"/>
                <a:gd name="T50" fmla="*/ 443 w 1262"/>
                <a:gd name="T51" fmla="*/ 552 h 1535"/>
                <a:gd name="T52" fmla="*/ 420 w 1262"/>
                <a:gd name="T53" fmla="*/ 541 h 1535"/>
                <a:gd name="T54" fmla="*/ 403 w 1262"/>
                <a:gd name="T55" fmla="*/ 541 h 1535"/>
                <a:gd name="T56" fmla="*/ 391 w 1262"/>
                <a:gd name="T57" fmla="*/ 528 h 1535"/>
                <a:gd name="T58" fmla="*/ 368 w 1262"/>
                <a:gd name="T59" fmla="*/ 552 h 1535"/>
                <a:gd name="T60" fmla="*/ 374 w 1262"/>
                <a:gd name="T61" fmla="*/ 582 h 1535"/>
                <a:gd name="T62" fmla="*/ 368 w 1262"/>
                <a:gd name="T63" fmla="*/ 588 h 1535"/>
                <a:gd name="T64" fmla="*/ 362 w 1262"/>
                <a:gd name="T65" fmla="*/ 582 h 1535"/>
                <a:gd name="T66" fmla="*/ 339 w 1262"/>
                <a:gd name="T67" fmla="*/ 588 h 1535"/>
                <a:gd name="T68" fmla="*/ 345 w 1262"/>
                <a:gd name="T69" fmla="*/ 606 h 1535"/>
                <a:gd name="T70" fmla="*/ 328 w 1262"/>
                <a:gd name="T71" fmla="*/ 618 h 1535"/>
                <a:gd name="T72" fmla="*/ 339 w 1262"/>
                <a:gd name="T73" fmla="*/ 629 h 1535"/>
                <a:gd name="T74" fmla="*/ 328 w 1262"/>
                <a:gd name="T75" fmla="*/ 642 h 1535"/>
                <a:gd name="T76" fmla="*/ 328 w 1262"/>
                <a:gd name="T77" fmla="*/ 653 h 1535"/>
                <a:gd name="T78" fmla="*/ 322 w 1262"/>
                <a:gd name="T79" fmla="*/ 659 h 1535"/>
                <a:gd name="T80" fmla="*/ 305 w 1262"/>
                <a:gd name="T81" fmla="*/ 677 h 1535"/>
                <a:gd name="T82" fmla="*/ 299 w 1262"/>
                <a:gd name="T83" fmla="*/ 695 h 1535"/>
                <a:gd name="T84" fmla="*/ 288 w 1262"/>
                <a:gd name="T85" fmla="*/ 683 h 1535"/>
                <a:gd name="T86" fmla="*/ 276 w 1262"/>
                <a:gd name="T87" fmla="*/ 695 h 1535"/>
                <a:gd name="T88" fmla="*/ 265 w 1262"/>
                <a:gd name="T89" fmla="*/ 707 h 1535"/>
                <a:gd name="T90" fmla="*/ 247 w 1262"/>
                <a:gd name="T91" fmla="*/ 718 h 1535"/>
                <a:gd name="T92" fmla="*/ 230 w 1262"/>
                <a:gd name="T93" fmla="*/ 713 h 1535"/>
                <a:gd name="T94" fmla="*/ 201 w 1262"/>
                <a:gd name="T95" fmla="*/ 718 h 1535"/>
                <a:gd name="T96" fmla="*/ 201 w 1262"/>
                <a:gd name="T97" fmla="*/ 742 h 1535"/>
                <a:gd name="T98" fmla="*/ 179 w 1262"/>
                <a:gd name="T99" fmla="*/ 755 h 1535"/>
                <a:gd name="T100" fmla="*/ 156 w 1262"/>
                <a:gd name="T101" fmla="*/ 748 h 1535"/>
                <a:gd name="T102" fmla="*/ 145 w 1262"/>
                <a:gd name="T103" fmla="*/ 760 h 1535"/>
                <a:gd name="T104" fmla="*/ 127 w 1262"/>
                <a:gd name="T105" fmla="*/ 760 h 1535"/>
                <a:gd name="T106" fmla="*/ 110 w 1262"/>
                <a:gd name="T107" fmla="*/ 755 h 1535"/>
                <a:gd name="T108" fmla="*/ 87 w 1262"/>
                <a:gd name="T109" fmla="*/ 760 h 1535"/>
                <a:gd name="T110" fmla="*/ 76 w 1262"/>
                <a:gd name="T111" fmla="*/ 760 h 1535"/>
                <a:gd name="T112" fmla="*/ 53 w 1262"/>
                <a:gd name="T113" fmla="*/ 755 h 1535"/>
                <a:gd name="T114" fmla="*/ 30 w 1262"/>
                <a:gd name="T115" fmla="*/ 748 h 1535"/>
                <a:gd name="T116" fmla="*/ 0 w 1262"/>
                <a:gd name="T117" fmla="*/ 742 h 153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262"/>
                <a:gd name="T178" fmla="*/ 0 h 1535"/>
                <a:gd name="T179" fmla="*/ 1262 w 1262"/>
                <a:gd name="T180" fmla="*/ 1535 h 153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262" h="1535">
                  <a:moveTo>
                    <a:pt x="0" y="1428"/>
                  </a:moveTo>
                  <a:lnTo>
                    <a:pt x="0" y="1296"/>
                  </a:lnTo>
                  <a:lnTo>
                    <a:pt x="0" y="900"/>
                  </a:lnTo>
                  <a:lnTo>
                    <a:pt x="37" y="900"/>
                  </a:lnTo>
                  <a:lnTo>
                    <a:pt x="37" y="791"/>
                  </a:lnTo>
                  <a:lnTo>
                    <a:pt x="121" y="791"/>
                  </a:lnTo>
                  <a:lnTo>
                    <a:pt x="121" y="695"/>
                  </a:lnTo>
                  <a:lnTo>
                    <a:pt x="85" y="695"/>
                  </a:lnTo>
                  <a:lnTo>
                    <a:pt x="85" y="587"/>
                  </a:lnTo>
                  <a:lnTo>
                    <a:pt x="121" y="587"/>
                  </a:lnTo>
                  <a:lnTo>
                    <a:pt x="121" y="551"/>
                  </a:lnTo>
                  <a:lnTo>
                    <a:pt x="133" y="551"/>
                  </a:lnTo>
                  <a:lnTo>
                    <a:pt x="144" y="551"/>
                  </a:lnTo>
                  <a:lnTo>
                    <a:pt x="144" y="564"/>
                  </a:lnTo>
                  <a:lnTo>
                    <a:pt x="158" y="564"/>
                  </a:lnTo>
                  <a:lnTo>
                    <a:pt x="169" y="564"/>
                  </a:lnTo>
                  <a:lnTo>
                    <a:pt x="169" y="491"/>
                  </a:lnTo>
                  <a:lnTo>
                    <a:pt x="158" y="491"/>
                  </a:lnTo>
                  <a:lnTo>
                    <a:pt x="158" y="96"/>
                  </a:lnTo>
                  <a:lnTo>
                    <a:pt x="181" y="96"/>
                  </a:lnTo>
                  <a:lnTo>
                    <a:pt x="181" y="0"/>
                  </a:lnTo>
                  <a:lnTo>
                    <a:pt x="613" y="0"/>
                  </a:lnTo>
                  <a:lnTo>
                    <a:pt x="709" y="0"/>
                  </a:lnTo>
                  <a:lnTo>
                    <a:pt x="757" y="0"/>
                  </a:lnTo>
                  <a:lnTo>
                    <a:pt x="889" y="0"/>
                  </a:lnTo>
                  <a:lnTo>
                    <a:pt x="901" y="0"/>
                  </a:lnTo>
                  <a:lnTo>
                    <a:pt x="1008" y="0"/>
                  </a:lnTo>
                  <a:lnTo>
                    <a:pt x="1022" y="0"/>
                  </a:lnTo>
                  <a:lnTo>
                    <a:pt x="1022" y="23"/>
                  </a:lnTo>
                  <a:lnTo>
                    <a:pt x="1022" y="36"/>
                  </a:lnTo>
                  <a:lnTo>
                    <a:pt x="1022" y="96"/>
                  </a:lnTo>
                  <a:lnTo>
                    <a:pt x="1008" y="107"/>
                  </a:lnTo>
                  <a:lnTo>
                    <a:pt x="985" y="107"/>
                  </a:lnTo>
                  <a:lnTo>
                    <a:pt x="985" y="119"/>
                  </a:lnTo>
                  <a:lnTo>
                    <a:pt x="985" y="144"/>
                  </a:lnTo>
                  <a:lnTo>
                    <a:pt x="985" y="155"/>
                  </a:lnTo>
                  <a:lnTo>
                    <a:pt x="985" y="203"/>
                  </a:lnTo>
                  <a:lnTo>
                    <a:pt x="1022" y="203"/>
                  </a:lnTo>
                  <a:lnTo>
                    <a:pt x="1033" y="203"/>
                  </a:lnTo>
                  <a:lnTo>
                    <a:pt x="1045" y="203"/>
                  </a:lnTo>
                  <a:lnTo>
                    <a:pt x="1081" y="203"/>
                  </a:lnTo>
                  <a:lnTo>
                    <a:pt x="1093" y="203"/>
                  </a:lnTo>
                  <a:lnTo>
                    <a:pt x="1093" y="240"/>
                  </a:lnTo>
                  <a:lnTo>
                    <a:pt x="1093" y="420"/>
                  </a:lnTo>
                  <a:lnTo>
                    <a:pt x="1093" y="491"/>
                  </a:lnTo>
                  <a:lnTo>
                    <a:pt x="1093" y="503"/>
                  </a:lnTo>
                  <a:lnTo>
                    <a:pt x="1104" y="503"/>
                  </a:lnTo>
                  <a:lnTo>
                    <a:pt x="1118" y="503"/>
                  </a:lnTo>
                  <a:lnTo>
                    <a:pt x="1129" y="503"/>
                  </a:lnTo>
                  <a:lnTo>
                    <a:pt x="1141" y="503"/>
                  </a:lnTo>
                  <a:lnTo>
                    <a:pt x="1152" y="503"/>
                  </a:lnTo>
                  <a:lnTo>
                    <a:pt x="1166" y="503"/>
                  </a:lnTo>
                  <a:lnTo>
                    <a:pt x="1177" y="503"/>
                  </a:lnTo>
                  <a:lnTo>
                    <a:pt x="1200" y="503"/>
                  </a:lnTo>
                  <a:lnTo>
                    <a:pt x="1214" y="503"/>
                  </a:lnTo>
                  <a:lnTo>
                    <a:pt x="1225" y="503"/>
                  </a:lnTo>
                  <a:lnTo>
                    <a:pt x="1262" y="503"/>
                  </a:lnTo>
                  <a:lnTo>
                    <a:pt x="1262" y="660"/>
                  </a:lnTo>
                  <a:lnTo>
                    <a:pt x="1262" y="768"/>
                  </a:lnTo>
                  <a:lnTo>
                    <a:pt x="1262" y="791"/>
                  </a:lnTo>
                  <a:lnTo>
                    <a:pt x="1262" y="887"/>
                  </a:lnTo>
                  <a:lnTo>
                    <a:pt x="1225" y="887"/>
                  </a:lnTo>
                  <a:lnTo>
                    <a:pt x="1225" y="971"/>
                  </a:lnTo>
                  <a:lnTo>
                    <a:pt x="1225" y="996"/>
                  </a:lnTo>
                  <a:lnTo>
                    <a:pt x="1225" y="1008"/>
                  </a:lnTo>
                  <a:lnTo>
                    <a:pt x="1225" y="1092"/>
                  </a:lnTo>
                  <a:lnTo>
                    <a:pt x="1225" y="1127"/>
                  </a:lnTo>
                  <a:lnTo>
                    <a:pt x="1225" y="1140"/>
                  </a:lnTo>
                  <a:lnTo>
                    <a:pt x="1214" y="1127"/>
                  </a:lnTo>
                  <a:lnTo>
                    <a:pt x="1200" y="1115"/>
                  </a:lnTo>
                  <a:lnTo>
                    <a:pt x="1200" y="1104"/>
                  </a:lnTo>
                  <a:lnTo>
                    <a:pt x="1189" y="1104"/>
                  </a:lnTo>
                  <a:lnTo>
                    <a:pt x="1189" y="1127"/>
                  </a:lnTo>
                  <a:lnTo>
                    <a:pt x="1177" y="1140"/>
                  </a:lnTo>
                  <a:lnTo>
                    <a:pt x="1166" y="1140"/>
                  </a:lnTo>
                  <a:lnTo>
                    <a:pt x="1152" y="1127"/>
                  </a:lnTo>
                  <a:lnTo>
                    <a:pt x="1141" y="1127"/>
                  </a:lnTo>
                  <a:lnTo>
                    <a:pt x="1129" y="1127"/>
                  </a:lnTo>
                  <a:lnTo>
                    <a:pt x="1118" y="1115"/>
                  </a:lnTo>
                  <a:lnTo>
                    <a:pt x="1104" y="1104"/>
                  </a:lnTo>
                  <a:lnTo>
                    <a:pt x="1093" y="1104"/>
                  </a:lnTo>
                  <a:lnTo>
                    <a:pt x="1093" y="1115"/>
                  </a:lnTo>
                  <a:lnTo>
                    <a:pt x="1093" y="1127"/>
                  </a:lnTo>
                  <a:lnTo>
                    <a:pt x="1093" y="1140"/>
                  </a:lnTo>
                  <a:lnTo>
                    <a:pt x="1081" y="1140"/>
                  </a:lnTo>
                  <a:lnTo>
                    <a:pt x="1070" y="1140"/>
                  </a:lnTo>
                  <a:lnTo>
                    <a:pt x="1070" y="1115"/>
                  </a:lnTo>
                  <a:lnTo>
                    <a:pt x="1056" y="1115"/>
                  </a:lnTo>
                  <a:lnTo>
                    <a:pt x="1045" y="1104"/>
                  </a:lnTo>
                  <a:lnTo>
                    <a:pt x="1033" y="1104"/>
                  </a:lnTo>
                  <a:lnTo>
                    <a:pt x="1045" y="1115"/>
                  </a:lnTo>
                  <a:lnTo>
                    <a:pt x="1033" y="1127"/>
                  </a:lnTo>
                  <a:lnTo>
                    <a:pt x="1022" y="1140"/>
                  </a:lnTo>
                  <a:lnTo>
                    <a:pt x="1008" y="1140"/>
                  </a:lnTo>
                  <a:lnTo>
                    <a:pt x="997" y="1140"/>
                  </a:lnTo>
                  <a:lnTo>
                    <a:pt x="997" y="1127"/>
                  </a:lnTo>
                  <a:lnTo>
                    <a:pt x="1008" y="1115"/>
                  </a:lnTo>
                  <a:lnTo>
                    <a:pt x="1008" y="1104"/>
                  </a:lnTo>
                  <a:lnTo>
                    <a:pt x="997" y="1104"/>
                  </a:lnTo>
                  <a:lnTo>
                    <a:pt x="985" y="1104"/>
                  </a:lnTo>
                  <a:lnTo>
                    <a:pt x="974" y="1115"/>
                  </a:lnTo>
                  <a:lnTo>
                    <a:pt x="960" y="1115"/>
                  </a:lnTo>
                  <a:lnTo>
                    <a:pt x="949" y="1115"/>
                  </a:lnTo>
                  <a:lnTo>
                    <a:pt x="926" y="1115"/>
                  </a:lnTo>
                  <a:lnTo>
                    <a:pt x="912" y="1104"/>
                  </a:lnTo>
                  <a:lnTo>
                    <a:pt x="901" y="1104"/>
                  </a:lnTo>
                  <a:lnTo>
                    <a:pt x="889" y="1092"/>
                  </a:lnTo>
                  <a:lnTo>
                    <a:pt x="878" y="1092"/>
                  </a:lnTo>
                  <a:lnTo>
                    <a:pt x="864" y="1092"/>
                  </a:lnTo>
                  <a:lnTo>
                    <a:pt x="864" y="1079"/>
                  </a:lnTo>
                  <a:lnTo>
                    <a:pt x="853" y="1079"/>
                  </a:lnTo>
                  <a:lnTo>
                    <a:pt x="841" y="1092"/>
                  </a:lnTo>
                  <a:lnTo>
                    <a:pt x="830" y="1092"/>
                  </a:lnTo>
                  <a:lnTo>
                    <a:pt x="816" y="1092"/>
                  </a:lnTo>
                  <a:lnTo>
                    <a:pt x="816" y="1079"/>
                  </a:lnTo>
                  <a:lnTo>
                    <a:pt x="816" y="1067"/>
                  </a:lnTo>
                  <a:lnTo>
                    <a:pt x="793" y="1067"/>
                  </a:lnTo>
                  <a:lnTo>
                    <a:pt x="793" y="1079"/>
                  </a:lnTo>
                  <a:lnTo>
                    <a:pt x="782" y="1092"/>
                  </a:lnTo>
                  <a:lnTo>
                    <a:pt x="768" y="1115"/>
                  </a:lnTo>
                  <a:lnTo>
                    <a:pt x="768" y="1127"/>
                  </a:lnTo>
                  <a:lnTo>
                    <a:pt x="782" y="1140"/>
                  </a:lnTo>
                  <a:lnTo>
                    <a:pt x="782" y="1152"/>
                  </a:lnTo>
                  <a:lnTo>
                    <a:pt x="782" y="1175"/>
                  </a:lnTo>
                  <a:lnTo>
                    <a:pt x="782" y="1188"/>
                  </a:lnTo>
                  <a:lnTo>
                    <a:pt x="782" y="1200"/>
                  </a:lnTo>
                  <a:lnTo>
                    <a:pt x="768" y="1200"/>
                  </a:lnTo>
                  <a:lnTo>
                    <a:pt x="768" y="1188"/>
                  </a:lnTo>
                  <a:lnTo>
                    <a:pt x="768" y="1175"/>
                  </a:lnTo>
                  <a:lnTo>
                    <a:pt x="768" y="1163"/>
                  </a:lnTo>
                  <a:lnTo>
                    <a:pt x="757" y="1163"/>
                  </a:lnTo>
                  <a:lnTo>
                    <a:pt x="757" y="1175"/>
                  </a:lnTo>
                  <a:lnTo>
                    <a:pt x="745" y="1188"/>
                  </a:lnTo>
                  <a:lnTo>
                    <a:pt x="734" y="1188"/>
                  </a:lnTo>
                  <a:lnTo>
                    <a:pt x="720" y="1188"/>
                  </a:lnTo>
                  <a:lnTo>
                    <a:pt x="709" y="1188"/>
                  </a:lnTo>
                  <a:lnTo>
                    <a:pt x="709" y="1200"/>
                  </a:lnTo>
                  <a:lnTo>
                    <a:pt x="709" y="1211"/>
                  </a:lnTo>
                  <a:lnTo>
                    <a:pt x="720" y="1211"/>
                  </a:lnTo>
                  <a:lnTo>
                    <a:pt x="720" y="1223"/>
                  </a:lnTo>
                  <a:lnTo>
                    <a:pt x="720" y="1236"/>
                  </a:lnTo>
                  <a:lnTo>
                    <a:pt x="709" y="1248"/>
                  </a:lnTo>
                  <a:lnTo>
                    <a:pt x="697" y="1248"/>
                  </a:lnTo>
                  <a:lnTo>
                    <a:pt x="686" y="1248"/>
                  </a:lnTo>
                  <a:lnTo>
                    <a:pt x="686" y="1259"/>
                  </a:lnTo>
                  <a:lnTo>
                    <a:pt x="697" y="1259"/>
                  </a:lnTo>
                  <a:lnTo>
                    <a:pt x="709" y="1259"/>
                  </a:lnTo>
                  <a:lnTo>
                    <a:pt x="709" y="1271"/>
                  </a:lnTo>
                  <a:lnTo>
                    <a:pt x="709" y="1284"/>
                  </a:lnTo>
                  <a:lnTo>
                    <a:pt x="697" y="1284"/>
                  </a:lnTo>
                  <a:lnTo>
                    <a:pt x="686" y="1284"/>
                  </a:lnTo>
                  <a:lnTo>
                    <a:pt x="686" y="1296"/>
                  </a:lnTo>
                  <a:lnTo>
                    <a:pt x="697" y="1296"/>
                  </a:lnTo>
                  <a:lnTo>
                    <a:pt x="697" y="1307"/>
                  </a:lnTo>
                  <a:lnTo>
                    <a:pt x="697" y="1319"/>
                  </a:lnTo>
                  <a:lnTo>
                    <a:pt x="686" y="1319"/>
                  </a:lnTo>
                  <a:lnTo>
                    <a:pt x="672" y="1319"/>
                  </a:lnTo>
                  <a:lnTo>
                    <a:pt x="661" y="1319"/>
                  </a:lnTo>
                  <a:lnTo>
                    <a:pt x="661" y="1332"/>
                  </a:lnTo>
                  <a:lnTo>
                    <a:pt x="672" y="1332"/>
                  </a:lnTo>
                  <a:lnTo>
                    <a:pt x="672" y="1344"/>
                  </a:lnTo>
                  <a:lnTo>
                    <a:pt x="661" y="1355"/>
                  </a:lnTo>
                  <a:lnTo>
                    <a:pt x="649" y="1355"/>
                  </a:lnTo>
                  <a:lnTo>
                    <a:pt x="638" y="1367"/>
                  </a:lnTo>
                  <a:lnTo>
                    <a:pt x="624" y="1367"/>
                  </a:lnTo>
                  <a:lnTo>
                    <a:pt x="638" y="1380"/>
                  </a:lnTo>
                  <a:lnTo>
                    <a:pt x="638" y="1392"/>
                  </a:lnTo>
                  <a:lnTo>
                    <a:pt x="624" y="1403"/>
                  </a:lnTo>
                  <a:lnTo>
                    <a:pt x="624" y="1392"/>
                  </a:lnTo>
                  <a:lnTo>
                    <a:pt x="624" y="1380"/>
                  </a:lnTo>
                  <a:lnTo>
                    <a:pt x="613" y="1380"/>
                  </a:lnTo>
                  <a:lnTo>
                    <a:pt x="601" y="1380"/>
                  </a:lnTo>
                  <a:lnTo>
                    <a:pt x="590" y="1380"/>
                  </a:lnTo>
                  <a:lnTo>
                    <a:pt x="590" y="1392"/>
                  </a:lnTo>
                  <a:lnTo>
                    <a:pt x="590" y="1403"/>
                  </a:lnTo>
                  <a:lnTo>
                    <a:pt x="576" y="1403"/>
                  </a:lnTo>
                  <a:lnTo>
                    <a:pt x="565" y="1403"/>
                  </a:lnTo>
                  <a:lnTo>
                    <a:pt x="553" y="1403"/>
                  </a:lnTo>
                  <a:lnTo>
                    <a:pt x="553" y="1415"/>
                  </a:lnTo>
                  <a:lnTo>
                    <a:pt x="553" y="1428"/>
                  </a:lnTo>
                  <a:lnTo>
                    <a:pt x="542" y="1428"/>
                  </a:lnTo>
                  <a:lnTo>
                    <a:pt x="542" y="1440"/>
                  </a:lnTo>
                  <a:lnTo>
                    <a:pt x="528" y="1451"/>
                  </a:lnTo>
                  <a:lnTo>
                    <a:pt x="517" y="1451"/>
                  </a:lnTo>
                  <a:lnTo>
                    <a:pt x="505" y="1451"/>
                  </a:lnTo>
                  <a:lnTo>
                    <a:pt x="494" y="1451"/>
                  </a:lnTo>
                  <a:lnTo>
                    <a:pt x="494" y="1440"/>
                  </a:lnTo>
                  <a:lnTo>
                    <a:pt x="480" y="1440"/>
                  </a:lnTo>
                  <a:lnTo>
                    <a:pt x="469" y="1440"/>
                  </a:lnTo>
                  <a:lnTo>
                    <a:pt x="446" y="1440"/>
                  </a:lnTo>
                  <a:lnTo>
                    <a:pt x="432" y="1440"/>
                  </a:lnTo>
                  <a:lnTo>
                    <a:pt x="421" y="1451"/>
                  </a:lnTo>
                  <a:lnTo>
                    <a:pt x="421" y="1463"/>
                  </a:lnTo>
                  <a:lnTo>
                    <a:pt x="421" y="1476"/>
                  </a:lnTo>
                  <a:lnTo>
                    <a:pt x="421" y="1487"/>
                  </a:lnTo>
                  <a:lnTo>
                    <a:pt x="421" y="1499"/>
                  </a:lnTo>
                  <a:lnTo>
                    <a:pt x="421" y="1511"/>
                  </a:lnTo>
                  <a:lnTo>
                    <a:pt x="409" y="1511"/>
                  </a:lnTo>
                  <a:lnTo>
                    <a:pt x="384" y="1524"/>
                  </a:lnTo>
                  <a:lnTo>
                    <a:pt x="373" y="1524"/>
                  </a:lnTo>
                  <a:lnTo>
                    <a:pt x="373" y="1511"/>
                  </a:lnTo>
                  <a:lnTo>
                    <a:pt x="350" y="1511"/>
                  </a:lnTo>
                  <a:lnTo>
                    <a:pt x="336" y="1511"/>
                  </a:lnTo>
                  <a:lnTo>
                    <a:pt x="325" y="1511"/>
                  </a:lnTo>
                  <a:lnTo>
                    <a:pt x="325" y="1524"/>
                  </a:lnTo>
                  <a:lnTo>
                    <a:pt x="313" y="1524"/>
                  </a:lnTo>
                  <a:lnTo>
                    <a:pt x="313" y="1535"/>
                  </a:lnTo>
                  <a:lnTo>
                    <a:pt x="302" y="1535"/>
                  </a:lnTo>
                  <a:lnTo>
                    <a:pt x="288" y="1535"/>
                  </a:lnTo>
                  <a:lnTo>
                    <a:pt x="277" y="1535"/>
                  </a:lnTo>
                  <a:lnTo>
                    <a:pt x="277" y="1524"/>
                  </a:lnTo>
                  <a:lnTo>
                    <a:pt x="265" y="1535"/>
                  </a:lnTo>
                  <a:lnTo>
                    <a:pt x="265" y="1524"/>
                  </a:lnTo>
                  <a:lnTo>
                    <a:pt x="254" y="1524"/>
                  </a:lnTo>
                  <a:lnTo>
                    <a:pt x="240" y="1524"/>
                  </a:lnTo>
                  <a:lnTo>
                    <a:pt x="229" y="1524"/>
                  </a:lnTo>
                  <a:lnTo>
                    <a:pt x="217" y="1524"/>
                  </a:lnTo>
                  <a:lnTo>
                    <a:pt x="206" y="1524"/>
                  </a:lnTo>
                  <a:lnTo>
                    <a:pt x="192" y="1524"/>
                  </a:lnTo>
                  <a:lnTo>
                    <a:pt x="181" y="1535"/>
                  </a:lnTo>
                  <a:lnTo>
                    <a:pt x="169" y="1535"/>
                  </a:lnTo>
                  <a:lnTo>
                    <a:pt x="169" y="1524"/>
                  </a:lnTo>
                  <a:lnTo>
                    <a:pt x="158" y="1524"/>
                  </a:lnTo>
                  <a:lnTo>
                    <a:pt x="158" y="1535"/>
                  </a:lnTo>
                  <a:lnTo>
                    <a:pt x="133" y="1535"/>
                  </a:lnTo>
                  <a:lnTo>
                    <a:pt x="121" y="1535"/>
                  </a:lnTo>
                  <a:lnTo>
                    <a:pt x="121" y="1524"/>
                  </a:lnTo>
                  <a:lnTo>
                    <a:pt x="110" y="1524"/>
                  </a:lnTo>
                  <a:lnTo>
                    <a:pt x="110" y="1511"/>
                  </a:lnTo>
                  <a:lnTo>
                    <a:pt x="96" y="1511"/>
                  </a:lnTo>
                  <a:lnTo>
                    <a:pt x="85" y="1511"/>
                  </a:lnTo>
                  <a:lnTo>
                    <a:pt x="62" y="1511"/>
                  </a:lnTo>
                  <a:lnTo>
                    <a:pt x="48" y="1499"/>
                  </a:lnTo>
                  <a:lnTo>
                    <a:pt x="37" y="1499"/>
                  </a:lnTo>
                  <a:lnTo>
                    <a:pt x="25" y="1499"/>
                  </a:lnTo>
                  <a:lnTo>
                    <a:pt x="0" y="1499"/>
                  </a:lnTo>
                  <a:lnTo>
                    <a:pt x="0" y="1476"/>
                  </a:lnTo>
                  <a:lnTo>
                    <a:pt x="0" y="1428"/>
                  </a:lnTo>
                  <a:close/>
                </a:path>
              </a:pathLst>
            </a:custGeom>
            <a:solidFill>
              <a:srgbClr val="CCECFF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9" name="Freeform 94"/>
            <p:cNvSpPr>
              <a:spLocks/>
            </p:cNvSpPr>
            <p:nvPr/>
          </p:nvSpPr>
          <p:spPr bwMode="auto">
            <a:xfrm>
              <a:off x="4480" y="2268"/>
              <a:ext cx="548" cy="605"/>
            </a:xfrm>
            <a:custGeom>
              <a:avLst/>
              <a:gdLst>
                <a:gd name="T0" fmla="*/ 69 w 1142"/>
                <a:gd name="T1" fmla="*/ 605 h 1223"/>
                <a:gd name="T2" fmla="*/ 179 w 1142"/>
                <a:gd name="T3" fmla="*/ 605 h 1223"/>
                <a:gd name="T4" fmla="*/ 214 w 1142"/>
                <a:gd name="T5" fmla="*/ 605 h 1223"/>
                <a:gd name="T6" fmla="*/ 261 w 1142"/>
                <a:gd name="T7" fmla="*/ 605 h 1223"/>
                <a:gd name="T8" fmla="*/ 330 w 1142"/>
                <a:gd name="T9" fmla="*/ 605 h 1223"/>
                <a:gd name="T10" fmla="*/ 399 w 1142"/>
                <a:gd name="T11" fmla="*/ 605 h 1223"/>
                <a:gd name="T12" fmla="*/ 456 w 1142"/>
                <a:gd name="T13" fmla="*/ 605 h 1223"/>
                <a:gd name="T14" fmla="*/ 468 w 1142"/>
                <a:gd name="T15" fmla="*/ 410 h 1223"/>
                <a:gd name="T16" fmla="*/ 491 w 1142"/>
                <a:gd name="T17" fmla="*/ 309 h 1223"/>
                <a:gd name="T18" fmla="*/ 485 w 1142"/>
                <a:gd name="T19" fmla="*/ 249 h 1223"/>
                <a:gd name="T20" fmla="*/ 497 w 1142"/>
                <a:gd name="T21" fmla="*/ 214 h 1223"/>
                <a:gd name="T22" fmla="*/ 548 w 1142"/>
                <a:gd name="T23" fmla="*/ 214 h 1223"/>
                <a:gd name="T24" fmla="*/ 548 w 1142"/>
                <a:gd name="T25" fmla="*/ 142 h 1223"/>
                <a:gd name="T26" fmla="*/ 502 w 1142"/>
                <a:gd name="T27" fmla="*/ 166 h 1223"/>
                <a:gd name="T28" fmla="*/ 451 w 1142"/>
                <a:gd name="T29" fmla="*/ 178 h 1223"/>
                <a:gd name="T30" fmla="*/ 416 w 1142"/>
                <a:gd name="T31" fmla="*/ 178 h 1223"/>
                <a:gd name="T32" fmla="*/ 405 w 1142"/>
                <a:gd name="T33" fmla="*/ 178 h 1223"/>
                <a:gd name="T34" fmla="*/ 358 w 1142"/>
                <a:gd name="T35" fmla="*/ 166 h 1223"/>
                <a:gd name="T36" fmla="*/ 277 w 1142"/>
                <a:gd name="T37" fmla="*/ 166 h 1223"/>
                <a:gd name="T38" fmla="*/ 277 w 1142"/>
                <a:gd name="T39" fmla="*/ 148 h 1223"/>
                <a:gd name="T40" fmla="*/ 261 w 1142"/>
                <a:gd name="T41" fmla="*/ 113 h 1223"/>
                <a:gd name="T42" fmla="*/ 231 w 1142"/>
                <a:gd name="T43" fmla="*/ 66 h 1223"/>
                <a:gd name="T44" fmla="*/ 214 w 1142"/>
                <a:gd name="T45" fmla="*/ 18 h 1223"/>
                <a:gd name="T46" fmla="*/ 162 w 1142"/>
                <a:gd name="T47" fmla="*/ 18 h 1223"/>
                <a:gd name="T48" fmla="*/ 133 w 1142"/>
                <a:gd name="T49" fmla="*/ 0 h 1223"/>
                <a:gd name="T50" fmla="*/ 115 w 1142"/>
                <a:gd name="T51" fmla="*/ 0 h 1223"/>
                <a:gd name="T52" fmla="*/ 53 w 1142"/>
                <a:gd name="T53" fmla="*/ 0 h 1223"/>
                <a:gd name="T54" fmla="*/ 41 w 1142"/>
                <a:gd name="T55" fmla="*/ 6 h 1223"/>
                <a:gd name="T56" fmla="*/ 23 w 1142"/>
                <a:gd name="T57" fmla="*/ 18 h 1223"/>
                <a:gd name="T58" fmla="*/ 23 w 1142"/>
                <a:gd name="T59" fmla="*/ 42 h 1223"/>
                <a:gd name="T60" fmla="*/ 23 w 1142"/>
                <a:gd name="T61" fmla="*/ 59 h 1223"/>
                <a:gd name="T62" fmla="*/ 23 w 1142"/>
                <a:gd name="T63" fmla="*/ 130 h 1223"/>
                <a:gd name="T64" fmla="*/ 23 w 1142"/>
                <a:gd name="T65" fmla="*/ 148 h 1223"/>
                <a:gd name="T66" fmla="*/ 23 w 1142"/>
                <a:gd name="T67" fmla="*/ 166 h 1223"/>
                <a:gd name="T68" fmla="*/ 23 w 1142"/>
                <a:gd name="T69" fmla="*/ 178 h 1223"/>
                <a:gd name="T70" fmla="*/ 23 w 1142"/>
                <a:gd name="T71" fmla="*/ 201 h 1223"/>
                <a:gd name="T72" fmla="*/ 23 w 1142"/>
                <a:gd name="T73" fmla="*/ 214 h 1223"/>
                <a:gd name="T74" fmla="*/ 12 w 1142"/>
                <a:gd name="T75" fmla="*/ 214 h 1223"/>
                <a:gd name="T76" fmla="*/ 12 w 1142"/>
                <a:gd name="T77" fmla="*/ 243 h 1223"/>
                <a:gd name="T78" fmla="*/ 12 w 1142"/>
                <a:gd name="T79" fmla="*/ 279 h 1223"/>
                <a:gd name="T80" fmla="*/ 12 w 1142"/>
                <a:gd name="T81" fmla="*/ 315 h 1223"/>
                <a:gd name="T82" fmla="*/ 12 w 1142"/>
                <a:gd name="T83" fmla="*/ 344 h 1223"/>
                <a:gd name="T84" fmla="*/ 12 w 1142"/>
                <a:gd name="T85" fmla="*/ 356 h 1223"/>
                <a:gd name="T86" fmla="*/ 12 w 1142"/>
                <a:gd name="T87" fmla="*/ 368 h 1223"/>
                <a:gd name="T88" fmla="*/ 0 w 1142"/>
                <a:gd name="T89" fmla="*/ 410 h 1223"/>
                <a:gd name="T90" fmla="*/ 0 w 1142"/>
                <a:gd name="T91" fmla="*/ 427 h 1223"/>
                <a:gd name="T92" fmla="*/ 0 w 1142"/>
                <a:gd name="T93" fmla="*/ 451 h 1223"/>
                <a:gd name="T94" fmla="*/ 0 w 1142"/>
                <a:gd name="T95" fmla="*/ 486 h 1223"/>
                <a:gd name="T96" fmla="*/ 0 w 1142"/>
                <a:gd name="T97" fmla="*/ 516 h 1223"/>
                <a:gd name="T98" fmla="*/ 0 w 1142"/>
                <a:gd name="T99" fmla="*/ 564 h 1223"/>
                <a:gd name="T100" fmla="*/ 0 w 1142"/>
                <a:gd name="T101" fmla="*/ 588 h 1223"/>
                <a:gd name="T102" fmla="*/ 0 w 1142"/>
                <a:gd name="T103" fmla="*/ 605 h 122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42"/>
                <a:gd name="T157" fmla="*/ 0 h 1223"/>
                <a:gd name="T158" fmla="*/ 1142 w 1142"/>
                <a:gd name="T159" fmla="*/ 1223 h 1223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42" h="1223">
                  <a:moveTo>
                    <a:pt x="0" y="1223"/>
                  </a:moveTo>
                  <a:lnTo>
                    <a:pt x="144" y="1223"/>
                  </a:lnTo>
                  <a:lnTo>
                    <a:pt x="169" y="1223"/>
                  </a:lnTo>
                  <a:lnTo>
                    <a:pt x="374" y="1223"/>
                  </a:lnTo>
                  <a:lnTo>
                    <a:pt x="411" y="1223"/>
                  </a:lnTo>
                  <a:lnTo>
                    <a:pt x="447" y="1223"/>
                  </a:lnTo>
                  <a:lnTo>
                    <a:pt x="530" y="1223"/>
                  </a:lnTo>
                  <a:lnTo>
                    <a:pt x="543" y="1223"/>
                  </a:lnTo>
                  <a:lnTo>
                    <a:pt x="603" y="1223"/>
                  </a:lnTo>
                  <a:lnTo>
                    <a:pt x="687" y="1223"/>
                  </a:lnTo>
                  <a:lnTo>
                    <a:pt x="747" y="1223"/>
                  </a:lnTo>
                  <a:lnTo>
                    <a:pt x="831" y="1223"/>
                  </a:lnTo>
                  <a:lnTo>
                    <a:pt x="879" y="1223"/>
                  </a:lnTo>
                  <a:lnTo>
                    <a:pt x="950" y="1223"/>
                  </a:lnTo>
                  <a:lnTo>
                    <a:pt x="975" y="1223"/>
                  </a:lnTo>
                  <a:lnTo>
                    <a:pt x="975" y="828"/>
                  </a:lnTo>
                  <a:lnTo>
                    <a:pt x="1023" y="828"/>
                  </a:lnTo>
                  <a:lnTo>
                    <a:pt x="1023" y="624"/>
                  </a:lnTo>
                  <a:lnTo>
                    <a:pt x="1010" y="624"/>
                  </a:lnTo>
                  <a:lnTo>
                    <a:pt x="1010" y="503"/>
                  </a:lnTo>
                  <a:lnTo>
                    <a:pt x="1010" y="432"/>
                  </a:lnTo>
                  <a:lnTo>
                    <a:pt x="1035" y="432"/>
                  </a:lnTo>
                  <a:lnTo>
                    <a:pt x="1131" y="432"/>
                  </a:lnTo>
                  <a:lnTo>
                    <a:pt x="1142" y="432"/>
                  </a:lnTo>
                  <a:lnTo>
                    <a:pt x="1142" y="407"/>
                  </a:lnTo>
                  <a:lnTo>
                    <a:pt x="1142" y="288"/>
                  </a:lnTo>
                  <a:lnTo>
                    <a:pt x="1046" y="288"/>
                  </a:lnTo>
                  <a:lnTo>
                    <a:pt x="1046" y="336"/>
                  </a:lnTo>
                  <a:lnTo>
                    <a:pt x="939" y="336"/>
                  </a:lnTo>
                  <a:lnTo>
                    <a:pt x="939" y="359"/>
                  </a:lnTo>
                  <a:lnTo>
                    <a:pt x="927" y="359"/>
                  </a:lnTo>
                  <a:lnTo>
                    <a:pt x="866" y="359"/>
                  </a:lnTo>
                  <a:lnTo>
                    <a:pt x="854" y="359"/>
                  </a:lnTo>
                  <a:lnTo>
                    <a:pt x="843" y="359"/>
                  </a:lnTo>
                  <a:lnTo>
                    <a:pt x="747" y="359"/>
                  </a:lnTo>
                  <a:lnTo>
                    <a:pt x="747" y="336"/>
                  </a:lnTo>
                  <a:lnTo>
                    <a:pt x="639" y="336"/>
                  </a:lnTo>
                  <a:lnTo>
                    <a:pt x="578" y="336"/>
                  </a:lnTo>
                  <a:lnTo>
                    <a:pt x="578" y="311"/>
                  </a:lnTo>
                  <a:lnTo>
                    <a:pt x="578" y="300"/>
                  </a:lnTo>
                  <a:lnTo>
                    <a:pt x="543" y="300"/>
                  </a:lnTo>
                  <a:lnTo>
                    <a:pt x="543" y="229"/>
                  </a:lnTo>
                  <a:lnTo>
                    <a:pt x="482" y="229"/>
                  </a:lnTo>
                  <a:lnTo>
                    <a:pt x="482" y="133"/>
                  </a:lnTo>
                  <a:lnTo>
                    <a:pt x="447" y="133"/>
                  </a:lnTo>
                  <a:lnTo>
                    <a:pt x="447" y="37"/>
                  </a:lnTo>
                  <a:lnTo>
                    <a:pt x="386" y="37"/>
                  </a:lnTo>
                  <a:lnTo>
                    <a:pt x="338" y="37"/>
                  </a:lnTo>
                  <a:lnTo>
                    <a:pt x="277" y="37"/>
                  </a:lnTo>
                  <a:lnTo>
                    <a:pt x="277" y="0"/>
                  </a:lnTo>
                  <a:lnTo>
                    <a:pt x="254" y="0"/>
                  </a:lnTo>
                  <a:lnTo>
                    <a:pt x="240" y="0"/>
                  </a:lnTo>
                  <a:lnTo>
                    <a:pt x="169" y="0"/>
                  </a:lnTo>
                  <a:lnTo>
                    <a:pt x="110" y="0"/>
                  </a:lnTo>
                  <a:lnTo>
                    <a:pt x="73" y="0"/>
                  </a:lnTo>
                  <a:lnTo>
                    <a:pt x="85" y="12"/>
                  </a:lnTo>
                  <a:lnTo>
                    <a:pt x="85" y="37"/>
                  </a:lnTo>
                  <a:lnTo>
                    <a:pt x="48" y="37"/>
                  </a:lnTo>
                  <a:lnTo>
                    <a:pt x="48" y="60"/>
                  </a:lnTo>
                  <a:lnTo>
                    <a:pt x="48" y="85"/>
                  </a:lnTo>
                  <a:lnTo>
                    <a:pt x="48" y="96"/>
                  </a:lnTo>
                  <a:lnTo>
                    <a:pt x="48" y="119"/>
                  </a:lnTo>
                  <a:lnTo>
                    <a:pt x="48" y="144"/>
                  </a:lnTo>
                  <a:lnTo>
                    <a:pt x="48" y="263"/>
                  </a:lnTo>
                  <a:lnTo>
                    <a:pt x="48" y="277"/>
                  </a:lnTo>
                  <a:lnTo>
                    <a:pt x="48" y="300"/>
                  </a:lnTo>
                  <a:lnTo>
                    <a:pt x="48" y="311"/>
                  </a:lnTo>
                  <a:lnTo>
                    <a:pt x="48" y="336"/>
                  </a:lnTo>
                  <a:lnTo>
                    <a:pt x="48" y="348"/>
                  </a:lnTo>
                  <a:lnTo>
                    <a:pt x="48" y="359"/>
                  </a:lnTo>
                  <a:lnTo>
                    <a:pt x="48" y="384"/>
                  </a:lnTo>
                  <a:lnTo>
                    <a:pt x="48" y="407"/>
                  </a:lnTo>
                  <a:lnTo>
                    <a:pt x="48" y="421"/>
                  </a:lnTo>
                  <a:lnTo>
                    <a:pt x="48" y="432"/>
                  </a:lnTo>
                  <a:lnTo>
                    <a:pt x="37" y="432"/>
                  </a:lnTo>
                  <a:lnTo>
                    <a:pt x="25" y="432"/>
                  </a:lnTo>
                  <a:lnTo>
                    <a:pt x="25" y="469"/>
                  </a:lnTo>
                  <a:lnTo>
                    <a:pt x="25" y="492"/>
                  </a:lnTo>
                  <a:lnTo>
                    <a:pt x="25" y="551"/>
                  </a:lnTo>
                  <a:lnTo>
                    <a:pt x="25" y="565"/>
                  </a:lnTo>
                  <a:lnTo>
                    <a:pt x="25" y="613"/>
                  </a:lnTo>
                  <a:lnTo>
                    <a:pt x="25" y="636"/>
                  </a:lnTo>
                  <a:lnTo>
                    <a:pt x="25" y="672"/>
                  </a:lnTo>
                  <a:lnTo>
                    <a:pt x="25" y="695"/>
                  </a:lnTo>
                  <a:lnTo>
                    <a:pt x="25" y="709"/>
                  </a:lnTo>
                  <a:lnTo>
                    <a:pt x="25" y="720"/>
                  </a:lnTo>
                  <a:lnTo>
                    <a:pt x="25" y="732"/>
                  </a:lnTo>
                  <a:lnTo>
                    <a:pt x="25" y="743"/>
                  </a:lnTo>
                  <a:lnTo>
                    <a:pt x="25" y="828"/>
                  </a:lnTo>
                  <a:lnTo>
                    <a:pt x="0" y="828"/>
                  </a:lnTo>
                  <a:lnTo>
                    <a:pt x="0" y="839"/>
                  </a:lnTo>
                  <a:lnTo>
                    <a:pt x="0" y="864"/>
                  </a:lnTo>
                  <a:lnTo>
                    <a:pt x="0" y="887"/>
                  </a:lnTo>
                  <a:lnTo>
                    <a:pt x="0" y="912"/>
                  </a:lnTo>
                  <a:lnTo>
                    <a:pt x="0" y="960"/>
                  </a:lnTo>
                  <a:lnTo>
                    <a:pt x="0" y="983"/>
                  </a:lnTo>
                  <a:lnTo>
                    <a:pt x="0" y="996"/>
                  </a:lnTo>
                  <a:lnTo>
                    <a:pt x="0" y="1044"/>
                  </a:lnTo>
                  <a:lnTo>
                    <a:pt x="0" y="1067"/>
                  </a:lnTo>
                  <a:lnTo>
                    <a:pt x="0" y="1140"/>
                  </a:lnTo>
                  <a:lnTo>
                    <a:pt x="0" y="1175"/>
                  </a:lnTo>
                  <a:lnTo>
                    <a:pt x="0" y="1188"/>
                  </a:lnTo>
                  <a:lnTo>
                    <a:pt x="0" y="1211"/>
                  </a:lnTo>
                  <a:lnTo>
                    <a:pt x="0" y="1223"/>
                  </a:lnTo>
                  <a:close/>
                </a:path>
              </a:pathLst>
            </a:custGeom>
            <a:solidFill>
              <a:srgbClr val="CCEC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0" name="Freeform 95"/>
            <p:cNvSpPr>
              <a:spLocks/>
            </p:cNvSpPr>
            <p:nvPr/>
          </p:nvSpPr>
          <p:spPr bwMode="auto">
            <a:xfrm>
              <a:off x="4480" y="2268"/>
              <a:ext cx="548" cy="605"/>
            </a:xfrm>
            <a:custGeom>
              <a:avLst/>
              <a:gdLst>
                <a:gd name="T0" fmla="*/ 69 w 1142"/>
                <a:gd name="T1" fmla="*/ 605 h 1223"/>
                <a:gd name="T2" fmla="*/ 179 w 1142"/>
                <a:gd name="T3" fmla="*/ 605 h 1223"/>
                <a:gd name="T4" fmla="*/ 214 w 1142"/>
                <a:gd name="T5" fmla="*/ 605 h 1223"/>
                <a:gd name="T6" fmla="*/ 261 w 1142"/>
                <a:gd name="T7" fmla="*/ 605 h 1223"/>
                <a:gd name="T8" fmla="*/ 330 w 1142"/>
                <a:gd name="T9" fmla="*/ 605 h 1223"/>
                <a:gd name="T10" fmla="*/ 399 w 1142"/>
                <a:gd name="T11" fmla="*/ 605 h 1223"/>
                <a:gd name="T12" fmla="*/ 456 w 1142"/>
                <a:gd name="T13" fmla="*/ 605 h 1223"/>
                <a:gd name="T14" fmla="*/ 468 w 1142"/>
                <a:gd name="T15" fmla="*/ 410 h 1223"/>
                <a:gd name="T16" fmla="*/ 491 w 1142"/>
                <a:gd name="T17" fmla="*/ 309 h 1223"/>
                <a:gd name="T18" fmla="*/ 485 w 1142"/>
                <a:gd name="T19" fmla="*/ 249 h 1223"/>
                <a:gd name="T20" fmla="*/ 497 w 1142"/>
                <a:gd name="T21" fmla="*/ 214 h 1223"/>
                <a:gd name="T22" fmla="*/ 548 w 1142"/>
                <a:gd name="T23" fmla="*/ 214 h 1223"/>
                <a:gd name="T24" fmla="*/ 548 w 1142"/>
                <a:gd name="T25" fmla="*/ 142 h 1223"/>
                <a:gd name="T26" fmla="*/ 502 w 1142"/>
                <a:gd name="T27" fmla="*/ 166 h 1223"/>
                <a:gd name="T28" fmla="*/ 451 w 1142"/>
                <a:gd name="T29" fmla="*/ 178 h 1223"/>
                <a:gd name="T30" fmla="*/ 416 w 1142"/>
                <a:gd name="T31" fmla="*/ 178 h 1223"/>
                <a:gd name="T32" fmla="*/ 405 w 1142"/>
                <a:gd name="T33" fmla="*/ 178 h 1223"/>
                <a:gd name="T34" fmla="*/ 358 w 1142"/>
                <a:gd name="T35" fmla="*/ 166 h 1223"/>
                <a:gd name="T36" fmla="*/ 277 w 1142"/>
                <a:gd name="T37" fmla="*/ 166 h 1223"/>
                <a:gd name="T38" fmla="*/ 277 w 1142"/>
                <a:gd name="T39" fmla="*/ 148 h 1223"/>
                <a:gd name="T40" fmla="*/ 261 w 1142"/>
                <a:gd name="T41" fmla="*/ 113 h 1223"/>
                <a:gd name="T42" fmla="*/ 231 w 1142"/>
                <a:gd name="T43" fmla="*/ 66 h 1223"/>
                <a:gd name="T44" fmla="*/ 214 w 1142"/>
                <a:gd name="T45" fmla="*/ 18 h 1223"/>
                <a:gd name="T46" fmla="*/ 162 w 1142"/>
                <a:gd name="T47" fmla="*/ 18 h 1223"/>
                <a:gd name="T48" fmla="*/ 133 w 1142"/>
                <a:gd name="T49" fmla="*/ 0 h 1223"/>
                <a:gd name="T50" fmla="*/ 115 w 1142"/>
                <a:gd name="T51" fmla="*/ 0 h 1223"/>
                <a:gd name="T52" fmla="*/ 53 w 1142"/>
                <a:gd name="T53" fmla="*/ 0 h 1223"/>
                <a:gd name="T54" fmla="*/ 41 w 1142"/>
                <a:gd name="T55" fmla="*/ 6 h 1223"/>
                <a:gd name="T56" fmla="*/ 23 w 1142"/>
                <a:gd name="T57" fmla="*/ 18 h 1223"/>
                <a:gd name="T58" fmla="*/ 23 w 1142"/>
                <a:gd name="T59" fmla="*/ 42 h 1223"/>
                <a:gd name="T60" fmla="*/ 23 w 1142"/>
                <a:gd name="T61" fmla="*/ 59 h 1223"/>
                <a:gd name="T62" fmla="*/ 23 w 1142"/>
                <a:gd name="T63" fmla="*/ 130 h 1223"/>
                <a:gd name="T64" fmla="*/ 23 w 1142"/>
                <a:gd name="T65" fmla="*/ 148 h 1223"/>
                <a:gd name="T66" fmla="*/ 23 w 1142"/>
                <a:gd name="T67" fmla="*/ 166 h 1223"/>
                <a:gd name="T68" fmla="*/ 23 w 1142"/>
                <a:gd name="T69" fmla="*/ 178 h 1223"/>
                <a:gd name="T70" fmla="*/ 23 w 1142"/>
                <a:gd name="T71" fmla="*/ 201 h 1223"/>
                <a:gd name="T72" fmla="*/ 23 w 1142"/>
                <a:gd name="T73" fmla="*/ 214 h 1223"/>
                <a:gd name="T74" fmla="*/ 12 w 1142"/>
                <a:gd name="T75" fmla="*/ 214 h 1223"/>
                <a:gd name="T76" fmla="*/ 12 w 1142"/>
                <a:gd name="T77" fmla="*/ 243 h 1223"/>
                <a:gd name="T78" fmla="*/ 12 w 1142"/>
                <a:gd name="T79" fmla="*/ 279 h 1223"/>
                <a:gd name="T80" fmla="*/ 12 w 1142"/>
                <a:gd name="T81" fmla="*/ 315 h 1223"/>
                <a:gd name="T82" fmla="*/ 12 w 1142"/>
                <a:gd name="T83" fmla="*/ 344 h 1223"/>
                <a:gd name="T84" fmla="*/ 12 w 1142"/>
                <a:gd name="T85" fmla="*/ 356 h 1223"/>
                <a:gd name="T86" fmla="*/ 12 w 1142"/>
                <a:gd name="T87" fmla="*/ 368 h 1223"/>
                <a:gd name="T88" fmla="*/ 0 w 1142"/>
                <a:gd name="T89" fmla="*/ 410 h 1223"/>
                <a:gd name="T90" fmla="*/ 0 w 1142"/>
                <a:gd name="T91" fmla="*/ 427 h 1223"/>
                <a:gd name="T92" fmla="*/ 0 w 1142"/>
                <a:gd name="T93" fmla="*/ 451 h 1223"/>
                <a:gd name="T94" fmla="*/ 0 w 1142"/>
                <a:gd name="T95" fmla="*/ 486 h 1223"/>
                <a:gd name="T96" fmla="*/ 0 w 1142"/>
                <a:gd name="T97" fmla="*/ 516 h 1223"/>
                <a:gd name="T98" fmla="*/ 0 w 1142"/>
                <a:gd name="T99" fmla="*/ 564 h 1223"/>
                <a:gd name="T100" fmla="*/ 0 w 1142"/>
                <a:gd name="T101" fmla="*/ 588 h 1223"/>
                <a:gd name="T102" fmla="*/ 0 w 1142"/>
                <a:gd name="T103" fmla="*/ 605 h 122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42"/>
                <a:gd name="T157" fmla="*/ 0 h 1223"/>
                <a:gd name="T158" fmla="*/ 1142 w 1142"/>
                <a:gd name="T159" fmla="*/ 1223 h 1223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42" h="1223">
                  <a:moveTo>
                    <a:pt x="0" y="1223"/>
                  </a:moveTo>
                  <a:lnTo>
                    <a:pt x="144" y="1223"/>
                  </a:lnTo>
                  <a:lnTo>
                    <a:pt x="169" y="1223"/>
                  </a:lnTo>
                  <a:lnTo>
                    <a:pt x="374" y="1223"/>
                  </a:lnTo>
                  <a:lnTo>
                    <a:pt x="411" y="1223"/>
                  </a:lnTo>
                  <a:lnTo>
                    <a:pt x="447" y="1223"/>
                  </a:lnTo>
                  <a:lnTo>
                    <a:pt x="530" y="1223"/>
                  </a:lnTo>
                  <a:lnTo>
                    <a:pt x="543" y="1223"/>
                  </a:lnTo>
                  <a:lnTo>
                    <a:pt x="603" y="1223"/>
                  </a:lnTo>
                  <a:lnTo>
                    <a:pt x="687" y="1223"/>
                  </a:lnTo>
                  <a:lnTo>
                    <a:pt x="747" y="1223"/>
                  </a:lnTo>
                  <a:lnTo>
                    <a:pt x="831" y="1223"/>
                  </a:lnTo>
                  <a:lnTo>
                    <a:pt x="879" y="1223"/>
                  </a:lnTo>
                  <a:lnTo>
                    <a:pt x="950" y="1223"/>
                  </a:lnTo>
                  <a:lnTo>
                    <a:pt x="975" y="1223"/>
                  </a:lnTo>
                  <a:lnTo>
                    <a:pt x="975" y="828"/>
                  </a:lnTo>
                  <a:lnTo>
                    <a:pt x="1023" y="828"/>
                  </a:lnTo>
                  <a:lnTo>
                    <a:pt x="1023" y="624"/>
                  </a:lnTo>
                  <a:lnTo>
                    <a:pt x="1010" y="624"/>
                  </a:lnTo>
                  <a:lnTo>
                    <a:pt x="1010" y="503"/>
                  </a:lnTo>
                  <a:lnTo>
                    <a:pt x="1010" y="432"/>
                  </a:lnTo>
                  <a:lnTo>
                    <a:pt x="1035" y="432"/>
                  </a:lnTo>
                  <a:lnTo>
                    <a:pt x="1131" y="432"/>
                  </a:lnTo>
                  <a:lnTo>
                    <a:pt x="1142" y="432"/>
                  </a:lnTo>
                  <a:lnTo>
                    <a:pt x="1142" y="407"/>
                  </a:lnTo>
                  <a:lnTo>
                    <a:pt x="1142" y="288"/>
                  </a:lnTo>
                  <a:lnTo>
                    <a:pt x="1046" y="288"/>
                  </a:lnTo>
                  <a:lnTo>
                    <a:pt x="1046" y="336"/>
                  </a:lnTo>
                  <a:lnTo>
                    <a:pt x="939" y="336"/>
                  </a:lnTo>
                  <a:lnTo>
                    <a:pt x="939" y="359"/>
                  </a:lnTo>
                  <a:lnTo>
                    <a:pt x="927" y="359"/>
                  </a:lnTo>
                  <a:lnTo>
                    <a:pt x="866" y="359"/>
                  </a:lnTo>
                  <a:lnTo>
                    <a:pt x="854" y="359"/>
                  </a:lnTo>
                  <a:lnTo>
                    <a:pt x="843" y="359"/>
                  </a:lnTo>
                  <a:lnTo>
                    <a:pt x="747" y="359"/>
                  </a:lnTo>
                  <a:lnTo>
                    <a:pt x="747" y="336"/>
                  </a:lnTo>
                  <a:lnTo>
                    <a:pt x="639" y="336"/>
                  </a:lnTo>
                  <a:lnTo>
                    <a:pt x="578" y="336"/>
                  </a:lnTo>
                  <a:lnTo>
                    <a:pt x="578" y="311"/>
                  </a:lnTo>
                  <a:lnTo>
                    <a:pt x="578" y="300"/>
                  </a:lnTo>
                  <a:lnTo>
                    <a:pt x="543" y="300"/>
                  </a:lnTo>
                  <a:lnTo>
                    <a:pt x="543" y="229"/>
                  </a:lnTo>
                  <a:lnTo>
                    <a:pt x="482" y="229"/>
                  </a:lnTo>
                  <a:lnTo>
                    <a:pt x="482" y="133"/>
                  </a:lnTo>
                  <a:lnTo>
                    <a:pt x="447" y="133"/>
                  </a:lnTo>
                  <a:lnTo>
                    <a:pt x="447" y="37"/>
                  </a:lnTo>
                  <a:lnTo>
                    <a:pt x="386" y="37"/>
                  </a:lnTo>
                  <a:lnTo>
                    <a:pt x="338" y="37"/>
                  </a:lnTo>
                  <a:lnTo>
                    <a:pt x="277" y="37"/>
                  </a:lnTo>
                  <a:lnTo>
                    <a:pt x="277" y="0"/>
                  </a:lnTo>
                  <a:lnTo>
                    <a:pt x="254" y="0"/>
                  </a:lnTo>
                  <a:lnTo>
                    <a:pt x="240" y="0"/>
                  </a:lnTo>
                  <a:lnTo>
                    <a:pt x="169" y="0"/>
                  </a:lnTo>
                  <a:lnTo>
                    <a:pt x="110" y="0"/>
                  </a:lnTo>
                  <a:lnTo>
                    <a:pt x="73" y="0"/>
                  </a:lnTo>
                  <a:lnTo>
                    <a:pt x="85" y="12"/>
                  </a:lnTo>
                  <a:lnTo>
                    <a:pt x="85" y="37"/>
                  </a:lnTo>
                  <a:lnTo>
                    <a:pt x="48" y="37"/>
                  </a:lnTo>
                  <a:lnTo>
                    <a:pt x="48" y="60"/>
                  </a:lnTo>
                  <a:lnTo>
                    <a:pt x="48" y="85"/>
                  </a:lnTo>
                  <a:lnTo>
                    <a:pt x="48" y="96"/>
                  </a:lnTo>
                  <a:lnTo>
                    <a:pt x="48" y="119"/>
                  </a:lnTo>
                  <a:lnTo>
                    <a:pt x="48" y="144"/>
                  </a:lnTo>
                  <a:lnTo>
                    <a:pt x="48" y="263"/>
                  </a:lnTo>
                  <a:lnTo>
                    <a:pt x="48" y="277"/>
                  </a:lnTo>
                  <a:lnTo>
                    <a:pt x="48" y="300"/>
                  </a:lnTo>
                  <a:lnTo>
                    <a:pt x="48" y="311"/>
                  </a:lnTo>
                  <a:lnTo>
                    <a:pt x="48" y="336"/>
                  </a:lnTo>
                  <a:lnTo>
                    <a:pt x="48" y="348"/>
                  </a:lnTo>
                  <a:lnTo>
                    <a:pt x="48" y="359"/>
                  </a:lnTo>
                  <a:lnTo>
                    <a:pt x="48" y="384"/>
                  </a:lnTo>
                  <a:lnTo>
                    <a:pt x="48" y="407"/>
                  </a:lnTo>
                  <a:lnTo>
                    <a:pt x="48" y="421"/>
                  </a:lnTo>
                  <a:lnTo>
                    <a:pt x="48" y="432"/>
                  </a:lnTo>
                  <a:lnTo>
                    <a:pt x="37" y="432"/>
                  </a:lnTo>
                  <a:lnTo>
                    <a:pt x="25" y="432"/>
                  </a:lnTo>
                  <a:lnTo>
                    <a:pt x="25" y="469"/>
                  </a:lnTo>
                  <a:lnTo>
                    <a:pt x="25" y="492"/>
                  </a:lnTo>
                  <a:lnTo>
                    <a:pt x="25" y="551"/>
                  </a:lnTo>
                  <a:lnTo>
                    <a:pt x="25" y="565"/>
                  </a:lnTo>
                  <a:lnTo>
                    <a:pt x="25" y="613"/>
                  </a:lnTo>
                  <a:lnTo>
                    <a:pt x="25" y="636"/>
                  </a:lnTo>
                  <a:lnTo>
                    <a:pt x="25" y="672"/>
                  </a:lnTo>
                  <a:lnTo>
                    <a:pt x="25" y="695"/>
                  </a:lnTo>
                  <a:lnTo>
                    <a:pt x="25" y="709"/>
                  </a:lnTo>
                  <a:lnTo>
                    <a:pt x="25" y="720"/>
                  </a:lnTo>
                  <a:lnTo>
                    <a:pt x="25" y="732"/>
                  </a:lnTo>
                  <a:lnTo>
                    <a:pt x="25" y="743"/>
                  </a:lnTo>
                  <a:lnTo>
                    <a:pt x="25" y="828"/>
                  </a:lnTo>
                  <a:lnTo>
                    <a:pt x="0" y="828"/>
                  </a:lnTo>
                  <a:lnTo>
                    <a:pt x="0" y="839"/>
                  </a:lnTo>
                  <a:lnTo>
                    <a:pt x="0" y="864"/>
                  </a:lnTo>
                  <a:lnTo>
                    <a:pt x="0" y="887"/>
                  </a:lnTo>
                  <a:lnTo>
                    <a:pt x="0" y="912"/>
                  </a:lnTo>
                  <a:lnTo>
                    <a:pt x="0" y="960"/>
                  </a:lnTo>
                  <a:lnTo>
                    <a:pt x="0" y="983"/>
                  </a:lnTo>
                  <a:lnTo>
                    <a:pt x="0" y="996"/>
                  </a:lnTo>
                  <a:lnTo>
                    <a:pt x="0" y="1044"/>
                  </a:lnTo>
                  <a:lnTo>
                    <a:pt x="0" y="1067"/>
                  </a:lnTo>
                  <a:lnTo>
                    <a:pt x="0" y="1140"/>
                  </a:lnTo>
                  <a:lnTo>
                    <a:pt x="0" y="1175"/>
                  </a:lnTo>
                  <a:lnTo>
                    <a:pt x="0" y="1188"/>
                  </a:lnTo>
                  <a:lnTo>
                    <a:pt x="0" y="1211"/>
                  </a:lnTo>
                  <a:lnTo>
                    <a:pt x="0" y="1223"/>
                  </a:lnTo>
                  <a:close/>
                </a:path>
              </a:pathLst>
            </a:custGeom>
            <a:solidFill>
              <a:srgbClr val="CCECFF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1" name="Freeform 96"/>
            <p:cNvSpPr>
              <a:spLocks/>
            </p:cNvSpPr>
            <p:nvPr/>
          </p:nvSpPr>
          <p:spPr bwMode="auto">
            <a:xfrm>
              <a:off x="4446" y="2873"/>
              <a:ext cx="490" cy="452"/>
            </a:xfrm>
            <a:custGeom>
              <a:avLst/>
              <a:gdLst>
                <a:gd name="T0" fmla="*/ 6 w 1021"/>
                <a:gd name="T1" fmla="*/ 345 h 912"/>
                <a:gd name="T2" fmla="*/ 6 w 1021"/>
                <a:gd name="T3" fmla="*/ 452 h 912"/>
                <a:gd name="T4" fmla="*/ 57 w 1021"/>
                <a:gd name="T5" fmla="*/ 452 h 912"/>
                <a:gd name="T6" fmla="*/ 103 w 1021"/>
                <a:gd name="T7" fmla="*/ 452 h 912"/>
                <a:gd name="T8" fmla="*/ 138 w 1021"/>
                <a:gd name="T9" fmla="*/ 446 h 912"/>
                <a:gd name="T10" fmla="*/ 149 w 1021"/>
                <a:gd name="T11" fmla="*/ 446 h 912"/>
                <a:gd name="T12" fmla="*/ 179 w 1021"/>
                <a:gd name="T13" fmla="*/ 446 h 912"/>
                <a:gd name="T14" fmla="*/ 196 w 1021"/>
                <a:gd name="T15" fmla="*/ 446 h 912"/>
                <a:gd name="T16" fmla="*/ 249 w 1021"/>
                <a:gd name="T17" fmla="*/ 446 h 912"/>
                <a:gd name="T18" fmla="*/ 288 w 1021"/>
                <a:gd name="T19" fmla="*/ 446 h 912"/>
                <a:gd name="T20" fmla="*/ 300 w 1021"/>
                <a:gd name="T21" fmla="*/ 446 h 912"/>
                <a:gd name="T22" fmla="*/ 347 w 1021"/>
                <a:gd name="T23" fmla="*/ 446 h 912"/>
                <a:gd name="T24" fmla="*/ 398 w 1021"/>
                <a:gd name="T25" fmla="*/ 446 h 912"/>
                <a:gd name="T26" fmla="*/ 433 w 1021"/>
                <a:gd name="T27" fmla="*/ 446 h 912"/>
                <a:gd name="T28" fmla="*/ 450 w 1021"/>
                <a:gd name="T29" fmla="*/ 446 h 912"/>
                <a:gd name="T30" fmla="*/ 467 w 1021"/>
                <a:gd name="T31" fmla="*/ 446 h 912"/>
                <a:gd name="T32" fmla="*/ 467 w 1021"/>
                <a:gd name="T33" fmla="*/ 357 h 912"/>
                <a:gd name="T34" fmla="*/ 467 w 1021"/>
                <a:gd name="T35" fmla="*/ 250 h 912"/>
                <a:gd name="T36" fmla="*/ 479 w 1021"/>
                <a:gd name="T37" fmla="*/ 250 h 912"/>
                <a:gd name="T38" fmla="*/ 485 w 1021"/>
                <a:gd name="T39" fmla="*/ 197 h 912"/>
                <a:gd name="T40" fmla="*/ 490 w 1021"/>
                <a:gd name="T41" fmla="*/ 54 h 912"/>
                <a:gd name="T42" fmla="*/ 490 w 1021"/>
                <a:gd name="T43" fmla="*/ 0 h 912"/>
                <a:gd name="T44" fmla="*/ 433 w 1021"/>
                <a:gd name="T45" fmla="*/ 0 h 912"/>
                <a:gd name="T46" fmla="*/ 364 w 1021"/>
                <a:gd name="T47" fmla="*/ 0 h 912"/>
                <a:gd name="T48" fmla="*/ 295 w 1021"/>
                <a:gd name="T49" fmla="*/ 0 h 912"/>
                <a:gd name="T50" fmla="*/ 249 w 1021"/>
                <a:gd name="T51" fmla="*/ 0 h 912"/>
                <a:gd name="T52" fmla="*/ 214 w 1021"/>
                <a:gd name="T53" fmla="*/ 0 h 912"/>
                <a:gd name="T54" fmla="*/ 103 w 1021"/>
                <a:gd name="T55" fmla="*/ 0 h 912"/>
                <a:gd name="T56" fmla="*/ 23 w 1021"/>
                <a:gd name="T57" fmla="*/ 0 h 912"/>
                <a:gd name="T58" fmla="*/ 18 w 1021"/>
                <a:gd name="T59" fmla="*/ 12 h 912"/>
                <a:gd name="T60" fmla="*/ 18 w 1021"/>
                <a:gd name="T61" fmla="*/ 36 h 912"/>
                <a:gd name="T62" fmla="*/ 18 w 1021"/>
                <a:gd name="T63" fmla="*/ 173 h 912"/>
                <a:gd name="T64" fmla="*/ 18 w 1021"/>
                <a:gd name="T65" fmla="*/ 238 h 912"/>
                <a:gd name="T66" fmla="*/ 0 w 1021"/>
                <a:gd name="T67" fmla="*/ 250 h 912"/>
                <a:gd name="T68" fmla="*/ 0 w 1021"/>
                <a:gd name="T69" fmla="*/ 345 h 91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21"/>
                <a:gd name="T106" fmla="*/ 0 h 912"/>
                <a:gd name="T107" fmla="*/ 1021 w 1021"/>
                <a:gd name="T108" fmla="*/ 912 h 91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21" h="912">
                  <a:moveTo>
                    <a:pt x="0" y="697"/>
                  </a:moveTo>
                  <a:lnTo>
                    <a:pt x="12" y="697"/>
                  </a:lnTo>
                  <a:lnTo>
                    <a:pt x="12" y="841"/>
                  </a:lnTo>
                  <a:lnTo>
                    <a:pt x="12" y="912"/>
                  </a:lnTo>
                  <a:lnTo>
                    <a:pt x="23" y="912"/>
                  </a:lnTo>
                  <a:lnTo>
                    <a:pt x="119" y="912"/>
                  </a:lnTo>
                  <a:lnTo>
                    <a:pt x="204" y="912"/>
                  </a:lnTo>
                  <a:lnTo>
                    <a:pt x="215" y="912"/>
                  </a:lnTo>
                  <a:lnTo>
                    <a:pt x="277" y="912"/>
                  </a:lnTo>
                  <a:lnTo>
                    <a:pt x="288" y="900"/>
                  </a:lnTo>
                  <a:lnTo>
                    <a:pt x="300" y="900"/>
                  </a:lnTo>
                  <a:lnTo>
                    <a:pt x="311" y="900"/>
                  </a:lnTo>
                  <a:lnTo>
                    <a:pt x="336" y="900"/>
                  </a:lnTo>
                  <a:lnTo>
                    <a:pt x="373" y="900"/>
                  </a:lnTo>
                  <a:lnTo>
                    <a:pt x="397" y="900"/>
                  </a:lnTo>
                  <a:lnTo>
                    <a:pt x="409" y="900"/>
                  </a:lnTo>
                  <a:lnTo>
                    <a:pt x="445" y="900"/>
                  </a:lnTo>
                  <a:lnTo>
                    <a:pt x="518" y="900"/>
                  </a:lnTo>
                  <a:lnTo>
                    <a:pt x="541" y="900"/>
                  </a:lnTo>
                  <a:lnTo>
                    <a:pt x="601" y="900"/>
                  </a:lnTo>
                  <a:lnTo>
                    <a:pt x="614" y="900"/>
                  </a:lnTo>
                  <a:lnTo>
                    <a:pt x="626" y="900"/>
                  </a:lnTo>
                  <a:lnTo>
                    <a:pt x="710" y="900"/>
                  </a:lnTo>
                  <a:lnTo>
                    <a:pt x="722" y="900"/>
                  </a:lnTo>
                  <a:lnTo>
                    <a:pt x="806" y="900"/>
                  </a:lnTo>
                  <a:lnTo>
                    <a:pt x="829" y="900"/>
                  </a:lnTo>
                  <a:lnTo>
                    <a:pt x="889" y="900"/>
                  </a:lnTo>
                  <a:lnTo>
                    <a:pt x="902" y="900"/>
                  </a:lnTo>
                  <a:lnTo>
                    <a:pt x="925" y="900"/>
                  </a:lnTo>
                  <a:lnTo>
                    <a:pt x="937" y="900"/>
                  </a:lnTo>
                  <a:lnTo>
                    <a:pt x="962" y="900"/>
                  </a:lnTo>
                  <a:lnTo>
                    <a:pt x="973" y="900"/>
                  </a:lnTo>
                  <a:lnTo>
                    <a:pt x="973" y="889"/>
                  </a:lnTo>
                  <a:lnTo>
                    <a:pt x="973" y="720"/>
                  </a:lnTo>
                  <a:lnTo>
                    <a:pt x="973" y="637"/>
                  </a:lnTo>
                  <a:lnTo>
                    <a:pt x="973" y="505"/>
                  </a:lnTo>
                  <a:lnTo>
                    <a:pt x="985" y="505"/>
                  </a:lnTo>
                  <a:lnTo>
                    <a:pt x="998" y="505"/>
                  </a:lnTo>
                  <a:lnTo>
                    <a:pt x="1010" y="505"/>
                  </a:lnTo>
                  <a:lnTo>
                    <a:pt x="1010" y="397"/>
                  </a:lnTo>
                  <a:lnTo>
                    <a:pt x="1021" y="397"/>
                  </a:lnTo>
                  <a:lnTo>
                    <a:pt x="1021" y="109"/>
                  </a:lnTo>
                  <a:lnTo>
                    <a:pt x="1021" y="48"/>
                  </a:lnTo>
                  <a:lnTo>
                    <a:pt x="1021" y="0"/>
                  </a:lnTo>
                  <a:lnTo>
                    <a:pt x="950" y="0"/>
                  </a:lnTo>
                  <a:lnTo>
                    <a:pt x="902" y="0"/>
                  </a:lnTo>
                  <a:lnTo>
                    <a:pt x="818" y="0"/>
                  </a:lnTo>
                  <a:lnTo>
                    <a:pt x="758" y="0"/>
                  </a:lnTo>
                  <a:lnTo>
                    <a:pt x="674" y="0"/>
                  </a:lnTo>
                  <a:lnTo>
                    <a:pt x="614" y="0"/>
                  </a:lnTo>
                  <a:lnTo>
                    <a:pt x="601" y="0"/>
                  </a:lnTo>
                  <a:lnTo>
                    <a:pt x="518" y="0"/>
                  </a:lnTo>
                  <a:lnTo>
                    <a:pt x="482" y="0"/>
                  </a:lnTo>
                  <a:lnTo>
                    <a:pt x="445" y="0"/>
                  </a:lnTo>
                  <a:lnTo>
                    <a:pt x="240" y="0"/>
                  </a:lnTo>
                  <a:lnTo>
                    <a:pt x="215" y="0"/>
                  </a:lnTo>
                  <a:lnTo>
                    <a:pt x="71" y="0"/>
                  </a:lnTo>
                  <a:lnTo>
                    <a:pt x="48" y="0"/>
                  </a:lnTo>
                  <a:lnTo>
                    <a:pt x="37" y="0"/>
                  </a:lnTo>
                  <a:lnTo>
                    <a:pt x="37" y="25"/>
                  </a:lnTo>
                  <a:lnTo>
                    <a:pt x="37" y="36"/>
                  </a:lnTo>
                  <a:lnTo>
                    <a:pt x="37" y="73"/>
                  </a:lnTo>
                  <a:lnTo>
                    <a:pt x="37" y="192"/>
                  </a:lnTo>
                  <a:lnTo>
                    <a:pt x="37" y="349"/>
                  </a:lnTo>
                  <a:lnTo>
                    <a:pt x="37" y="397"/>
                  </a:lnTo>
                  <a:lnTo>
                    <a:pt x="37" y="480"/>
                  </a:lnTo>
                  <a:lnTo>
                    <a:pt x="37" y="505"/>
                  </a:lnTo>
                  <a:lnTo>
                    <a:pt x="0" y="505"/>
                  </a:lnTo>
                  <a:lnTo>
                    <a:pt x="0" y="624"/>
                  </a:lnTo>
                  <a:lnTo>
                    <a:pt x="0" y="697"/>
                  </a:lnTo>
                  <a:close/>
                </a:path>
              </a:pathLst>
            </a:custGeom>
            <a:solidFill>
              <a:srgbClr val="CCEC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2" name="Freeform 97"/>
            <p:cNvSpPr>
              <a:spLocks/>
            </p:cNvSpPr>
            <p:nvPr/>
          </p:nvSpPr>
          <p:spPr bwMode="auto">
            <a:xfrm>
              <a:off x="4446" y="2873"/>
              <a:ext cx="490" cy="452"/>
            </a:xfrm>
            <a:custGeom>
              <a:avLst/>
              <a:gdLst>
                <a:gd name="T0" fmla="*/ 6 w 1021"/>
                <a:gd name="T1" fmla="*/ 345 h 912"/>
                <a:gd name="T2" fmla="*/ 6 w 1021"/>
                <a:gd name="T3" fmla="*/ 452 h 912"/>
                <a:gd name="T4" fmla="*/ 57 w 1021"/>
                <a:gd name="T5" fmla="*/ 452 h 912"/>
                <a:gd name="T6" fmla="*/ 103 w 1021"/>
                <a:gd name="T7" fmla="*/ 452 h 912"/>
                <a:gd name="T8" fmla="*/ 138 w 1021"/>
                <a:gd name="T9" fmla="*/ 446 h 912"/>
                <a:gd name="T10" fmla="*/ 149 w 1021"/>
                <a:gd name="T11" fmla="*/ 446 h 912"/>
                <a:gd name="T12" fmla="*/ 179 w 1021"/>
                <a:gd name="T13" fmla="*/ 446 h 912"/>
                <a:gd name="T14" fmla="*/ 196 w 1021"/>
                <a:gd name="T15" fmla="*/ 446 h 912"/>
                <a:gd name="T16" fmla="*/ 249 w 1021"/>
                <a:gd name="T17" fmla="*/ 446 h 912"/>
                <a:gd name="T18" fmla="*/ 288 w 1021"/>
                <a:gd name="T19" fmla="*/ 446 h 912"/>
                <a:gd name="T20" fmla="*/ 300 w 1021"/>
                <a:gd name="T21" fmla="*/ 446 h 912"/>
                <a:gd name="T22" fmla="*/ 347 w 1021"/>
                <a:gd name="T23" fmla="*/ 446 h 912"/>
                <a:gd name="T24" fmla="*/ 398 w 1021"/>
                <a:gd name="T25" fmla="*/ 446 h 912"/>
                <a:gd name="T26" fmla="*/ 433 w 1021"/>
                <a:gd name="T27" fmla="*/ 446 h 912"/>
                <a:gd name="T28" fmla="*/ 450 w 1021"/>
                <a:gd name="T29" fmla="*/ 446 h 912"/>
                <a:gd name="T30" fmla="*/ 467 w 1021"/>
                <a:gd name="T31" fmla="*/ 446 h 912"/>
                <a:gd name="T32" fmla="*/ 467 w 1021"/>
                <a:gd name="T33" fmla="*/ 357 h 912"/>
                <a:gd name="T34" fmla="*/ 467 w 1021"/>
                <a:gd name="T35" fmla="*/ 250 h 912"/>
                <a:gd name="T36" fmla="*/ 479 w 1021"/>
                <a:gd name="T37" fmla="*/ 250 h 912"/>
                <a:gd name="T38" fmla="*/ 485 w 1021"/>
                <a:gd name="T39" fmla="*/ 197 h 912"/>
                <a:gd name="T40" fmla="*/ 490 w 1021"/>
                <a:gd name="T41" fmla="*/ 54 h 912"/>
                <a:gd name="T42" fmla="*/ 490 w 1021"/>
                <a:gd name="T43" fmla="*/ 0 h 912"/>
                <a:gd name="T44" fmla="*/ 433 w 1021"/>
                <a:gd name="T45" fmla="*/ 0 h 912"/>
                <a:gd name="T46" fmla="*/ 364 w 1021"/>
                <a:gd name="T47" fmla="*/ 0 h 912"/>
                <a:gd name="T48" fmla="*/ 295 w 1021"/>
                <a:gd name="T49" fmla="*/ 0 h 912"/>
                <a:gd name="T50" fmla="*/ 249 w 1021"/>
                <a:gd name="T51" fmla="*/ 0 h 912"/>
                <a:gd name="T52" fmla="*/ 214 w 1021"/>
                <a:gd name="T53" fmla="*/ 0 h 912"/>
                <a:gd name="T54" fmla="*/ 103 w 1021"/>
                <a:gd name="T55" fmla="*/ 0 h 912"/>
                <a:gd name="T56" fmla="*/ 23 w 1021"/>
                <a:gd name="T57" fmla="*/ 0 h 912"/>
                <a:gd name="T58" fmla="*/ 18 w 1021"/>
                <a:gd name="T59" fmla="*/ 12 h 912"/>
                <a:gd name="T60" fmla="*/ 18 w 1021"/>
                <a:gd name="T61" fmla="*/ 36 h 912"/>
                <a:gd name="T62" fmla="*/ 18 w 1021"/>
                <a:gd name="T63" fmla="*/ 173 h 912"/>
                <a:gd name="T64" fmla="*/ 18 w 1021"/>
                <a:gd name="T65" fmla="*/ 238 h 912"/>
                <a:gd name="T66" fmla="*/ 0 w 1021"/>
                <a:gd name="T67" fmla="*/ 250 h 912"/>
                <a:gd name="T68" fmla="*/ 0 w 1021"/>
                <a:gd name="T69" fmla="*/ 345 h 91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21"/>
                <a:gd name="T106" fmla="*/ 0 h 912"/>
                <a:gd name="T107" fmla="*/ 1021 w 1021"/>
                <a:gd name="T108" fmla="*/ 912 h 91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21" h="912">
                  <a:moveTo>
                    <a:pt x="0" y="697"/>
                  </a:moveTo>
                  <a:lnTo>
                    <a:pt x="12" y="697"/>
                  </a:lnTo>
                  <a:lnTo>
                    <a:pt x="12" y="841"/>
                  </a:lnTo>
                  <a:lnTo>
                    <a:pt x="12" y="912"/>
                  </a:lnTo>
                  <a:lnTo>
                    <a:pt x="23" y="912"/>
                  </a:lnTo>
                  <a:lnTo>
                    <a:pt x="119" y="912"/>
                  </a:lnTo>
                  <a:lnTo>
                    <a:pt x="204" y="912"/>
                  </a:lnTo>
                  <a:lnTo>
                    <a:pt x="215" y="912"/>
                  </a:lnTo>
                  <a:lnTo>
                    <a:pt x="277" y="912"/>
                  </a:lnTo>
                  <a:lnTo>
                    <a:pt x="288" y="900"/>
                  </a:lnTo>
                  <a:lnTo>
                    <a:pt x="300" y="900"/>
                  </a:lnTo>
                  <a:lnTo>
                    <a:pt x="311" y="900"/>
                  </a:lnTo>
                  <a:lnTo>
                    <a:pt x="336" y="900"/>
                  </a:lnTo>
                  <a:lnTo>
                    <a:pt x="373" y="900"/>
                  </a:lnTo>
                  <a:lnTo>
                    <a:pt x="397" y="900"/>
                  </a:lnTo>
                  <a:lnTo>
                    <a:pt x="409" y="900"/>
                  </a:lnTo>
                  <a:lnTo>
                    <a:pt x="445" y="900"/>
                  </a:lnTo>
                  <a:lnTo>
                    <a:pt x="518" y="900"/>
                  </a:lnTo>
                  <a:lnTo>
                    <a:pt x="541" y="900"/>
                  </a:lnTo>
                  <a:lnTo>
                    <a:pt x="601" y="900"/>
                  </a:lnTo>
                  <a:lnTo>
                    <a:pt x="614" y="900"/>
                  </a:lnTo>
                  <a:lnTo>
                    <a:pt x="626" y="900"/>
                  </a:lnTo>
                  <a:lnTo>
                    <a:pt x="710" y="900"/>
                  </a:lnTo>
                  <a:lnTo>
                    <a:pt x="722" y="900"/>
                  </a:lnTo>
                  <a:lnTo>
                    <a:pt x="806" y="900"/>
                  </a:lnTo>
                  <a:lnTo>
                    <a:pt x="829" y="900"/>
                  </a:lnTo>
                  <a:lnTo>
                    <a:pt x="889" y="900"/>
                  </a:lnTo>
                  <a:lnTo>
                    <a:pt x="902" y="900"/>
                  </a:lnTo>
                  <a:lnTo>
                    <a:pt x="925" y="900"/>
                  </a:lnTo>
                  <a:lnTo>
                    <a:pt x="937" y="900"/>
                  </a:lnTo>
                  <a:lnTo>
                    <a:pt x="962" y="900"/>
                  </a:lnTo>
                  <a:lnTo>
                    <a:pt x="973" y="900"/>
                  </a:lnTo>
                  <a:lnTo>
                    <a:pt x="973" y="889"/>
                  </a:lnTo>
                  <a:lnTo>
                    <a:pt x="973" y="720"/>
                  </a:lnTo>
                  <a:lnTo>
                    <a:pt x="973" y="637"/>
                  </a:lnTo>
                  <a:lnTo>
                    <a:pt x="973" y="505"/>
                  </a:lnTo>
                  <a:lnTo>
                    <a:pt x="985" y="505"/>
                  </a:lnTo>
                  <a:lnTo>
                    <a:pt x="998" y="505"/>
                  </a:lnTo>
                  <a:lnTo>
                    <a:pt x="1010" y="505"/>
                  </a:lnTo>
                  <a:lnTo>
                    <a:pt x="1010" y="397"/>
                  </a:lnTo>
                  <a:lnTo>
                    <a:pt x="1021" y="397"/>
                  </a:lnTo>
                  <a:lnTo>
                    <a:pt x="1021" y="109"/>
                  </a:lnTo>
                  <a:lnTo>
                    <a:pt x="1021" y="48"/>
                  </a:lnTo>
                  <a:lnTo>
                    <a:pt x="1021" y="0"/>
                  </a:lnTo>
                  <a:lnTo>
                    <a:pt x="950" y="0"/>
                  </a:lnTo>
                  <a:lnTo>
                    <a:pt x="902" y="0"/>
                  </a:lnTo>
                  <a:lnTo>
                    <a:pt x="818" y="0"/>
                  </a:lnTo>
                  <a:lnTo>
                    <a:pt x="758" y="0"/>
                  </a:lnTo>
                  <a:lnTo>
                    <a:pt x="674" y="0"/>
                  </a:lnTo>
                  <a:lnTo>
                    <a:pt x="614" y="0"/>
                  </a:lnTo>
                  <a:lnTo>
                    <a:pt x="601" y="0"/>
                  </a:lnTo>
                  <a:lnTo>
                    <a:pt x="518" y="0"/>
                  </a:lnTo>
                  <a:lnTo>
                    <a:pt x="482" y="0"/>
                  </a:lnTo>
                  <a:lnTo>
                    <a:pt x="445" y="0"/>
                  </a:lnTo>
                  <a:lnTo>
                    <a:pt x="240" y="0"/>
                  </a:lnTo>
                  <a:lnTo>
                    <a:pt x="215" y="0"/>
                  </a:lnTo>
                  <a:lnTo>
                    <a:pt x="71" y="0"/>
                  </a:lnTo>
                  <a:lnTo>
                    <a:pt x="48" y="0"/>
                  </a:lnTo>
                  <a:lnTo>
                    <a:pt x="37" y="0"/>
                  </a:lnTo>
                  <a:lnTo>
                    <a:pt x="37" y="25"/>
                  </a:lnTo>
                  <a:lnTo>
                    <a:pt x="37" y="36"/>
                  </a:lnTo>
                  <a:lnTo>
                    <a:pt x="37" y="73"/>
                  </a:lnTo>
                  <a:lnTo>
                    <a:pt x="37" y="192"/>
                  </a:lnTo>
                  <a:lnTo>
                    <a:pt x="37" y="349"/>
                  </a:lnTo>
                  <a:lnTo>
                    <a:pt x="37" y="397"/>
                  </a:lnTo>
                  <a:lnTo>
                    <a:pt x="37" y="480"/>
                  </a:lnTo>
                  <a:lnTo>
                    <a:pt x="37" y="505"/>
                  </a:lnTo>
                  <a:lnTo>
                    <a:pt x="0" y="505"/>
                  </a:lnTo>
                  <a:lnTo>
                    <a:pt x="0" y="624"/>
                  </a:lnTo>
                  <a:lnTo>
                    <a:pt x="0" y="697"/>
                  </a:lnTo>
                  <a:close/>
                </a:path>
              </a:pathLst>
            </a:custGeom>
            <a:solidFill>
              <a:srgbClr val="CCECFF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3" name="Freeform 98"/>
            <p:cNvSpPr>
              <a:spLocks/>
            </p:cNvSpPr>
            <p:nvPr/>
          </p:nvSpPr>
          <p:spPr bwMode="auto">
            <a:xfrm>
              <a:off x="4515" y="2083"/>
              <a:ext cx="559" cy="362"/>
            </a:xfrm>
            <a:custGeom>
              <a:avLst/>
              <a:gdLst>
                <a:gd name="T0" fmla="*/ 0 w 1165"/>
                <a:gd name="T1" fmla="*/ 5 h 731"/>
                <a:gd name="T2" fmla="*/ 0 w 1165"/>
                <a:gd name="T3" fmla="*/ 48 h 731"/>
                <a:gd name="T4" fmla="*/ 0 w 1165"/>
                <a:gd name="T5" fmla="*/ 101 h 731"/>
                <a:gd name="T6" fmla="*/ 18 w 1165"/>
                <a:gd name="T7" fmla="*/ 184 h 731"/>
                <a:gd name="T8" fmla="*/ 80 w 1165"/>
                <a:gd name="T9" fmla="*/ 184 h 731"/>
                <a:gd name="T10" fmla="*/ 98 w 1165"/>
                <a:gd name="T11" fmla="*/ 184 h 731"/>
                <a:gd name="T12" fmla="*/ 127 w 1165"/>
                <a:gd name="T13" fmla="*/ 203 h 731"/>
                <a:gd name="T14" fmla="*/ 179 w 1165"/>
                <a:gd name="T15" fmla="*/ 203 h 731"/>
                <a:gd name="T16" fmla="*/ 196 w 1165"/>
                <a:gd name="T17" fmla="*/ 250 h 731"/>
                <a:gd name="T18" fmla="*/ 226 w 1165"/>
                <a:gd name="T19" fmla="*/ 298 h 731"/>
                <a:gd name="T20" fmla="*/ 242 w 1165"/>
                <a:gd name="T21" fmla="*/ 333 h 731"/>
                <a:gd name="T22" fmla="*/ 242 w 1165"/>
                <a:gd name="T23" fmla="*/ 351 h 731"/>
                <a:gd name="T24" fmla="*/ 323 w 1165"/>
                <a:gd name="T25" fmla="*/ 351 h 731"/>
                <a:gd name="T26" fmla="*/ 369 w 1165"/>
                <a:gd name="T27" fmla="*/ 362 h 731"/>
                <a:gd name="T28" fmla="*/ 381 w 1165"/>
                <a:gd name="T29" fmla="*/ 362 h 731"/>
                <a:gd name="T30" fmla="*/ 416 w 1165"/>
                <a:gd name="T31" fmla="*/ 362 h 731"/>
                <a:gd name="T32" fmla="*/ 467 w 1165"/>
                <a:gd name="T33" fmla="*/ 351 h 731"/>
                <a:gd name="T34" fmla="*/ 513 w 1165"/>
                <a:gd name="T35" fmla="*/ 327 h 731"/>
                <a:gd name="T36" fmla="*/ 559 w 1165"/>
                <a:gd name="T37" fmla="*/ 298 h 731"/>
                <a:gd name="T38" fmla="*/ 559 w 1165"/>
                <a:gd name="T39" fmla="*/ 250 h 731"/>
                <a:gd name="T40" fmla="*/ 559 w 1165"/>
                <a:gd name="T41" fmla="*/ 238 h 731"/>
                <a:gd name="T42" fmla="*/ 559 w 1165"/>
                <a:gd name="T43" fmla="*/ 203 h 731"/>
                <a:gd name="T44" fmla="*/ 559 w 1165"/>
                <a:gd name="T45" fmla="*/ 184 h 731"/>
                <a:gd name="T46" fmla="*/ 462 w 1165"/>
                <a:gd name="T47" fmla="*/ 184 h 731"/>
                <a:gd name="T48" fmla="*/ 404 w 1165"/>
                <a:gd name="T49" fmla="*/ 184 h 731"/>
                <a:gd name="T50" fmla="*/ 404 w 1165"/>
                <a:gd name="T51" fmla="*/ 166 h 731"/>
                <a:gd name="T52" fmla="*/ 392 w 1165"/>
                <a:gd name="T53" fmla="*/ 166 h 731"/>
                <a:gd name="T54" fmla="*/ 387 w 1165"/>
                <a:gd name="T55" fmla="*/ 160 h 731"/>
                <a:gd name="T56" fmla="*/ 341 w 1165"/>
                <a:gd name="T57" fmla="*/ 148 h 731"/>
                <a:gd name="T58" fmla="*/ 341 w 1165"/>
                <a:gd name="T59" fmla="*/ 119 h 731"/>
                <a:gd name="T60" fmla="*/ 288 w 1165"/>
                <a:gd name="T61" fmla="*/ 113 h 731"/>
                <a:gd name="T62" fmla="*/ 288 w 1165"/>
                <a:gd name="T63" fmla="*/ 0 h 731"/>
                <a:gd name="T64" fmla="*/ 226 w 1165"/>
                <a:gd name="T65" fmla="*/ 0 h 731"/>
                <a:gd name="T66" fmla="*/ 202 w 1165"/>
                <a:gd name="T67" fmla="*/ 0 h 731"/>
                <a:gd name="T68" fmla="*/ 167 w 1165"/>
                <a:gd name="T69" fmla="*/ 0 h 731"/>
                <a:gd name="T70" fmla="*/ 156 w 1165"/>
                <a:gd name="T71" fmla="*/ 0 h 731"/>
                <a:gd name="T72" fmla="*/ 127 w 1165"/>
                <a:gd name="T73" fmla="*/ 0 h 731"/>
                <a:gd name="T74" fmla="*/ 98 w 1165"/>
                <a:gd name="T75" fmla="*/ 18 h 731"/>
                <a:gd name="T76" fmla="*/ 98 w 1165"/>
                <a:gd name="T77" fmla="*/ 36 h 731"/>
                <a:gd name="T78" fmla="*/ 92 w 1165"/>
                <a:gd name="T79" fmla="*/ 53 h 731"/>
                <a:gd name="T80" fmla="*/ 69 w 1165"/>
                <a:gd name="T81" fmla="*/ 53 h 731"/>
                <a:gd name="T82" fmla="*/ 52 w 1165"/>
                <a:gd name="T83" fmla="*/ 48 h 731"/>
                <a:gd name="T84" fmla="*/ 52 w 1165"/>
                <a:gd name="T85" fmla="*/ 36 h 731"/>
                <a:gd name="T86" fmla="*/ 52 w 1165"/>
                <a:gd name="T87" fmla="*/ 12 h 731"/>
                <a:gd name="T88" fmla="*/ 41 w 1165"/>
                <a:gd name="T89" fmla="*/ 0 h 731"/>
                <a:gd name="T90" fmla="*/ 29 w 1165"/>
                <a:gd name="T91" fmla="*/ 0 h 73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165"/>
                <a:gd name="T139" fmla="*/ 0 h 731"/>
                <a:gd name="T140" fmla="*/ 1165 w 1165"/>
                <a:gd name="T141" fmla="*/ 731 h 731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165" h="731">
                  <a:moveTo>
                    <a:pt x="0" y="0"/>
                  </a:moveTo>
                  <a:lnTo>
                    <a:pt x="0" y="11"/>
                  </a:lnTo>
                  <a:lnTo>
                    <a:pt x="12" y="96"/>
                  </a:lnTo>
                  <a:lnTo>
                    <a:pt x="0" y="96"/>
                  </a:lnTo>
                  <a:lnTo>
                    <a:pt x="12" y="107"/>
                  </a:lnTo>
                  <a:lnTo>
                    <a:pt x="0" y="203"/>
                  </a:lnTo>
                  <a:lnTo>
                    <a:pt x="0" y="372"/>
                  </a:lnTo>
                  <a:lnTo>
                    <a:pt x="37" y="372"/>
                  </a:lnTo>
                  <a:lnTo>
                    <a:pt x="96" y="372"/>
                  </a:lnTo>
                  <a:lnTo>
                    <a:pt x="167" y="372"/>
                  </a:lnTo>
                  <a:lnTo>
                    <a:pt x="181" y="372"/>
                  </a:lnTo>
                  <a:lnTo>
                    <a:pt x="204" y="372"/>
                  </a:lnTo>
                  <a:lnTo>
                    <a:pt x="204" y="409"/>
                  </a:lnTo>
                  <a:lnTo>
                    <a:pt x="265" y="409"/>
                  </a:lnTo>
                  <a:lnTo>
                    <a:pt x="313" y="409"/>
                  </a:lnTo>
                  <a:lnTo>
                    <a:pt x="374" y="409"/>
                  </a:lnTo>
                  <a:lnTo>
                    <a:pt x="374" y="505"/>
                  </a:lnTo>
                  <a:lnTo>
                    <a:pt x="409" y="505"/>
                  </a:lnTo>
                  <a:lnTo>
                    <a:pt x="409" y="601"/>
                  </a:lnTo>
                  <a:lnTo>
                    <a:pt x="470" y="601"/>
                  </a:lnTo>
                  <a:lnTo>
                    <a:pt x="470" y="672"/>
                  </a:lnTo>
                  <a:lnTo>
                    <a:pt x="505" y="672"/>
                  </a:lnTo>
                  <a:lnTo>
                    <a:pt x="505" y="683"/>
                  </a:lnTo>
                  <a:lnTo>
                    <a:pt x="505" y="708"/>
                  </a:lnTo>
                  <a:lnTo>
                    <a:pt x="566" y="708"/>
                  </a:lnTo>
                  <a:lnTo>
                    <a:pt x="674" y="708"/>
                  </a:lnTo>
                  <a:lnTo>
                    <a:pt x="674" y="731"/>
                  </a:lnTo>
                  <a:lnTo>
                    <a:pt x="770" y="731"/>
                  </a:lnTo>
                  <a:lnTo>
                    <a:pt x="781" y="731"/>
                  </a:lnTo>
                  <a:lnTo>
                    <a:pt x="793" y="731"/>
                  </a:lnTo>
                  <a:lnTo>
                    <a:pt x="854" y="731"/>
                  </a:lnTo>
                  <a:lnTo>
                    <a:pt x="866" y="731"/>
                  </a:lnTo>
                  <a:lnTo>
                    <a:pt x="866" y="708"/>
                  </a:lnTo>
                  <a:lnTo>
                    <a:pt x="973" y="708"/>
                  </a:lnTo>
                  <a:lnTo>
                    <a:pt x="973" y="660"/>
                  </a:lnTo>
                  <a:lnTo>
                    <a:pt x="1069" y="660"/>
                  </a:lnTo>
                  <a:lnTo>
                    <a:pt x="1069" y="601"/>
                  </a:lnTo>
                  <a:lnTo>
                    <a:pt x="1165" y="601"/>
                  </a:lnTo>
                  <a:lnTo>
                    <a:pt x="1165" y="576"/>
                  </a:lnTo>
                  <a:lnTo>
                    <a:pt x="1165" y="505"/>
                  </a:lnTo>
                  <a:lnTo>
                    <a:pt x="1165" y="491"/>
                  </a:lnTo>
                  <a:lnTo>
                    <a:pt x="1165" y="480"/>
                  </a:lnTo>
                  <a:lnTo>
                    <a:pt x="1165" y="457"/>
                  </a:lnTo>
                  <a:lnTo>
                    <a:pt x="1165" y="409"/>
                  </a:lnTo>
                  <a:lnTo>
                    <a:pt x="1165" y="395"/>
                  </a:lnTo>
                  <a:lnTo>
                    <a:pt x="1165" y="372"/>
                  </a:lnTo>
                  <a:lnTo>
                    <a:pt x="1046" y="372"/>
                  </a:lnTo>
                  <a:lnTo>
                    <a:pt x="962" y="372"/>
                  </a:lnTo>
                  <a:lnTo>
                    <a:pt x="902" y="372"/>
                  </a:lnTo>
                  <a:lnTo>
                    <a:pt x="841" y="372"/>
                  </a:lnTo>
                  <a:lnTo>
                    <a:pt x="841" y="347"/>
                  </a:lnTo>
                  <a:lnTo>
                    <a:pt x="841" y="336"/>
                  </a:lnTo>
                  <a:lnTo>
                    <a:pt x="829" y="336"/>
                  </a:lnTo>
                  <a:lnTo>
                    <a:pt x="818" y="336"/>
                  </a:lnTo>
                  <a:lnTo>
                    <a:pt x="818" y="324"/>
                  </a:lnTo>
                  <a:lnTo>
                    <a:pt x="806" y="324"/>
                  </a:lnTo>
                  <a:lnTo>
                    <a:pt x="806" y="299"/>
                  </a:lnTo>
                  <a:lnTo>
                    <a:pt x="710" y="299"/>
                  </a:lnTo>
                  <a:lnTo>
                    <a:pt x="710" y="265"/>
                  </a:lnTo>
                  <a:lnTo>
                    <a:pt x="710" y="240"/>
                  </a:lnTo>
                  <a:lnTo>
                    <a:pt x="601" y="240"/>
                  </a:lnTo>
                  <a:lnTo>
                    <a:pt x="601" y="228"/>
                  </a:lnTo>
                  <a:lnTo>
                    <a:pt x="601" y="25"/>
                  </a:lnTo>
                  <a:lnTo>
                    <a:pt x="601" y="0"/>
                  </a:lnTo>
                  <a:lnTo>
                    <a:pt x="541" y="0"/>
                  </a:lnTo>
                  <a:lnTo>
                    <a:pt x="470" y="0"/>
                  </a:lnTo>
                  <a:lnTo>
                    <a:pt x="457" y="0"/>
                  </a:lnTo>
                  <a:lnTo>
                    <a:pt x="422" y="0"/>
                  </a:lnTo>
                  <a:lnTo>
                    <a:pt x="374" y="0"/>
                  </a:lnTo>
                  <a:lnTo>
                    <a:pt x="349" y="0"/>
                  </a:lnTo>
                  <a:lnTo>
                    <a:pt x="338" y="0"/>
                  </a:lnTo>
                  <a:lnTo>
                    <a:pt x="326" y="0"/>
                  </a:lnTo>
                  <a:lnTo>
                    <a:pt x="278" y="0"/>
                  </a:lnTo>
                  <a:lnTo>
                    <a:pt x="265" y="0"/>
                  </a:lnTo>
                  <a:lnTo>
                    <a:pt x="204" y="0"/>
                  </a:lnTo>
                  <a:lnTo>
                    <a:pt x="204" y="36"/>
                  </a:lnTo>
                  <a:lnTo>
                    <a:pt x="204" y="48"/>
                  </a:lnTo>
                  <a:lnTo>
                    <a:pt x="204" y="73"/>
                  </a:lnTo>
                  <a:lnTo>
                    <a:pt x="204" y="107"/>
                  </a:lnTo>
                  <a:lnTo>
                    <a:pt x="192" y="107"/>
                  </a:lnTo>
                  <a:lnTo>
                    <a:pt x="167" y="107"/>
                  </a:lnTo>
                  <a:lnTo>
                    <a:pt x="144" y="107"/>
                  </a:lnTo>
                  <a:lnTo>
                    <a:pt x="108" y="107"/>
                  </a:lnTo>
                  <a:lnTo>
                    <a:pt x="108" y="96"/>
                  </a:lnTo>
                  <a:lnTo>
                    <a:pt x="108" y="84"/>
                  </a:lnTo>
                  <a:lnTo>
                    <a:pt x="108" y="73"/>
                  </a:lnTo>
                  <a:lnTo>
                    <a:pt x="108" y="36"/>
                  </a:lnTo>
                  <a:lnTo>
                    <a:pt x="108" y="25"/>
                  </a:lnTo>
                  <a:lnTo>
                    <a:pt x="108" y="0"/>
                  </a:lnTo>
                  <a:lnTo>
                    <a:pt x="85" y="0"/>
                  </a:lnTo>
                  <a:lnTo>
                    <a:pt x="71" y="0"/>
                  </a:lnTo>
                  <a:lnTo>
                    <a:pt x="6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EC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4" name="Freeform 99"/>
            <p:cNvSpPr>
              <a:spLocks/>
            </p:cNvSpPr>
            <p:nvPr/>
          </p:nvSpPr>
          <p:spPr bwMode="auto">
            <a:xfrm>
              <a:off x="4515" y="2083"/>
              <a:ext cx="559" cy="362"/>
            </a:xfrm>
            <a:custGeom>
              <a:avLst/>
              <a:gdLst>
                <a:gd name="T0" fmla="*/ 0 w 1165"/>
                <a:gd name="T1" fmla="*/ 5 h 731"/>
                <a:gd name="T2" fmla="*/ 0 w 1165"/>
                <a:gd name="T3" fmla="*/ 48 h 731"/>
                <a:gd name="T4" fmla="*/ 0 w 1165"/>
                <a:gd name="T5" fmla="*/ 101 h 731"/>
                <a:gd name="T6" fmla="*/ 18 w 1165"/>
                <a:gd name="T7" fmla="*/ 184 h 731"/>
                <a:gd name="T8" fmla="*/ 80 w 1165"/>
                <a:gd name="T9" fmla="*/ 184 h 731"/>
                <a:gd name="T10" fmla="*/ 98 w 1165"/>
                <a:gd name="T11" fmla="*/ 184 h 731"/>
                <a:gd name="T12" fmla="*/ 127 w 1165"/>
                <a:gd name="T13" fmla="*/ 203 h 731"/>
                <a:gd name="T14" fmla="*/ 179 w 1165"/>
                <a:gd name="T15" fmla="*/ 203 h 731"/>
                <a:gd name="T16" fmla="*/ 196 w 1165"/>
                <a:gd name="T17" fmla="*/ 250 h 731"/>
                <a:gd name="T18" fmla="*/ 226 w 1165"/>
                <a:gd name="T19" fmla="*/ 298 h 731"/>
                <a:gd name="T20" fmla="*/ 242 w 1165"/>
                <a:gd name="T21" fmla="*/ 333 h 731"/>
                <a:gd name="T22" fmla="*/ 242 w 1165"/>
                <a:gd name="T23" fmla="*/ 351 h 731"/>
                <a:gd name="T24" fmla="*/ 323 w 1165"/>
                <a:gd name="T25" fmla="*/ 351 h 731"/>
                <a:gd name="T26" fmla="*/ 369 w 1165"/>
                <a:gd name="T27" fmla="*/ 362 h 731"/>
                <a:gd name="T28" fmla="*/ 381 w 1165"/>
                <a:gd name="T29" fmla="*/ 362 h 731"/>
                <a:gd name="T30" fmla="*/ 416 w 1165"/>
                <a:gd name="T31" fmla="*/ 362 h 731"/>
                <a:gd name="T32" fmla="*/ 467 w 1165"/>
                <a:gd name="T33" fmla="*/ 351 h 731"/>
                <a:gd name="T34" fmla="*/ 513 w 1165"/>
                <a:gd name="T35" fmla="*/ 327 h 731"/>
                <a:gd name="T36" fmla="*/ 559 w 1165"/>
                <a:gd name="T37" fmla="*/ 298 h 731"/>
                <a:gd name="T38" fmla="*/ 559 w 1165"/>
                <a:gd name="T39" fmla="*/ 250 h 731"/>
                <a:gd name="T40" fmla="*/ 559 w 1165"/>
                <a:gd name="T41" fmla="*/ 238 h 731"/>
                <a:gd name="T42" fmla="*/ 559 w 1165"/>
                <a:gd name="T43" fmla="*/ 203 h 731"/>
                <a:gd name="T44" fmla="*/ 559 w 1165"/>
                <a:gd name="T45" fmla="*/ 184 h 731"/>
                <a:gd name="T46" fmla="*/ 462 w 1165"/>
                <a:gd name="T47" fmla="*/ 184 h 731"/>
                <a:gd name="T48" fmla="*/ 404 w 1165"/>
                <a:gd name="T49" fmla="*/ 184 h 731"/>
                <a:gd name="T50" fmla="*/ 404 w 1165"/>
                <a:gd name="T51" fmla="*/ 166 h 731"/>
                <a:gd name="T52" fmla="*/ 392 w 1165"/>
                <a:gd name="T53" fmla="*/ 166 h 731"/>
                <a:gd name="T54" fmla="*/ 387 w 1165"/>
                <a:gd name="T55" fmla="*/ 160 h 731"/>
                <a:gd name="T56" fmla="*/ 341 w 1165"/>
                <a:gd name="T57" fmla="*/ 148 h 731"/>
                <a:gd name="T58" fmla="*/ 341 w 1165"/>
                <a:gd name="T59" fmla="*/ 119 h 731"/>
                <a:gd name="T60" fmla="*/ 288 w 1165"/>
                <a:gd name="T61" fmla="*/ 113 h 731"/>
                <a:gd name="T62" fmla="*/ 288 w 1165"/>
                <a:gd name="T63" fmla="*/ 0 h 731"/>
                <a:gd name="T64" fmla="*/ 226 w 1165"/>
                <a:gd name="T65" fmla="*/ 0 h 731"/>
                <a:gd name="T66" fmla="*/ 202 w 1165"/>
                <a:gd name="T67" fmla="*/ 0 h 731"/>
                <a:gd name="T68" fmla="*/ 167 w 1165"/>
                <a:gd name="T69" fmla="*/ 0 h 731"/>
                <a:gd name="T70" fmla="*/ 156 w 1165"/>
                <a:gd name="T71" fmla="*/ 0 h 731"/>
                <a:gd name="T72" fmla="*/ 127 w 1165"/>
                <a:gd name="T73" fmla="*/ 0 h 731"/>
                <a:gd name="T74" fmla="*/ 98 w 1165"/>
                <a:gd name="T75" fmla="*/ 18 h 731"/>
                <a:gd name="T76" fmla="*/ 98 w 1165"/>
                <a:gd name="T77" fmla="*/ 36 h 731"/>
                <a:gd name="T78" fmla="*/ 92 w 1165"/>
                <a:gd name="T79" fmla="*/ 53 h 731"/>
                <a:gd name="T80" fmla="*/ 69 w 1165"/>
                <a:gd name="T81" fmla="*/ 53 h 731"/>
                <a:gd name="T82" fmla="*/ 52 w 1165"/>
                <a:gd name="T83" fmla="*/ 48 h 731"/>
                <a:gd name="T84" fmla="*/ 52 w 1165"/>
                <a:gd name="T85" fmla="*/ 36 h 731"/>
                <a:gd name="T86" fmla="*/ 52 w 1165"/>
                <a:gd name="T87" fmla="*/ 12 h 731"/>
                <a:gd name="T88" fmla="*/ 41 w 1165"/>
                <a:gd name="T89" fmla="*/ 0 h 731"/>
                <a:gd name="T90" fmla="*/ 29 w 1165"/>
                <a:gd name="T91" fmla="*/ 0 h 73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165"/>
                <a:gd name="T139" fmla="*/ 0 h 731"/>
                <a:gd name="T140" fmla="*/ 1165 w 1165"/>
                <a:gd name="T141" fmla="*/ 731 h 731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165" h="731">
                  <a:moveTo>
                    <a:pt x="0" y="0"/>
                  </a:moveTo>
                  <a:lnTo>
                    <a:pt x="0" y="11"/>
                  </a:lnTo>
                  <a:lnTo>
                    <a:pt x="12" y="96"/>
                  </a:lnTo>
                  <a:lnTo>
                    <a:pt x="0" y="96"/>
                  </a:lnTo>
                  <a:lnTo>
                    <a:pt x="12" y="107"/>
                  </a:lnTo>
                  <a:lnTo>
                    <a:pt x="0" y="203"/>
                  </a:lnTo>
                  <a:lnTo>
                    <a:pt x="0" y="372"/>
                  </a:lnTo>
                  <a:lnTo>
                    <a:pt x="37" y="372"/>
                  </a:lnTo>
                  <a:lnTo>
                    <a:pt x="96" y="372"/>
                  </a:lnTo>
                  <a:lnTo>
                    <a:pt x="167" y="372"/>
                  </a:lnTo>
                  <a:lnTo>
                    <a:pt x="181" y="372"/>
                  </a:lnTo>
                  <a:lnTo>
                    <a:pt x="204" y="372"/>
                  </a:lnTo>
                  <a:lnTo>
                    <a:pt x="204" y="409"/>
                  </a:lnTo>
                  <a:lnTo>
                    <a:pt x="265" y="409"/>
                  </a:lnTo>
                  <a:lnTo>
                    <a:pt x="313" y="409"/>
                  </a:lnTo>
                  <a:lnTo>
                    <a:pt x="374" y="409"/>
                  </a:lnTo>
                  <a:lnTo>
                    <a:pt x="374" y="505"/>
                  </a:lnTo>
                  <a:lnTo>
                    <a:pt x="409" y="505"/>
                  </a:lnTo>
                  <a:lnTo>
                    <a:pt x="409" y="601"/>
                  </a:lnTo>
                  <a:lnTo>
                    <a:pt x="470" y="601"/>
                  </a:lnTo>
                  <a:lnTo>
                    <a:pt x="470" y="672"/>
                  </a:lnTo>
                  <a:lnTo>
                    <a:pt x="505" y="672"/>
                  </a:lnTo>
                  <a:lnTo>
                    <a:pt x="505" y="683"/>
                  </a:lnTo>
                  <a:lnTo>
                    <a:pt x="505" y="708"/>
                  </a:lnTo>
                  <a:lnTo>
                    <a:pt x="566" y="708"/>
                  </a:lnTo>
                  <a:lnTo>
                    <a:pt x="674" y="708"/>
                  </a:lnTo>
                  <a:lnTo>
                    <a:pt x="674" y="731"/>
                  </a:lnTo>
                  <a:lnTo>
                    <a:pt x="770" y="731"/>
                  </a:lnTo>
                  <a:lnTo>
                    <a:pt x="781" y="731"/>
                  </a:lnTo>
                  <a:lnTo>
                    <a:pt x="793" y="731"/>
                  </a:lnTo>
                  <a:lnTo>
                    <a:pt x="854" y="731"/>
                  </a:lnTo>
                  <a:lnTo>
                    <a:pt x="866" y="731"/>
                  </a:lnTo>
                  <a:lnTo>
                    <a:pt x="866" y="708"/>
                  </a:lnTo>
                  <a:lnTo>
                    <a:pt x="973" y="708"/>
                  </a:lnTo>
                  <a:lnTo>
                    <a:pt x="973" y="660"/>
                  </a:lnTo>
                  <a:lnTo>
                    <a:pt x="1069" y="660"/>
                  </a:lnTo>
                  <a:lnTo>
                    <a:pt x="1069" y="601"/>
                  </a:lnTo>
                  <a:lnTo>
                    <a:pt x="1165" y="601"/>
                  </a:lnTo>
                  <a:lnTo>
                    <a:pt x="1165" y="576"/>
                  </a:lnTo>
                  <a:lnTo>
                    <a:pt x="1165" y="505"/>
                  </a:lnTo>
                  <a:lnTo>
                    <a:pt x="1165" y="491"/>
                  </a:lnTo>
                  <a:lnTo>
                    <a:pt x="1165" y="480"/>
                  </a:lnTo>
                  <a:lnTo>
                    <a:pt x="1165" y="457"/>
                  </a:lnTo>
                  <a:lnTo>
                    <a:pt x="1165" y="409"/>
                  </a:lnTo>
                  <a:lnTo>
                    <a:pt x="1165" y="395"/>
                  </a:lnTo>
                  <a:lnTo>
                    <a:pt x="1165" y="372"/>
                  </a:lnTo>
                  <a:lnTo>
                    <a:pt x="1046" y="372"/>
                  </a:lnTo>
                  <a:lnTo>
                    <a:pt x="962" y="372"/>
                  </a:lnTo>
                  <a:lnTo>
                    <a:pt x="902" y="372"/>
                  </a:lnTo>
                  <a:lnTo>
                    <a:pt x="841" y="372"/>
                  </a:lnTo>
                  <a:lnTo>
                    <a:pt x="841" y="347"/>
                  </a:lnTo>
                  <a:lnTo>
                    <a:pt x="841" y="336"/>
                  </a:lnTo>
                  <a:lnTo>
                    <a:pt x="829" y="336"/>
                  </a:lnTo>
                  <a:lnTo>
                    <a:pt x="818" y="336"/>
                  </a:lnTo>
                  <a:lnTo>
                    <a:pt x="818" y="324"/>
                  </a:lnTo>
                  <a:lnTo>
                    <a:pt x="806" y="324"/>
                  </a:lnTo>
                  <a:lnTo>
                    <a:pt x="806" y="299"/>
                  </a:lnTo>
                  <a:lnTo>
                    <a:pt x="710" y="299"/>
                  </a:lnTo>
                  <a:lnTo>
                    <a:pt x="710" y="265"/>
                  </a:lnTo>
                  <a:lnTo>
                    <a:pt x="710" y="240"/>
                  </a:lnTo>
                  <a:lnTo>
                    <a:pt x="601" y="240"/>
                  </a:lnTo>
                  <a:lnTo>
                    <a:pt x="601" y="228"/>
                  </a:lnTo>
                  <a:lnTo>
                    <a:pt x="601" y="25"/>
                  </a:lnTo>
                  <a:lnTo>
                    <a:pt x="601" y="0"/>
                  </a:lnTo>
                  <a:lnTo>
                    <a:pt x="541" y="0"/>
                  </a:lnTo>
                  <a:lnTo>
                    <a:pt x="470" y="0"/>
                  </a:lnTo>
                  <a:lnTo>
                    <a:pt x="457" y="0"/>
                  </a:lnTo>
                  <a:lnTo>
                    <a:pt x="422" y="0"/>
                  </a:lnTo>
                  <a:lnTo>
                    <a:pt x="374" y="0"/>
                  </a:lnTo>
                  <a:lnTo>
                    <a:pt x="349" y="0"/>
                  </a:lnTo>
                  <a:lnTo>
                    <a:pt x="338" y="0"/>
                  </a:lnTo>
                  <a:lnTo>
                    <a:pt x="326" y="0"/>
                  </a:lnTo>
                  <a:lnTo>
                    <a:pt x="278" y="0"/>
                  </a:lnTo>
                  <a:lnTo>
                    <a:pt x="265" y="0"/>
                  </a:lnTo>
                  <a:lnTo>
                    <a:pt x="204" y="0"/>
                  </a:lnTo>
                  <a:lnTo>
                    <a:pt x="204" y="36"/>
                  </a:lnTo>
                  <a:lnTo>
                    <a:pt x="204" y="48"/>
                  </a:lnTo>
                  <a:lnTo>
                    <a:pt x="204" y="73"/>
                  </a:lnTo>
                  <a:lnTo>
                    <a:pt x="204" y="107"/>
                  </a:lnTo>
                  <a:lnTo>
                    <a:pt x="192" y="107"/>
                  </a:lnTo>
                  <a:lnTo>
                    <a:pt x="167" y="107"/>
                  </a:lnTo>
                  <a:lnTo>
                    <a:pt x="144" y="107"/>
                  </a:lnTo>
                  <a:lnTo>
                    <a:pt x="108" y="107"/>
                  </a:lnTo>
                  <a:lnTo>
                    <a:pt x="108" y="96"/>
                  </a:lnTo>
                  <a:lnTo>
                    <a:pt x="108" y="84"/>
                  </a:lnTo>
                  <a:lnTo>
                    <a:pt x="108" y="73"/>
                  </a:lnTo>
                  <a:lnTo>
                    <a:pt x="108" y="36"/>
                  </a:lnTo>
                  <a:lnTo>
                    <a:pt x="108" y="25"/>
                  </a:lnTo>
                  <a:lnTo>
                    <a:pt x="108" y="0"/>
                  </a:lnTo>
                  <a:lnTo>
                    <a:pt x="85" y="0"/>
                  </a:lnTo>
                  <a:lnTo>
                    <a:pt x="71" y="0"/>
                  </a:lnTo>
                  <a:lnTo>
                    <a:pt x="6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ECFF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5" name="Freeform 100"/>
            <p:cNvSpPr>
              <a:spLocks/>
            </p:cNvSpPr>
            <p:nvPr/>
          </p:nvSpPr>
          <p:spPr bwMode="auto">
            <a:xfrm>
              <a:off x="3836" y="2268"/>
              <a:ext cx="685" cy="950"/>
            </a:xfrm>
            <a:custGeom>
              <a:avLst/>
              <a:gdLst>
                <a:gd name="T0" fmla="*/ 7 w 1429"/>
                <a:gd name="T1" fmla="*/ 11 h 1920"/>
                <a:gd name="T2" fmla="*/ 12 w 1429"/>
                <a:gd name="T3" fmla="*/ 11 h 1920"/>
                <a:gd name="T4" fmla="*/ 18 w 1429"/>
                <a:gd name="T5" fmla="*/ 11 h 1920"/>
                <a:gd name="T6" fmla="*/ 12 w 1429"/>
                <a:gd name="T7" fmla="*/ 18 h 1920"/>
                <a:gd name="T8" fmla="*/ 18 w 1429"/>
                <a:gd name="T9" fmla="*/ 30 h 1920"/>
                <a:gd name="T10" fmla="*/ 18 w 1429"/>
                <a:gd name="T11" fmla="*/ 35 h 1920"/>
                <a:gd name="T12" fmla="*/ 18 w 1429"/>
                <a:gd name="T13" fmla="*/ 42 h 1920"/>
                <a:gd name="T14" fmla="*/ 23 w 1429"/>
                <a:gd name="T15" fmla="*/ 53 h 1920"/>
                <a:gd name="T16" fmla="*/ 23 w 1429"/>
                <a:gd name="T17" fmla="*/ 59 h 1920"/>
                <a:gd name="T18" fmla="*/ 35 w 1429"/>
                <a:gd name="T19" fmla="*/ 66 h 1920"/>
                <a:gd name="T20" fmla="*/ 35 w 1429"/>
                <a:gd name="T21" fmla="*/ 71 h 1920"/>
                <a:gd name="T22" fmla="*/ 30 w 1429"/>
                <a:gd name="T23" fmla="*/ 83 h 1920"/>
                <a:gd name="T24" fmla="*/ 35 w 1429"/>
                <a:gd name="T25" fmla="*/ 95 h 1920"/>
                <a:gd name="T26" fmla="*/ 41 w 1429"/>
                <a:gd name="T27" fmla="*/ 106 h 1920"/>
                <a:gd name="T28" fmla="*/ 35 w 1429"/>
                <a:gd name="T29" fmla="*/ 119 h 1920"/>
                <a:gd name="T30" fmla="*/ 30 w 1429"/>
                <a:gd name="T31" fmla="*/ 119 h 1920"/>
                <a:gd name="T32" fmla="*/ 35 w 1429"/>
                <a:gd name="T33" fmla="*/ 130 h 1920"/>
                <a:gd name="T34" fmla="*/ 30 w 1429"/>
                <a:gd name="T35" fmla="*/ 137 h 1920"/>
                <a:gd name="T36" fmla="*/ 23 w 1429"/>
                <a:gd name="T37" fmla="*/ 148 h 1920"/>
                <a:gd name="T38" fmla="*/ 46 w 1429"/>
                <a:gd name="T39" fmla="*/ 208 h 1920"/>
                <a:gd name="T40" fmla="*/ 53 w 1429"/>
                <a:gd name="T41" fmla="*/ 214 h 1920"/>
                <a:gd name="T42" fmla="*/ 69 w 1429"/>
                <a:gd name="T43" fmla="*/ 214 h 1920"/>
                <a:gd name="T44" fmla="*/ 196 w 1429"/>
                <a:gd name="T45" fmla="*/ 214 h 1920"/>
                <a:gd name="T46" fmla="*/ 271 w 1429"/>
                <a:gd name="T47" fmla="*/ 220 h 1920"/>
                <a:gd name="T48" fmla="*/ 294 w 1429"/>
                <a:gd name="T49" fmla="*/ 261 h 1920"/>
                <a:gd name="T50" fmla="*/ 329 w 1429"/>
                <a:gd name="T51" fmla="*/ 315 h 1920"/>
                <a:gd name="T52" fmla="*/ 363 w 1429"/>
                <a:gd name="T53" fmla="*/ 410 h 1920"/>
                <a:gd name="T54" fmla="*/ 386 w 1429"/>
                <a:gd name="T55" fmla="*/ 581 h 1920"/>
                <a:gd name="T56" fmla="*/ 375 w 1429"/>
                <a:gd name="T57" fmla="*/ 665 h 1920"/>
                <a:gd name="T58" fmla="*/ 444 w 1429"/>
                <a:gd name="T59" fmla="*/ 670 h 1920"/>
                <a:gd name="T60" fmla="*/ 610 w 1429"/>
                <a:gd name="T61" fmla="*/ 950 h 1920"/>
                <a:gd name="T62" fmla="*/ 628 w 1429"/>
                <a:gd name="T63" fmla="*/ 855 h 1920"/>
                <a:gd name="T64" fmla="*/ 628 w 1429"/>
                <a:gd name="T65" fmla="*/ 778 h 1920"/>
                <a:gd name="T66" fmla="*/ 628 w 1429"/>
                <a:gd name="T67" fmla="*/ 623 h 1920"/>
                <a:gd name="T68" fmla="*/ 633 w 1429"/>
                <a:gd name="T69" fmla="*/ 605 h 1920"/>
                <a:gd name="T70" fmla="*/ 644 w 1429"/>
                <a:gd name="T71" fmla="*/ 588 h 1920"/>
                <a:gd name="T72" fmla="*/ 644 w 1429"/>
                <a:gd name="T73" fmla="*/ 528 h 1920"/>
                <a:gd name="T74" fmla="*/ 644 w 1429"/>
                <a:gd name="T75" fmla="*/ 486 h 1920"/>
                <a:gd name="T76" fmla="*/ 644 w 1429"/>
                <a:gd name="T77" fmla="*/ 439 h 1920"/>
                <a:gd name="T78" fmla="*/ 644 w 1429"/>
                <a:gd name="T79" fmla="*/ 410 h 1920"/>
                <a:gd name="T80" fmla="*/ 656 w 1429"/>
                <a:gd name="T81" fmla="*/ 362 h 1920"/>
                <a:gd name="T82" fmla="*/ 656 w 1429"/>
                <a:gd name="T83" fmla="*/ 344 h 1920"/>
                <a:gd name="T84" fmla="*/ 656 w 1429"/>
                <a:gd name="T85" fmla="*/ 303 h 1920"/>
                <a:gd name="T86" fmla="*/ 656 w 1429"/>
                <a:gd name="T87" fmla="*/ 243 h 1920"/>
                <a:gd name="T88" fmla="*/ 662 w 1429"/>
                <a:gd name="T89" fmla="*/ 214 h 1920"/>
                <a:gd name="T90" fmla="*/ 667 w 1429"/>
                <a:gd name="T91" fmla="*/ 201 h 1920"/>
                <a:gd name="T92" fmla="*/ 667 w 1429"/>
                <a:gd name="T93" fmla="*/ 172 h 1920"/>
                <a:gd name="T94" fmla="*/ 667 w 1429"/>
                <a:gd name="T95" fmla="*/ 148 h 1920"/>
                <a:gd name="T96" fmla="*/ 667 w 1429"/>
                <a:gd name="T97" fmla="*/ 71 h 1920"/>
                <a:gd name="T98" fmla="*/ 667 w 1429"/>
                <a:gd name="T99" fmla="*/ 42 h 1920"/>
                <a:gd name="T100" fmla="*/ 685 w 1429"/>
                <a:gd name="T101" fmla="*/ 18 h 1920"/>
                <a:gd name="T102" fmla="*/ 524 w 1429"/>
                <a:gd name="T103" fmla="*/ 6 h 1920"/>
                <a:gd name="T104" fmla="*/ 386 w 1429"/>
                <a:gd name="T105" fmla="*/ 0 h 1920"/>
                <a:gd name="T106" fmla="*/ 299 w 1429"/>
                <a:gd name="T107" fmla="*/ 0 h 1920"/>
                <a:gd name="T108" fmla="*/ 248 w 1429"/>
                <a:gd name="T109" fmla="*/ 0 h 1920"/>
                <a:gd name="T110" fmla="*/ 191 w 1429"/>
                <a:gd name="T111" fmla="*/ 0 h 1920"/>
                <a:gd name="T112" fmla="*/ 161 w 1429"/>
                <a:gd name="T113" fmla="*/ 6 h 1920"/>
                <a:gd name="T114" fmla="*/ 104 w 1429"/>
                <a:gd name="T115" fmla="*/ 6 h 1920"/>
                <a:gd name="T116" fmla="*/ 0 w 1429"/>
                <a:gd name="T117" fmla="*/ 6 h 192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429"/>
                <a:gd name="T178" fmla="*/ 0 h 1920"/>
                <a:gd name="T179" fmla="*/ 1429 w 1429"/>
                <a:gd name="T180" fmla="*/ 1920 h 192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429" h="1920">
                  <a:moveTo>
                    <a:pt x="0" y="12"/>
                  </a:moveTo>
                  <a:lnTo>
                    <a:pt x="14" y="12"/>
                  </a:lnTo>
                  <a:lnTo>
                    <a:pt x="14" y="23"/>
                  </a:lnTo>
                  <a:lnTo>
                    <a:pt x="14" y="12"/>
                  </a:lnTo>
                  <a:lnTo>
                    <a:pt x="25" y="12"/>
                  </a:lnTo>
                  <a:lnTo>
                    <a:pt x="25" y="23"/>
                  </a:lnTo>
                  <a:lnTo>
                    <a:pt x="25" y="37"/>
                  </a:lnTo>
                  <a:lnTo>
                    <a:pt x="25" y="23"/>
                  </a:lnTo>
                  <a:lnTo>
                    <a:pt x="37" y="23"/>
                  </a:lnTo>
                  <a:lnTo>
                    <a:pt x="25" y="37"/>
                  </a:lnTo>
                  <a:lnTo>
                    <a:pt x="37" y="37"/>
                  </a:lnTo>
                  <a:lnTo>
                    <a:pt x="25" y="37"/>
                  </a:lnTo>
                  <a:lnTo>
                    <a:pt x="37" y="37"/>
                  </a:lnTo>
                  <a:lnTo>
                    <a:pt x="37" y="48"/>
                  </a:lnTo>
                  <a:lnTo>
                    <a:pt x="37" y="60"/>
                  </a:lnTo>
                  <a:lnTo>
                    <a:pt x="48" y="60"/>
                  </a:lnTo>
                  <a:lnTo>
                    <a:pt x="48" y="71"/>
                  </a:lnTo>
                  <a:lnTo>
                    <a:pt x="37" y="71"/>
                  </a:lnTo>
                  <a:lnTo>
                    <a:pt x="48" y="71"/>
                  </a:lnTo>
                  <a:lnTo>
                    <a:pt x="48" y="85"/>
                  </a:lnTo>
                  <a:lnTo>
                    <a:pt x="37" y="85"/>
                  </a:lnTo>
                  <a:lnTo>
                    <a:pt x="37" y="96"/>
                  </a:lnTo>
                  <a:lnTo>
                    <a:pt x="48" y="96"/>
                  </a:lnTo>
                  <a:lnTo>
                    <a:pt x="48" y="108"/>
                  </a:lnTo>
                  <a:lnTo>
                    <a:pt x="62" y="108"/>
                  </a:lnTo>
                  <a:lnTo>
                    <a:pt x="62" y="119"/>
                  </a:lnTo>
                  <a:lnTo>
                    <a:pt x="48" y="119"/>
                  </a:lnTo>
                  <a:lnTo>
                    <a:pt x="62" y="119"/>
                  </a:lnTo>
                  <a:lnTo>
                    <a:pt x="62" y="133"/>
                  </a:lnTo>
                  <a:lnTo>
                    <a:pt x="73" y="133"/>
                  </a:lnTo>
                  <a:lnTo>
                    <a:pt x="73" y="144"/>
                  </a:lnTo>
                  <a:lnTo>
                    <a:pt x="73" y="156"/>
                  </a:lnTo>
                  <a:lnTo>
                    <a:pt x="73" y="144"/>
                  </a:lnTo>
                  <a:lnTo>
                    <a:pt x="73" y="156"/>
                  </a:lnTo>
                  <a:lnTo>
                    <a:pt x="62" y="156"/>
                  </a:lnTo>
                  <a:lnTo>
                    <a:pt x="62" y="167"/>
                  </a:lnTo>
                  <a:lnTo>
                    <a:pt x="62" y="181"/>
                  </a:lnTo>
                  <a:lnTo>
                    <a:pt x="73" y="181"/>
                  </a:lnTo>
                  <a:lnTo>
                    <a:pt x="73" y="192"/>
                  </a:lnTo>
                  <a:lnTo>
                    <a:pt x="85" y="192"/>
                  </a:lnTo>
                  <a:lnTo>
                    <a:pt x="85" y="204"/>
                  </a:lnTo>
                  <a:lnTo>
                    <a:pt x="85" y="215"/>
                  </a:lnTo>
                  <a:lnTo>
                    <a:pt x="85" y="229"/>
                  </a:lnTo>
                  <a:lnTo>
                    <a:pt x="73" y="229"/>
                  </a:lnTo>
                  <a:lnTo>
                    <a:pt x="73" y="240"/>
                  </a:lnTo>
                  <a:lnTo>
                    <a:pt x="73" y="229"/>
                  </a:lnTo>
                  <a:lnTo>
                    <a:pt x="73" y="240"/>
                  </a:lnTo>
                  <a:lnTo>
                    <a:pt x="62" y="240"/>
                  </a:lnTo>
                  <a:lnTo>
                    <a:pt x="62" y="252"/>
                  </a:lnTo>
                  <a:lnTo>
                    <a:pt x="73" y="252"/>
                  </a:lnTo>
                  <a:lnTo>
                    <a:pt x="73" y="263"/>
                  </a:lnTo>
                  <a:lnTo>
                    <a:pt x="62" y="277"/>
                  </a:lnTo>
                  <a:lnTo>
                    <a:pt x="62" y="288"/>
                  </a:lnTo>
                  <a:lnTo>
                    <a:pt x="62" y="277"/>
                  </a:lnTo>
                  <a:lnTo>
                    <a:pt x="62" y="288"/>
                  </a:lnTo>
                  <a:lnTo>
                    <a:pt x="62" y="300"/>
                  </a:lnTo>
                  <a:lnTo>
                    <a:pt x="48" y="300"/>
                  </a:lnTo>
                  <a:lnTo>
                    <a:pt x="85" y="300"/>
                  </a:lnTo>
                  <a:lnTo>
                    <a:pt x="85" y="421"/>
                  </a:lnTo>
                  <a:lnTo>
                    <a:pt x="96" y="421"/>
                  </a:lnTo>
                  <a:lnTo>
                    <a:pt x="110" y="421"/>
                  </a:lnTo>
                  <a:lnTo>
                    <a:pt x="121" y="421"/>
                  </a:lnTo>
                  <a:lnTo>
                    <a:pt x="110" y="432"/>
                  </a:lnTo>
                  <a:lnTo>
                    <a:pt x="121" y="432"/>
                  </a:lnTo>
                  <a:lnTo>
                    <a:pt x="133" y="432"/>
                  </a:lnTo>
                  <a:lnTo>
                    <a:pt x="144" y="432"/>
                  </a:lnTo>
                  <a:lnTo>
                    <a:pt x="169" y="432"/>
                  </a:lnTo>
                  <a:lnTo>
                    <a:pt x="181" y="432"/>
                  </a:lnTo>
                  <a:lnTo>
                    <a:pt x="409" y="432"/>
                  </a:lnTo>
                  <a:lnTo>
                    <a:pt x="469" y="432"/>
                  </a:lnTo>
                  <a:lnTo>
                    <a:pt x="565" y="432"/>
                  </a:lnTo>
                  <a:lnTo>
                    <a:pt x="565" y="444"/>
                  </a:lnTo>
                  <a:lnTo>
                    <a:pt x="590" y="444"/>
                  </a:lnTo>
                  <a:lnTo>
                    <a:pt x="590" y="528"/>
                  </a:lnTo>
                  <a:lnTo>
                    <a:pt x="613" y="528"/>
                  </a:lnTo>
                  <a:lnTo>
                    <a:pt x="686" y="528"/>
                  </a:lnTo>
                  <a:lnTo>
                    <a:pt x="686" y="565"/>
                  </a:lnTo>
                  <a:lnTo>
                    <a:pt x="686" y="636"/>
                  </a:lnTo>
                  <a:lnTo>
                    <a:pt x="697" y="636"/>
                  </a:lnTo>
                  <a:lnTo>
                    <a:pt x="697" y="828"/>
                  </a:lnTo>
                  <a:lnTo>
                    <a:pt x="757" y="828"/>
                  </a:lnTo>
                  <a:lnTo>
                    <a:pt x="757" y="1127"/>
                  </a:lnTo>
                  <a:lnTo>
                    <a:pt x="757" y="1175"/>
                  </a:lnTo>
                  <a:lnTo>
                    <a:pt x="805" y="1175"/>
                  </a:lnTo>
                  <a:lnTo>
                    <a:pt x="805" y="1223"/>
                  </a:lnTo>
                  <a:lnTo>
                    <a:pt x="782" y="1223"/>
                  </a:lnTo>
                  <a:lnTo>
                    <a:pt x="782" y="1344"/>
                  </a:lnTo>
                  <a:lnTo>
                    <a:pt x="830" y="1344"/>
                  </a:lnTo>
                  <a:lnTo>
                    <a:pt x="830" y="1355"/>
                  </a:lnTo>
                  <a:lnTo>
                    <a:pt x="926" y="1355"/>
                  </a:lnTo>
                  <a:lnTo>
                    <a:pt x="912" y="1728"/>
                  </a:lnTo>
                  <a:lnTo>
                    <a:pt x="889" y="1920"/>
                  </a:lnTo>
                  <a:lnTo>
                    <a:pt x="1273" y="1920"/>
                  </a:lnTo>
                  <a:lnTo>
                    <a:pt x="1273" y="1847"/>
                  </a:lnTo>
                  <a:lnTo>
                    <a:pt x="1273" y="1728"/>
                  </a:lnTo>
                  <a:lnTo>
                    <a:pt x="1310" y="1728"/>
                  </a:lnTo>
                  <a:lnTo>
                    <a:pt x="1310" y="1703"/>
                  </a:lnTo>
                  <a:lnTo>
                    <a:pt x="1310" y="1620"/>
                  </a:lnTo>
                  <a:lnTo>
                    <a:pt x="1310" y="1572"/>
                  </a:lnTo>
                  <a:lnTo>
                    <a:pt x="1310" y="1415"/>
                  </a:lnTo>
                  <a:lnTo>
                    <a:pt x="1310" y="1296"/>
                  </a:lnTo>
                  <a:lnTo>
                    <a:pt x="1310" y="1259"/>
                  </a:lnTo>
                  <a:lnTo>
                    <a:pt x="1310" y="1248"/>
                  </a:lnTo>
                  <a:lnTo>
                    <a:pt x="1310" y="1223"/>
                  </a:lnTo>
                  <a:lnTo>
                    <a:pt x="1321" y="1223"/>
                  </a:lnTo>
                  <a:lnTo>
                    <a:pt x="1344" y="1223"/>
                  </a:lnTo>
                  <a:lnTo>
                    <a:pt x="1344" y="1211"/>
                  </a:lnTo>
                  <a:lnTo>
                    <a:pt x="1344" y="1188"/>
                  </a:lnTo>
                  <a:lnTo>
                    <a:pt x="1344" y="1175"/>
                  </a:lnTo>
                  <a:lnTo>
                    <a:pt x="1344" y="1140"/>
                  </a:lnTo>
                  <a:lnTo>
                    <a:pt x="1344" y="1067"/>
                  </a:lnTo>
                  <a:lnTo>
                    <a:pt x="1344" y="1044"/>
                  </a:lnTo>
                  <a:lnTo>
                    <a:pt x="1344" y="996"/>
                  </a:lnTo>
                  <a:lnTo>
                    <a:pt x="1344" y="983"/>
                  </a:lnTo>
                  <a:lnTo>
                    <a:pt x="1344" y="960"/>
                  </a:lnTo>
                  <a:lnTo>
                    <a:pt x="1344" y="912"/>
                  </a:lnTo>
                  <a:lnTo>
                    <a:pt x="1344" y="887"/>
                  </a:lnTo>
                  <a:lnTo>
                    <a:pt x="1344" y="864"/>
                  </a:lnTo>
                  <a:lnTo>
                    <a:pt x="1344" y="839"/>
                  </a:lnTo>
                  <a:lnTo>
                    <a:pt x="1344" y="828"/>
                  </a:lnTo>
                  <a:lnTo>
                    <a:pt x="1369" y="828"/>
                  </a:lnTo>
                  <a:lnTo>
                    <a:pt x="1369" y="743"/>
                  </a:lnTo>
                  <a:lnTo>
                    <a:pt x="1369" y="732"/>
                  </a:lnTo>
                  <a:lnTo>
                    <a:pt x="1369" y="720"/>
                  </a:lnTo>
                  <a:lnTo>
                    <a:pt x="1369" y="709"/>
                  </a:lnTo>
                  <a:lnTo>
                    <a:pt x="1369" y="695"/>
                  </a:lnTo>
                  <a:lnTo>
                    <a:pt x="1369" y="672"/>
                  </a:lnTo>
                  <a:lnTo>
                    <a:pt x="1369" y="636"/>
                  </a:lnTo>
                  <a:lnTo>
                    <a:pt x="1369" y="613"/>
                  </a:lnTo>
                  <a:lnTo>
                    <a:pt x="1369" y="565"/>
                  </a:lnTo>
                  <a:lnTo>
                    <a:pt x="1369" y="551"/>
                  </a:lnTo>
                  <a:lnTo>
                    <a:pt x="1369" y="492"/>
                  </a:lnTo>
                  <a:lnTo>
                    <a:pt x="1369" y="469"/>
                  </a:lnTo>
                  <a:lnTo>
                    <a:pt x="1369" y="432"/>
                  </a:lnTo>
                  <a:lnTo>
                    <a:pt x="1381" y="432"/>
                  </a:lnTo>
                  <a:lnTo>
                    <a:pt x="1392" y="432"/>
                  </a:lnTo>
                  <a:lnTo>
                    <a:pt x="1392" y="421"/>
                  </a:lnTo>
                  <a:lnTo>
                    <a:pt x="1392" y="407"/>
                  </a:lnTo>
                  <a:lnTo>
                    <a:pt x="1392" y="384"/>
                  </a:lnTo>
                  <a:lnTo>
                    <a:pt x="1392" y="359"/>
                  </a:lnTo>
                  <a:lnTo>
                    <a:pt x="1392" y="348"/>
                  </a:lnTo>
                  <a:lnTo>
                    <a:pt x="1392" y="336"/>
                  </a:lnTo>
                  <a:lnTo>
                    <a:pt x="1392" y="311"/>
                  </a:lnTo>
                  <a:lnTo>
                    <a:pt x="1392" y="300"/>
                  </a:lnTo>
                  <a:lnTo>
                    <a:pt x="1392" y="277"/>
                  </a:lnTo>
                  <a:lnTo>
                    <a:pt x="1392" y="263"/>
                  </a:lnTo>
                  <a:lnTo>
                    <a:pt x="1392" y="144"/>
                  </a:lnTo>
                  <a:lnTo>
                    <a:pt x="1392" y="119"/>
                  </a:lnTo>
                  <a:lnTo>
                    <a:pt x="1392" y="96"/>
                  </a:lnTo>
                  <a:lnTo>
                    <a:pt x="1392" y="85"/>
                  </a:lnTo>
                  <a:lnTo>
                    <a:pt x="1392" y="60"/>
                  </a:lnTo>
                  <a:lnTo>
                    <a:pt x="1392" y="37"/>
                  </a:lnTo>
                  <a:lnTo>
                    <a:pt x="1429" y="37"/>
                  </a:lnTo>
                  <a:lnTo>
                    <a:pt x="1429" y="12"/>
                  </a:lnTo>
                  <a:lnTo>
                    <a:pt x="1392" y="12"/>
                  </a:lnTo>
                  <a:lnTo>
                    <a:pt x="1093" y="12"/>
                  </a:lnTo>
                  <a:lnTo>
                    <a:pt x="926" y="12"/>
                  </a:lnTo>
                  <a:lnTo>
                    <a:pt x="926" y="0"/>
                  </a:lnTo>
                  <a:lnTo>
                    <a:pt x="805" y="0"/>
                  </a:lnTo>
                  <a:lnTo>
                    <a:pt x="686" y="0"/>
                  </a:lnTo>
                  <a:lnTo>
                    <a:pt x="638" y="0"/>
                  </a:lnTo>
                  <a:lnTo>
                    <a:pt x="624" y="0"/>
                  </a:lnTo>
                  <a:lnTo>
                    <a:pt x="613" y="0"/>
                  </a:lnTo>
                  <a:lnTo>
                    <a:pt x="553" y="0"/>
                  </a:lnTo>
                  <a:lnTo>
                    <a:pt x="517" y="0"/>
                  </a:lnTo>
                  <a:lnTo>
                    <a:pt x="505" y="0"/>
                  </a:lnTo>
                  <a:lnTo>
                    <a:pt x="409" y="0"/>
                  </a:lnTo>
                  <a:lnTo>
                    <a:pt x="398" y="0"/>
                  </a:lnTo>
                  <a:lnTo>
                    <a:pt x="361" y="0"/>
                  </a:lnTo>
                  <a:lnTo>
                    <a:pt x="336" y="0"/>
                  </a:lnTo>
                  <a:lnTo>
                    <a:pt x="336" y="12"/>
                  </a:lnTo>
                  <a:lnTo>
                    <a:pt x="325" y="12"/>
                  </a:lnTo>
                  <a:lnTo>
                    <a:pt x="240" y="12"/>
                  </a:lnTo>
                  <a:lnTo>
                    <a:pt x="217" y="12"/>
                  </a:lnTo>
                  <a:lnTo>
                    <a:pt x="121" y="12"/>
                  </a:lnTo>
                  <a:lnTo>
                    <a:pt x="14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CCEC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6" name="Freeform 101"/>
            <p:cNvSpPr>
              <a:spLocks/>
            </p:cNvSpPr>
            <p:nvPr/>
          </p:nvSpPr>
          <p:spPr bwMode="auto">
            <a:xfrm>
              <a:off x="3836" y="2268"/>
              <a:ext cx="685" cy="950"/>
            </a:xfrm>
            <a:custGeom>
              <a:avLst/>
              <a:gdLst>
                <a:gd name="T0" fmla="*/ 7 w 1429"/>
                <a:gd name="T1" fmla="*/ 11 h 1920"/>
                <a:gd name="T2" fmla="*/ 12 w 1429"/>
                <a:gd name="T3" fmla="*/ 11 h 1920"/>
                <a:gd name="T4" fmla="*/ 18 w 1429"/>
                <a:gd name="T5" fmla="*/ 11 h 1920"/>
                <a:gd name="T6" fmla="*/ 12 w 1429"/>
                <a:gd name="T7" fmla="*/ 18 h 1920"/>
                <a:gd name="T8" fmla="*/ 18 w 1429"/>
                <a:gd name="T9" fmla="*/ 30 h 1920"/>
                <a:gd name="T10" fmla="*/ 18 w 1429"/>
                <a:gd name="T11" fmla="*/ 35 h 1920"/>
                <a:gd name="T12" fmla="*/ 18 w 1429"/>
                <a:gd name="T13" fmla="*/ 42 h 1920"/>
                <a:gd name="T14" fmla="*/ 23 w 1429"/>
                <a:gd name="T15" fmla="*/ 53 h 1920"/>
                <a:gd name="T16" fmla="*/ 23 w 1429"/>
                <a:gd name="T17" fmla="*/ 59 h 1920"/>
                <a:gd name="T18" fmla="*/ 35 w 1429"/>
                <a:gd name="T19" fmla="*/ 66 h 1920"/>
                <a:gd name="T20" fmla="*/ 35 w 1429"/>
                <a:gd name="T21" fmla="*/ 71 h 1920"/>
                <a:gd name="T22" fmla="*/ 30 w 1429"/>
                <a:gd name="T23" fmla="*/ 83 h 1920"/>
                <a:gd name="T24" fmla="*/ 35 w 1429"/>
                <a:gd name="T25" fmla="*/ 95 h 1920"/>
                <a:gd name="T26" fmla="*/ 41 w 1429"/>
                <a:gd name="T27" fmla="*/ 106 h 1920"/>
                <a:gd name="T28" fmla="*/ 35 w 1429"/>
                <a:gd name="T29" fmla="*/ 119 h 1920"/>
                <a:gd name="T30" fmla="*/ 30 w 1429"/>
                <a:gd name="T31" fmla="*/ 119 h 1920"/>
                <a:gd name="T32" fmla="*/ 35 w 1429"/>
                <a:gd name="T33" fmla="*/ 130 h 1920"/>
                <a:gd name="T34" fmla="*/ 30 w 1429"/>
                <a:gd name="T35" fmla="*/ 137 h 1920"/>
                <a:gd name="T36" fmla="*/ 23 w 1429"/>
                <a:gd name="T37" fmla="*/ 148 h 1920"/>
                <a:gd name="T38" fmla="*/ 46 w 1429"/>
                <a:gd name="T39" fmla="*/ 208 h 1920"/>
                <a:gd name="T40" fmla="*/ 53 w 1429"/>
                <a:gd name="T41" fmla="*/ 214 h 1920"/>
                <a:gd name="T42" fmla="*/ 69 w 1429"/>
                <a:gd name="T43" fmla="*/ 214 h 1920"/>
                <a:gd name="T44" fmla="*/ 196 w 1429"/>
                <a:gd name="T45" fmla="*/ 214 h 1920"/>
                <a:gd name="T46" fmla="*/ 271 w 1429"/>
                <a:gd name="T47" fmla="*/ 220 h 1920"/>
                <a:gd name="T48" fmla="*/ 294 w 1429"/>
                <a:gd name="T49" fmla="*/ 261 h 1920"/>
                <a:gd name="T50" fmla="*/ 329 w 1429"/>
                <a:gd name="T51" fmla="*/ 315 h 1920"/>
                <a:gd name="T52" fmla="*/ 363 w 1429"/>
                <a:gd name="T53" fmla="*/ 410 h 1920"/>
                <a:gd name="T54" fmla="*/ 386 w 1429"/>
                <a:gd name="T55" fmla="*/ 581 h 1920"/>
                <a:gd name="T56" fmla="*/ 375 w 1429"/>
                <a:gd name="T57" fmla="*/ 665 h 1920"/>
                <a:gd name="T58" fmla="*/ 444 w 1429"/>
                <a:gd name="T59" fmla="*/ 670 h 1920"/>
                <a:gd name="T60" fmla="*/ 610 w 1429"/>
                <a:gd name="T61" fmla="*/ 950 h 1920"/>
                <a:gd name="T62" fmla="*/ 628 w 1429"/>
                <a:gd name="T63" fmla="*/ 855 h 1920"/>
                <a:gd name="T64" fmla="*/ 628 w 1429"/>
                <a:gd name="T65" fmla="*/ 778 h 1920"/>
                <a:gd name="T66" fmla="*/ 628 w 1429"/>
                <a:gd name="T67" fmla="*/ 623 h 1920"/>
                <a:gd name="T68" fmla="*/ 633 w 1429"/>
                <a:gd name="T69" fmla="*/ 605 h 1920"/>
                <a:gd name="T70" fmla="*/ 644 w 1429"/>
                <a:gd name="T71" fmla="*/ 588 h 1920"/>
                <a:gd name="T72" fmla="*/ 644 w 1429"/>
                <a:gd name="T73" fmla="*/ 528 h 1920"/>
                <a:gd name="T74" fmla="*/ 644 w 1429"/>
                <a:gd name="T75" fmla="*/ 486 h 1920"/>
                <a:gd name="T76" fmla="*/ 644 w 1429"/>
                <a:gd name="T77" fmla="*/ 439 h 1920"/>
                <a:gd name="T78" fmla="*/ 644 w 1429"/>
                <a:gd name="T79" fmla="*/ 410 h 1920"/>
                <a:gd name="T80" fmla="*/ 656 w 1429"/>
                <a:gd name="T81" fmla="*/ 362 h 1920"/>
                <a:gd name="T82" fmla="*/ 656 w 1429"/>
                <a:gd name="T83" fmla="*/ 344 h 1920"/>
                <a:gd name="T84" fmla="*/ 656 w 1429"/>
                <a:gd name="T85" fmla="*/ 303 h 1920"/>
                <a:gd name="T86" fmla="*/ 656 w 1429"/>
                <a:gd name="T87" fmla="*/ 243 h 1920"/>
                <a:gd name="T88" fmla="*/ 662 w 1429"/>
                <a:gd name="T89" fmla="*/ 214 h 1920"/>
                <a:gd name="T90" fmla="*/ 667 w 1429"/>
                <a:gd name="T91" fmla="*/ 201 h 1920"/>
                <a:gd name="T92" fmla="*/ 667 w 1429"/>
                <a:gd name="T93" fmla="*/ 172 h 1920"/>
                <a:gd name="T94" fmla="*/ 667 w 1429"/>
                <a:gd name="T95" fmla="*/ 148 h 1920"/>
                <a:gd name="T96" fmla="*/ 667 w 1429"/>
                <a:gd name="T97" fmla="*/ 71 h 1920"/>
                <a:gd name="T98" fmla="*/ 667 w 1429"/>
                <a:gd name="T99" fmla="*/ 42 h 1920"/>
                <a:gd name="T100" fmla="*/ 685 w 1429"/>
                <a:gd name="T101" fmla="*/ 18 h 1920"/>
                <a:gd name="T102" fmla="*/ 524 w 1429"/>
                <a:gd name="T103" fmla="*/ 6 h 1920"/>
                <a:gd name="T104" fmla="*/ 386 w 1429"/>
                <a:gd name="T105" fmla="*/ 0 h 1920"/>
                <a:gd name="T106" fmla="*/ 299 w 1429"/>
                <a:gd name="T107" fmla="*/ 0 h 1920"/>
                <a:gd name="T108" fmla="*/ 248 w 1429"/>
                <a:gd name="T109" fmla="*/ 0 h 1920"/>
                <a:gd name="T110" fmla="*/ 191 w 1429"/>
                <a:gd name="T111" fmla="*/ 0 h 1920"/>
                <a:gd name="T112" fmla="*/ 161 w 1429"/>
                <a:gd name="T113" fmla="*/ 6 h 1920"/>
                <a:gd name="T114" fmla="*/ 104 w 1429"/>
                <a:gd name="T115" fmla="*/ 6 h 1920"/>
                <a:gd name="T116" fmla="*/ 0 w 1429"/>
                <a:gd name="T117" fmla="*/ 6 h 192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429"/>
                <a:gd name="T178" fmla="*/ 0 h 1920"/>
                <a:gd name="T179" fmla="*/ 1429 w 1429"/>
                <a:gd name="T180" fmla="*/ 1920 h 192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429" h="1920">
                  <a:moveTo>
                    <a:pt x="0" y="12"/>
                  </a:moveTo>
                  <a:lnTo>
                    <a:pt x="14" y="12"/>
                  </a:lnTo>
                  <a:lnTo>
                    <a:pt x="14" y="23"/>
                  </a:lnTo>
                  <a:lnTo>
                    <a:pt x="14" y="12"/>
                  </a:lnTo>
                  <a:lnTo>
                    <a:pt x="25" y="12"/>
                  </a:lnTo>
                  <a:lnTo>
                    <a:pt x="25" y="23"/>
                  </a:lnTo>
                  <a:lnTo>
                    <a:pt x="25" y="37"/>
                  </a:lnTo>
                  <a:lnTo>
                    <a:pt x="25" y="23"/>
                  </a:lnTo>
                  <a:lnTo>
                    <a:pt x="37" y="23"/>
                  </a:lnTo>
                  <a:lnTo>
                    <a:pt x="25" y="37"/>
                  </a:lnTo>
                  <a:lnTo>
                    <a:pt x="37" y="37"/>
                  </a:lnTo>
                  <a:lnTo>
                    <a:pt x="25" y="37"/>
                  </a:lnTo>
                  <a:lnTo>
                    <a:pt x="37" y="37"/>
                  </a:lnTo>
                  <a:lnTo>
                    <a:pt x="37" y="48"/>
                  </a:lnTo>
                  <a:lnTo>
                    <a:pt x="37" y="60"/>
                  </a:lnTo>
                  <a:lnTo>
                    <a:pt x="48" y="60"/>
                  </a:lnTo>
                  <a:lnTo>
                    <a:pt x="48" y="71"/>
                  </a:lnTo>
                  <a:lnTo>
                    <a:pt x="37" y="71"/>
                  </a:lnTo>
                  <a:lnTo>
                    <a:pt x="48" y="71"/>
                  </a:lnTo>
                  <a:lnTo>
                    <a:pt x="48" y="85"/>
                  </a:lnTo>
                  <a:lnTo>
                    <a:pt x="37" y="85"/>
                  </a:lnTo>
                  <a:lnTo>
                    <a:pt x="37" y="96"/>
                  </a:lnTo>
                  <a:lnTo>
                    <a:pt x="48" y="96"/>
                  </a:lnTo>
                  <a:lnTo>
                    <a:pt x="48" y="108"/>
                  </a:lnTo>
                  <a:lnTo>
                    <a:pt x="62" y="108"/>
                  </a:lnTo>
                  <a:lnTo>
                    <a:pt x="62" y="119"/>
                  </a:lnTo>
                  <a:lnTo>
                    <a:pt x="48" y="119"/>
                  </a:lnTo>
                  <a:lnTo>
                    <a:pt x="62" y="119"/>
                  </a:lnTo>
                  <a:lnTo>
                    <a:pt x="62" y="133"/>
                  </a:lnTo>
                  <a:lnTo>
                    <a:pt x="73" y="133"/>
                  </a:lnTo>
                  <a:lnTo>
                    <a:pt x="73" y="144"/>
                  </a:lnTo>
                  <a:lnTo>
                    <a:pt x="73" y="156"/>
                  </a:lnTo>
                  <a:lnTo>
                    <a:pt x="73" y="144"/>
                  </a:lnTo>
                  <a:lnTo>
                    <a:pt x="73" y="156"/>
                  </a:lnTo>
                  <a:lnTo>
                    <a:pt x="62" y="156"/>
                  </a:lnTo>
                  <a:lnTo>
                    <a:pt x="62" y="167"/>
                  </a:lnTo>
                  <a:lnTo>
                    <a:pt x="62" y="181"/>
                  </a:lnTo>
                  <a:lnTo>
                    <a:pt x="73" y="181"/>
                  </a:lnTo>
                  <a:lnTo>
                    <a:pt x="73" y="192"/>
                  </a:lnTo>
                  <a:lnTo>
                    <a:pt x="85" y="192"/>
                  </a:lnTo>
                  <a:lnTo>
                    <a:pt x="85" y="204"/>
                  </a:lnTo>
                  <a:lnTo>
                    <a:pt x="85" y="215"/>
                  </a:lnTo>
                  <a:lnTo>
                    <a:pt x="85" y="229"/>
                  </a:lnTo>
                  <a:lnTo>
                    <a:pt x="73" y="229"/>
                  </a:lnTo>
                  <a:lnTo>
                    <a:pt x="73" y="240"/>
                  </a:lnTo>
                  <a:lnTo>
                    <a:pt x="73" y="229"/>
                  </a:lnTo>
                  <a:lnTo>
                    <a:pt x="73" y="240"/>
                  </a:lnTo>
                  <a:lnTo>
                    <a:pt x="62" y="240"/>
                  </a:lnTo>
                  <a:lnTo>
                    <a:pt x="62" y="252"/>
                  </a:lnTo>
                  <a:lnTo>
                    <a:pt x="73" y="252"/>
                  </a:lnTo>
                  <a:lnTo>
                    <a:pt x="73" y="263"/>
                  </a:lnTo>
                  <a:lnTo>
                    <a:pt x="62" y="277"/>
                  </a:lnTo>
                  <a:lnTo>
                    <a:pt x="62" y="288"/>
                  </a:lnTo>
                  <a:lnTo>
                    <a:pt x="62" y="277"/>
                  </a:lnTo>
                  <a:lnTo>
                    <a:pt x="62" y="288"/>
                  </a:lnTo>
                  <a:lnTo>
                    <a:pt x="62" y="300"/>
                  </a:lnTo>
                  <a:lnTo>
                    <a:pt x="48" y="300"/>
                  </a:lnTo>
                  <a:lnTo>
                    <a:pt x="85" y="300"/>
                  </a:lnTo>
                  <a:lnTo>
                    <a:pt x="85" y="421"/>
                  </a:lnTo>
                  <a:lnTo>
                    <a:pt x="96" y="421"/>
                  </a:lnTo>
                  <a:lnTo>
                    <a:pt x="110" y="421"/>
                  </a:lnTo>
                  <a:lnTo>
                    <a:pt x="121" y="421"/>
                  </a:lnTo>
                  <a:lnTo>
                    <a:pt x="110" y="432"/>
                  </a:lnTo>
                  <a:lnTo>
                    <a:pt x="121" y="432"/>
                  </a:lnTo>
                  <a:lnTo>
                    <a:pt x="133" y="432"/>
                  </a:lnTo>
                  <a:lnTo>
                    <a:pt x="144" y="432"/>
                  </a:lnTo>
                  <a:lnTo>
                    <a:pt x="169" y="432"/>
                  </a:lnTo>
                  <a:lnTo>
                    <a:pt x="181" y="432"/>
                  </a:lnTo>
                  <a:lnTo>
                    <a:pt x="409" y="432"/>
                  </a:lnTo>
                  <a:lnTo>
                    <a:pt x="469" y="432"/>
                  </a:lnTo>
                  <a:lnTo>
                    <a:pt x="565" y="432"/>
                  </a:lnTo>
                  <a:lnTo>
                    <a:pt x="565" y="444"/>
                  </a:lnTo>
                  <a:lnTo>
                    <a:pt x="590" y="444"/>
                  </a:lnTo>
                  <a:lnTo>
                    <a:pt x="590" y="528"/>
                  </a:lnTo>
                  <a:lnTo>
                    <a:pt x="613" y="528"/>
                  </a:lnTo>
                  <a:lnTo>
                    <a:pt x="686" y="528"/>
                  </a:lnTo>
                  <a:lnTo>
                    <a:pt x="686" y="565"/>
                  </a:lnTo>
                  <a:lnTo>
                    <a:pt x="686" y="636"/>
                  </a:lnTo>
                  <a:lnTo>
                    <a:pt x="697" y="636"/>
                  </a:lnTo>
                  <a:lnTo>
                    <a:pt x="697" y="828"/>
                  </a:lnTo>
                  <a:lnTo>
                    <a:pt x="757" y="828"/>
                  </a:lnTo>
                  <a:lnTo>
                    <a:pt x="757" y="1127"/>
                  </a:lnTo>
                  <a:lnTo>
                    <a:pt x="757" y="1175"/>
                  </a:lnTo>
                  <a:lnTo>
                    <a:pt x="805" y="1175"/>
                  </a:lnTo>
                  <a:lnTo>
                    <a:pt x="805" y="1223"/>
                  </a:lnTo>
                  <a:lnTo>
                    <a:pt x="782" y="1223"/>
                  </a:lnTo>
                  <a:lnTo>
                    <a:pt x="782" y="1344"/>
                  </a:lnTo>
                  <a:lnTo>
                    <a:pt x="830" y="1344"/>
                  </a:lnTo>
                  <a:lnTo>
                    <a:pt x="830" y="1355"/>
                  </a:lnTo>
                  <a:lnTo>
                    <a:pt x="926" y="1355"/>
                  </a:lnTo>
                  <a:lnTo>
                    <a:pt x="912" y="1728"/>
                  </a:lnTo>
                  <a:lnTo>
                    <a:pt x="889" y="1920"/>
                  </a:lnTo>
                  <a:lnTo>
                    <a:pt x="1273" y="1920"/>
                  </a:lnTo>
                  <a:lnTo>
                    <a:pt x="1273" y="1847"/>
                  </a:lnTo>
                  <a:lnTo>
                    <a:pt x="1273" y="1728"/>
                  </a:lnTo>
                  <a:lnTo>
                    <a:pt x="1310" y="1728"/>
                  </a:lnTo>
                  <a:lnTo>
                    <a:pt x="1310" y="1703"/>
                  </a:lnTo>
                  <a:lnTo>
                    <a:pt x="1310" y="1620"/>
                  </a:lnTo>
                  <a:lnTo>
                    <a:pt x="1310" y="1572"/>
                  </a:lnTo>
                  <a:lnTo>
                    <a:pt x="1310" y="1415"/>
                  </a:lnTo>
                  <a:lnTo>
                    <a:pt x="1310" y="1296"/>
                  </a:lnTo>
                  <a:lnTo>
                    <a:pt x="1310" y="1259"/>
                  </a:lnTo>
                  <a:lnTo>
                    <a:pt x="1310" y="1248"/>
                  </a:lnTo>
                  <a:lnTo>
                    <a:pt x="1310" y="1223"/>
                  </a:lnTo>
                  <a:lnTo>
                    <a:pt x="1321" y="1223"/>
                  </a:lnTo>
                  <a:lnTo>
                    <a:pt x="1344" y="1223"/>
                  </a:lnTo>
                  <a:lnTo>
                    <a:pt x="1344" y="1211"/>
                  </a:lnTo>
                  <a:lnTo>
                    <a:pt x="1344" y="1188"/>
                  </a:lnTo>
                  <a:lnTo>
                    <a:pt x="1344" y="1175"/>
                  </a:lnTo>
                  <a:lnTo>
                    <a:pt x="1344" y="1140"/>
                  </a:lnTo>
                  <a:lnTo>
                    <a:pt x="1344" y="1067"/>
                  </a:lnTo>
                  <a:lnTo>
                    <a:pt x="1344" y="1044"/>
                  </a:lnTo>
                  <a:lnTo>
                    <a:pt x="1344" y="996"/>
                  </a:lnTo>
                  <a:lnTo>
                    <a:pt x="1344" y="983"/>
                  </a:lnTo>
                  <a:lnTo>
                    <a:pt x="1344" y="960"/>
                  </a:lnTo>
                  <a:lnTo>
                    <a:pt x="1344" y="912"/>
                  </a:lnTo>
                  <a:lnTo>
                    <a:pt x="1344" y="887"/>
                  </a:lnTo>
                  <a:lnTo>
                    <a:pt x="1344" y="864"/>
                  </a:lnTo>
                  <a:lnTo>
                    <a:pt x="1344" y="839"/>
                  </a:lnTo>
                  <a:lnTo>
                    <a:pt x="1344" y="828"/>
                  </a:lnTo>
                  <a:lnTo>
                    <a:pt x="1369" y="828"/>
                  </a:lnTo>
                  <a:lnTo>
                    <a:pt x="1369" y="743"/>
                  </a:lnTo>
                  <a:lnTo>
                    <a:pt x="1369" y="732"/>
                  </a:lnTo>
                  <a:lnTo>
                    <a:pt x="1369" y="720"/>
                  </a:lnTo>
                  <a:lnTo>
                    <a:pt x="1369" y="709"/>
                  </a:lnTo>
                  <a:lnTo>
                    <a:pt x="1369" y="695"/>
                  </a:lnTo>
                  <a:lnTo>
                    <a:pt x="1369" y="672"/>
                  </a:lnTo>
                  <a:lnTo>
                    <a:pt x="1369" y="636"/>
                  </a:lnTo>
                  <a:lnTo>
                    <a:pt x="1369" y="613"/>
                  </a:lnTo>
                  <a:lnTo>
                    <a:pt x="1369" y="565"/>
                  </a:lnTo>
                  <a:lnTo>
                    <a:pt x="1369" y="551"/>
                  </a:lnTo>
                  <a:lnTo>
                    <a:pt x="1369" y="492"/>
                  </a:lnTo>
                  <a:lnTo>
                    <a:pt x="1369" y="469"/>
                  </a:lnTo>
                  <a:lnTo>
                    <a:pt x="1369" y="432"/>
                  </a:lnTo>
                  <a:lnTo>
                    <a:pt x="1381" y="432"/>
                  </a:lnTo>
                  <a:lnTo>
                    <a:pt x="1392" y="432"/>
                  </a:lnTo>
                  <a:lnTo>
                    <a:pt x="1392" y="421"/>
                  </a:lnTo>
                  <a:lnTo>
                    <a:pt x="1392" y="407"/>
                  </a:lnTo>
                  <a:lnTo>
                    <a:pt x="1392" y="384"/>
                  </a:lnTo>
                  <a:lnTo>
                    <a:pt x="1392" y="359"/>
                  </a:lnTo>
                  <a:lnTo>
                    <a:pt x="1392" y="348"/>
                  </a:lnTo>
                  <a:lnTo>
                    <a:pt x="1392" y="336"/>
                  </a:lnTo>
                  <a:lnTo>
                    <a:pt x="1392" y="311"/>
                  </a:lnTo>
                  <a:lnTo>
                    <a:pt x="1392" y="300"/>
                  </a:lnTo>
                  <a:lnTo>
                    <a:pt x="1392" y="277"/>
                  </a:lnTo>
                  <a:lnTo>
                    <a:pt x="1392" y="263"/>
                  </a:lnTo>
                  <a:lnTo>
                    <a:pt x="1392" y="144"/>
                  </a:lnTo>
                  <a:lnTo>
                    <a:pt x="1392" y="119"/>
                  </a:lnTo>
                  <a:lnTo>
                    <a:pt x="1392" y="96"/>
                  </a:lnTo>
                  <a:lnTo>
                    <a:pt x="1392" y="85"/>
                  </a:lnTo>
                  <a:lnTo>
                    <a:pt x="1392" y="60"/>
                  </a:lnTo>
                  <a:lnTo>
                    <a:pt x="1392" y="37"/>
                  </a:lnTo>
                  <a:lnTo>
                    <a:pt x="1429" y="37"/>
                  </a:lnTo>
                  <a:lnTo>
                    <a:pt x="1429" y="12"/>
                  </a:lnTo>
                  <a:lnTo>
                    <a:pt x="1392" y="12"/>
                  </a:lnTo>
                  <a:lnTo>
                    <a:pt x="1093" y="12"/>
                  </a:lnTo>
                  <a:lnTo>
                    <a:pt x="926" y="12"/>
                  </a:lnTo>
                  <a:lnTo>
                    <a:pt x="926" y="0"/>
                  </a:lnTo>
                  <a:lnTo>
                    <a:pt x="805" y="0"/>
                  </a:lnTo>
                  <a:lnTo>
                    <a:pt x="686" y="0"/>
                  </a:lnTo>
                  <a:lnTo>
                    <a:pt x="638" y="0"/>
                  </a:lnTo>
                  <a:lnTo>
                    <a:pt x="624" y="0"/>
                  </a:lnTo>
                  <a:lnTo>
                    <a:pt x="613" y="0"/>
                  </a:lnTo>
                  <a:lnTo>
                    <a:pt x="553" y="0"/>
                  </a:lnTo>
                  <a:lnTo>
                    <a:pt x="517" y="0"/>
                  </a:lnTo>
                  <a:lnTo>
                    <a:pt x="505" y="0"/>
                  </a:lnTo>
                  <a:lnTo>
                    <a:pt x="409" y="0"/>
                  </a:lnTo>
                  <a:lnTo>
                    <a:pt x="398" y="0"/>
                  </a:lnTo>
                  <a:lnTo>
                    <a:pt x="361" y="0"/>
                  </a:lnTo>
                  <a:lnTo>
                    <a:pt x="336" y="0"/>
                  </a:lnTo>
                  <a:lnTo>
                    <a:pt x="336" y="12"/>
                  </a:lnTo>
                  <a:lnTo>
                    <a:pt x="325" y="12"/>
                  </a:lnTo>
                  <a:lnTo>
                    <a:pt x="240" y="12"/>
                  </a:lnTo>
                  <a:lnTo>
                    <a:pt x="217" y="12"/>
                  </a:lnTo>
                  <a:lnTo>
                    <a:pt x="121" y="12"/>
                  </a:lnTo>
                  <a:lnTo>
                    <a:pt x="14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CCECFF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7" name="Rectangle 102"/>
            <p:cNvSpPr>
              <a:spLocks noChangeArrowheads="1"/>
            </p:cNvSpPr>
            <p:nvPr/>
          </p:nvSpPr>
          <p:spPr bwMode="auto">
            <a:xfrm>
              <a:off x="3564" y="2045"/>
              <a:ext cx="234" cy="68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700" dirty="0">
                  <a:latin typeface="Times New Roman" pitchFamily="18" charset="0"/>
                </a:rPr>
                <a:t>Petroleum</a:t>
              </a:r>
              <a:endParaRPr lang="en-US" sz="1800" dirty="0">
                <a:latin typeface="Arial" charset="0"/>
              </a:endParaRPr>
            </a:p>
          </p:txBody>
        </p:sp>
        <p:sp>
          <p:nvSpPr>
            <p:cNvPr id="108" name="Rectangle 103"/>
            <p:cNvSpPr>
              <a:spLocks noChangeArrowheads="1"/>
            </p:cNvSpPr>
            <p:nvPr/>
          </p:nvSpPr>
          <p:spPr bwMode="auto">
            <a:xfrm>
              <a:off x="1809" y="2616"/>
              <a:ext cx="269" cy="68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700" dirty="0">
                  <a:latin typeface="Times New Roman" pitchFamily="18" charset="0"/>
                </a:rPr>
                <a:t>Deer Lodge</a:t>
              </a:r>
              <a:endParaRPr lang="en-US" sz="1800" dirty="0">
                <a:latin typeface="Arial" charset="0"/>
              </a:endParaRPr>
            </a:p>
          </p:txBody>
        </p:sp>
        <p:sp>
          <p:nvSpPr>
            <p:cNvPr id="109" name="Rectangle 104"/>
            <p:cNvSpPr>
              <a:spLocks noChangeArrowheads="1"/>
            </p:cNvSpPr>
            <p:nvPr/>
          </p:nvSpPr>
          <p:spPr bwMode="auto">
            <a:xfrm>
              <a:off x="1681" y="2460"/>
              <a:ext cx="171" cy="68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700" dirty="0">
                  <a:latin typeface="Times New Roman" pitchFamily="18" charset="0"/>
                </a:rPr>
                <a:t>Granite</a:t>
              </a:r>
              <a:endParaRPr lang="en-US" sz="1800" dirty="0">
                <a:latin typeface="Arial" charset="0"/>
              </a:endParaRPr>
            </a:p>
          </p:txBody>
        </p:sp>
        <p:sp>
          <p:nvSpPr>
            <p:cNvPr id="110" name="Rectangle 105"/>
            <p:cNvSpPr>
              <a:spLocks noChangeArrowheads="1"/>
            </p:cNvSpPr>
            <p:nvPr/>
          </p:nvSpPr>
          <p:spPr bwMode="auto">
            <a:xfrm>
              <a:off x="2154" y="1444"/>
              <a:ext cx="186" cy="68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700" dirty="0">
                  <a:latin typeface="Times New Roman" pitchFamily="18" charset="0"/>
                </a:rPr>
                <a:t>Pondera</a:t>
              </a:r>
              <a:endParaRPr lang="en-US" sz="1800" dirty="0">
                <a:latin typeface="Arial" charset="0"/>
              </a:endParaRPr>
            </a:p>
          </p:txBody>
        </p:sp>
        <p:sp>
          <p:nvSpPr>
            <p:cNvPr id="111" name="Rectangle 106"/>
            <p:cNvSpPr>
              <a:spLocks noChangeArrowheads="1"/>
            </p:cNvSpPr>
            <p:nvPr/>
          </p:nvSpPr>
          <p:spPr bwMode="auto">
            <a:xfrm>
              <a:off x="1479" y="2175"/>
              <a:ext cx="209" cy="68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700" dirty="0">
                  <a:latin typeface="Times New Roman" pitchFamily="18" charset="0"/>
                </a:rPr>
                <a:t>Missoula</a:t>
              </a:r>
              <a:endParaRPr lang="en-US" sz="1800" dirty="0">
                <a:latin typeface="Arial" charset="0"/>
              </a:endParaRPr>
            </a:p>
          </p:txBody>
        </p:sp>
        <p:sp>
          <p:nvSpPr>
            <p:cNvPr id="112" name="Rectangle 107"/>
            <p:cNvSpPr>
              <a:spLocks noChangeArrowheads="1"/>
            </p:cNvSpPr>
            <p:nvPr/>
          </p:nvSpPr>
          <p:spPr bwMode="auto">
            <a:xfrm>
              <a:off x="2165" y="2644"/>
              <a:ext cx="209" cy="68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700" dirty="0">
                  <a:latin typeface="Times New Roman" pitchFamily="18" charset="0"/>
                </a:rPr>
                <a:t>Jefferson</a:t>
              </a:r>
              <a:endParaRPr lang="en-US" sz="1800" dirty="0">
                <a:latin typeface="Arial" charset="0"/>
              </a:endParaRPr>
            </a:p>
          </p:txBody>
        </p:sp>
        <p:sp>
          <p:nvSpPr>
            <p:cNvPr id="113" name="Rectangle 108"/>
            <p:cNvSpPr>
              <a:spLocks noChangeArrowheads="1"/>
            </p:cNvSpPr>
            <p:nvPr/>
          </p:nvSpPr>
          <p:spPr bwMode="auto">
            <a:xfrm>
              <a:off x="1912" y="2799"/>
              <a:ext cx="256" cy="68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700" dirty="0">
                  <a:latin typeface="Times New Roman" pitchFamily="18" charset="0"/>
                </a:rPr>
                <a:t>Silver Bow</a:t>
              </a:r>
              <a:endParaRPr lang="en-US" sz="1800" dirty="0">
                <a:latin typeface="Arial" charset="0"/>
              </a:endParaRPr>
            </a:p>
          </p:txBody>
        </p:sp>
        <p:sp>
          <p:nvSpPr>
            <p:cNvPr id="114" name="Rectangle 109"/>
            <p:cNvSpPr>
              <a:spLocks noChangeArrowheads="1"/>
            </p:cNvSpPr>
            <p:nvPr/>
          </p:nvSpPr>
          <p:spPr bwMode="auto">
            <a:xfrm>
              <a:off x="2378" y="2550"/>
              <a:ext cx="265" cy="68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700" dirty="0">
                  <a:latin typeface="Times New Roman" pitchFamily="18" charset="0"/>
                </a:rPr>
                <a:t>Broadwater</a:t>
              </a:r>
              <a:endParaRPr lang="en-US" sz="1800" dirty="0">
                <a:latin typeface="Arial" charset="0"/>
              </a:endParaRPr>
            </a:p>
          </p:txBody>
        </p:sp>
        <p:sp>
          <p:nvSpPr>
            <p:cNvPr id="115" name="Rectangle 110"/>
            <p:cNvSpPr>
              <a:spLocks noChangeArrowheads="1"/>
            </p:cNvSpPr>
            <p:nvPr/>
          </p:nvSpPr>
          <p:spPr bwMode="auto">
            <a:xfrm>
              <a:off x="3184" y="2616"/>
              <a:ext cx="332" cy="68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700" dirty="0">
                  <a:latin typeface="Times New Roman" pitchFamily="18" charset="0"/>
                </a:rPr>
                <a:t>Golden Valley</a:t>
              </a:r>
              <a:endParaRPr lang="en-US" sz="1800" dirty="0">
                <a:latin typeface="Arial" charset="0"/>
              </a:endParaRPr>
            </a:p>
          </p:txBody>
        </p:sp>
        <p:sp>
          <p:nvSpPr>
            <p:cNvPr id="116" name="Rectangle 111"/>
            <p:cNvSpPr>
              <a:spLocks noChangeArrowheads="1"/>
            </p:cNvSpPr>
            <p:nvPr/>
          </p:nvSpPr>
          <p:spPr bwMode="auto">
            <a:xfrm>
              <a:off x="3530" y="2449"/>
              <a:ext cx="273" cy="68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700" dirty="0">
                  <a:latin typeface="Times New Roman" pitchFamily="18" charset="0"/>
                </a:rPr>
                <a:t>Musselshell</a:t>
              </a:r>
              <a:endParaRPr lang="en-US" sz="1800" dirty="0">
                <a:latin typeface="Arial" charset="0"/>
              </a:endParaRPr>
            </a:p>
          </p:txBody>
        </p:sp>
        <p:sp>
          <p:nvSpPr>
            <p:cNvPr id="117" name="Rectangle 112"/>
            <p:cNvSpPr>
              <a:spLocks noChangeArrowheads="1"/>
            </p:cNvSpPr>
            <p:nvPr/>
          </p:nvSpPr>
          <p:spPr bwMode="auto">
            <a:xfrm>
              <a:off x="3524" y="2722"/>
              <a:ext cx="287" cy="68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700" dirty="0">
                  <a:latin typeface="Times New Roman" pitchFamily="18" charset="0"/>
                </a:rPr>
                <a:t>Yellowstone</a:t>
              </a:r>
              <a:endParaRPr lang="en-US" sz="1800" dirty="0">
                <a:latin typeface="Arial" charset="0"/>
              </a:endParaRPr>
            </a:p>
          </p:txBody>
        </p:sp>
        <p:sp>
          <p:nvSpPr>
            <p:cNvPr id="118" name="Rectangle 113"/>
            <p:cNvSpPr>
              <a:spLocks noChangeArrowheads="1"/>
            </p:cNvSpPr>
            <p:nvPr/>
          </p:nvSpPr>
          <p:spPr bwMode="auto">
            <a:xfrm>
              <a:off x="2948" y="2745"/>
              <a:ext cx="282" cy="68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700" dirty="0">
                  <a:latin typeface="Times New Roman" pitchFamily="18" charset="0"/>
                </a:rPr>
                <a:t>Sweet Grass</a:t>
              </a:r>
              <a:endParaRPr lang="en-US" sz="1800" dirty="0">
                <a:latin typeface="Arial" charset="0"/>
              </a:endParaRPr>
            </a:p>
          </p:txBody>
        </p:sp>
        <p:sp>
          <p:nvSpPr>
            <p:cNvPr id="119" name="Rectangle 114"/>
            <p:cNvSpPr>
              <a:spLocks noChangeArrowheads="1"/>
            </p:cNvSpPr>
            <p:nvPr/>
          </p:nvSpPr>
          <p:spPr bwMode="auto">
            <a:xfrm>
              <a:off x="1912" y="1974"/>
              <a:ext cx="375" cy="68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700" dirty="0">
                  <a:latin typeface="Times New Roman" pitchFamily="18" charset="0"/>
                </a:rPr>
                <a:t>Lewis and Clark</a:t>
              </a:r>
              <a:endParaRPr lang="en-US" sz="1800" dirty="0">
                <a:latin typeface="Arial" charset="0"/>
              </a:endParaRPr>
            </a:p>
          </p:txBody>
        </p:sp>
        <p:sp>
          <p:nvSpPr>
            <p:cNvPr id="120" name="Rectangle 115"/>
            <p:cNvSpPr>
              <a:spLocks noChangeArrowheads="1"/>
            </p:cNvSpPr>
            <p:nvPr/>
          </p:nvSpPr>
          <p:spPr bwMode="auto">
            <a:xfrm>
              <a:off x="2833" y="2127"/>
              <a:ext cx="283" cy="68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700" dirty="0">
                  <a:latin typeface="Times New Roman" pitchFamily="18" charset="0"/>
                </a:rPr>
                <a:t>Judith Basin</a:t>
              </a:r>
              <a:endParaRPr lang="en-US" sz="1800" dirty="0">
                <a:latin typeface="Arial" charset="0"/>
              </a:endParaRPr>
            </a:p>
          </p:txBody>
        </p:sp>
        <p:sp>
          <p:nvSpPr>
            <p:cNvPr id="121" name="Rectangle 116"/>
            <p:cNvSpPr>
              <a:spLocks noChangeArrowheads="1"/>
            </p:cNvSpPr>
            <p:nvPr/>
          </p:nvSpPr>
          <p:spPr bwMode="auto">
            <a:xfrm>
              <a:off x="4993" y="1695"/>
              <a:ext cx="205" cy="68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700" dirty="0">
                  <a:latin typeface="Times New Roman" pitchFamily="18" charset="0"/>
                </a:rPr>
                <a:t>Richland</a:t>
              </a:r>
              <a:endParaRPr lang="en-US" sz="1800" dirty="0">
                <a:latin typeface="Arial" charset="0"/>
              </a:endParaRPr>
            </a:p>
          </p:txBody>
        </p:sp>
        <p:sp>
          <p:nvSpPr>
            <p:cNvPr id="122" name="Rectangle 117"/>
            <p:cNvSpPr>
              <a:spLocks noChangeArrowheads="1"/>
            </p:cNvSpPr>
            <p:nvPr/>
          </p:nvSpPr>
          <p:spPr bwMode="auto">
            <a:xfrm>
              <a:off x="4878" y="1974"/>
              <a:ext cx="185" cy="68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700" dirty="0">
                  <a:latin typeface="Times New Roman" pitchFamily="18" charset="0"/>
                </a:rPr>
                <a:t>Dawson</a:t>
              </a:r>
              <a:endParaRPr lang="en-US" sz="1800" dirty="0">
                <a:latin typeface="Arial" charset="0"/>
              </a:endParaRPr>
            </a:p>
          </p:txBody>
        </p:sp>
        <p:sp>
          <p:nvSpPr>
            <p:cNvPr id="123" name="Rectangle 118"/>
            <p:cNvSpPr>
              <a:spLocks noChangeArrowheads="1"/>
            </p:cNvSpPr>
            <p:nvPr/>
          </p:nvSpPr>
          <p:spPr bwMode="auto">
            <a:xfrm>
              <a:off x="4642" y="2537"/>
              <a:ext cx="148" cy="68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700" dirty="0">
                  <a:latin typeface="Times New Roman" pitchFamily="18" charset="0"/>
                </a:rPr>
                <a:t>Custer</a:t>
              </a:r>
              <a:endParaRPr lang="en-US" sz="1800" dirty="0">
                <a:latin typeface="Arial" charset="0"/>
              </a:endParaRPr>
            </a:p>
          </p:txBody>
        </p:sp>
        <p:sp>
          <p:nvSpPr>
            <p:cNvPr id="124" name="Rectangle 119"/>
            <p:cNvSpPr>
              <a:spLocks noChangeArrowheads="1"/>
            </p:cNvSpPr>
            <p:nvPr/>
          </p:nvSpPr>
          <p:spPr bwMode="auto">
            <a:xfrm>
              <a:off x="4067" y="1974"/>
              <a:ext cx="190" cy="68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700" dirty="0">
                  <a:latin typeface="Times New Roman" pitchFamily="18" charset="0"/>
                </a:rPr>
                <a:t>Garfield</a:t>
              </a:r>
              <a:endParaRPr lang="en-US" sz="1800" dirty="0">
                <a:latin typeface="Arial" charset="0"/>
              </a:endParaRPr>
            </a:p>
          </p:txBody>
        </p:sp>
        <p:sp>
          <p:nvSpPr>
            <p:cNvPr id="125" name="Rectangle 120"/>
            <p:cNvSpPr>
              <a:spLocks noChangeArrowheads="1"/>
            </p:cNvSpPr>
            <p:nvPr/>
          </p:nvSpPr>
          <p:spPr bwMode="auto">
            <a:xfrm>
              <a:off x="2593" y="2330"/>
              <a:ext cx="202" cy="68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700" dirty="0">
                  <a:latin typeface="Times New Roman" pitchFamily="18" charset="0"/>
                </a:rPr>
                <a:t>Meagher</a:t>
              </a:r>
              <a:endParaRPr lang="en-US" sz="1800" dirty="0">
                <a:latin typeface="Arial" charset="0"/>
              </a:endParaRPr>
            </a:p>
          </p:txBody>
        </p:sp>
        <p:sp>
          <p:nvSpPr>
            <p:cNvPr id="126" name="Rectangle 121"/>
            <p:cNvSpPr>
              <a:spLocks noChangeArrowheads="1"/>
            </p:cNvSpPr>
            <p:nvPr/>
          </p:nvSpPr>
          <p:spPr bwMode="auto">
            <a:xfrm>
              <a:off x="3975" y="2555"/>
              <a:ext cx="199" cy="68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700" dirty="0">
                  <a:latin typeface="Times New Roman" pitchFamily="18" charset="0"/>
                </a:rPr>
                <a:t>Treasure</a:t>
              </a:r>
              <a:endParaRPr lang="en-US" sz="1800" dirty="0">
                <a:latin typeface="Arial" charset="0"/>
              </a:endParaRPr>
            </a:p>
          </p:txBody>
        </p:sp>
        <p:sp>
          <p:nvSpPr>
            <p:cNvPr id="127" name="Rectangle 122"/>
            <p:cNvSpPr>
              <a:spLocks noChangeArrowheads="1"/>
            </p:cNvSpPr>
            <p:nvPr/>
          </p:nvSpPr>
          <p:spPr bwMode="auto">
            <a:xfrm>
              <a:off x="3906" y="3043"/>
              <a:ext cx="212" cy="68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700" dirty="0">
                  <a:latin typeface="Times New Roman" pitchFamily="18" charset="0"/>
                </a:rPr>
                <a:t>Big Horn</a:t>
              </a:r>
              <a:endParaRPr lang="en-US" sz="1800" dirty="0">
                <a:latin typeface="Arial" charset="0"/>
              </a:endParaRPr>
            </a:p>
          </p:txBody>
        </p:sp>
        <p:sp>
          <p:nvSpPr>
            <p:cNvPr id="128" name="Rectangle 123"/>
            <p:cNvSpPr>
              <a:spLocks noChangeArrowheads="1"/>
            </p:cNvSpPr>
            <p:nvPr/>
          </p:nvSpPr>
          <p:spPr bwMode="auto">
            <a:xfrm>
              <a:off x="3299" y="3167"/>
              <a:ext cx="167" cy="68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700" dirty="0">
                  <a:latin typeface="Times New Roman" pitchFamily="18" charset="0"/>
                </a:rPr>
                <a:t>Carbon</a:t>
              </a:r>
              <a:endParaRPr lang="en-US" sz="1800" dirty="0">
                <a:latin typeface="Arial" charset="0"/>
              </a:endParaRPr>
            </a:p>
          </p:txBody>
        </p:sp>
        <p:sp>
          <p:nvSpPr>
            <p:cNvPr id="129" name="Rectangle 124"/>
            <p:cNvSpPr>
              <a:spLocks noChangeArrowheads="1"/>
            </p:cNvSpPr>
            <p:nvPr/>
          </p:nvSpPr>
          <p:spPr bwMode="auto">
            <a:xfrm>
              <a:off x="3225" y="2858"/>
              <a:ext cx="222" cy="68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700" dirty="0">
                  <a:latin typeface="Times New Roman" pitchFamily="18" charset="0"/>
                </a:rPr>
                <a:t>Stillwater</a:t>
              </a:r>
              <a:endParaRPr lang="en-US" sz="1800" dirty="0">
                <a:latin typeface="Arial" charset="0"/>
              </a:endParaRPr>
            </a:p>
          </p:txBody>
        </p:sp>
        <p:sp>
          <p:nvSpPr>
            <p:cNvPr id="130" name="Rectangle 125"/>
            <p:cNvSpPr>
              <a:spLocks noChangeArrowheads="1"/>
            </p:cNvSpPr>
            <p:nvPr/>
          </p:nvSpPr>
          <p:spPr bwMode="auto">
            <a:xfrm>
              <a:off x="2787" y="3078"/>
              <a:ext cx="104" cy="68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700" dirty="0">
                  <a:latin typeface="Times New Roman" pitchFamily="18" charset="0"/>
                </a:rPr>
                <a:t>Park</a:t>
              </a:r>
              <a:endParaRPr lang="en-US" sz="1800" dirty="0">
                <a:latin typeface="Arial" charset="0"/>
              </a:endParaRPr>
            </a:p>
          </p:txBody>
        </p:sp>
        <p:sp>
          <p:nvSpPr>
            <p:cNvPr id="131" name="Rectangle 126"/>
            <p:cNvSpPr>
              <a:spLocks noChangeArrowheads="1"/>
            </p:cNvSpPr>
            <p:nvPr/>
          </p:nvSpPr>
          <p:spPr bwMode="auto">
            <a:xfrm>
              <a:off x="2516" y="2846"/>
              <a:ext cx="184" cy="68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700" dirty="0">
                  <a:latin typeface="Times New Roman" pitchFamily="18" charset="0"/>
                </a:rPr>
                <a:t>Gallatin</a:t>
              </a:r>
              <a:endParaRPr lang="en-US" sz="1800" dirty="0">
                <a:latin typeface="Arial" charset="0"/>
              </a:endParaRPr>
            </a:p>
          </p:txBody>
        </p:sp>
        <p:sp>
          <p:nvSpPr>
            <p:cNvPr id="132" name="Rectangle 127"/>
            <p:cNvSpPr>
              <a:spLocks noChangeArrowheads="1"/>
            </p:cNvSpPr>
            <p:nvPr/>
          </p:nvSpPr>
          <p:spPr bwMode="auto">
            <a:xfrm>
              <a:off x="2229" y="3091"/>
              <a:ext cx="199" cy="68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700" dirty="0">
                  <a:latin typeface="Times New Roman" pitchFamily="18" charset="0"/>
                </a:rPr>
                <a:t>Madison</a:t>
              </a:r>
              <a:endParaRPr lang="en-US" sz="1800" dirty="0">
                <a:latin typeface="Arial" charset="0"/>
              </a:endParaRPr>
            </a:p>
          </p:txBody>
        </p:sp>
        <p:sp>
          <p:nvSpPr>
            <p:cNvPr id="133" name="Rectangle 128"/>
            <p:cNvSpPr>
              <a:spLocks noChangeArrowheads="1"/>
            </p:cNvSpPr>
            <p:nvPr/>
          </p:nvSpPr>
          <p:spPr bwMode="auto">
            <a:xfrm>
              <a:off x="1796" y="3167"/>
              <a:ext cx="268" cy="68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700" dirty="0">
                  <a:latin typeface="Times New Roman" pitchFamily="18" charset="0"/>
                </a:rPr>
                <a:t>Beaverhead</a:t>
              </a:r>
              <a:endParaRPr lang="en-US" sz="1800" dirty="0">
                <a:latin typeface="Arial" charset="0"/>
              </a:endParaRPr>
            </a:p>
          </p:txBody>
        </p:sp>
        <p:sp>
          <p:nvSpPr>
            <p:cNvPr id="134" name="Rectangle 129"/>
            <p:cNvSpPr>
              <a:spLocks noChangeArrowheads="1"/>
            </p:cNvSpPr>
            <p:nvPr/>
          </p:nvSpPr>
          <p:spPr bwMode="auto">
            <a:xfrm>
              <a:off x="2436" y="1974"/>
              <a:ext cx="189" cy="68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700" dirty="0">
                  <a:latin typeface="Times New Roman" pitchFamily="18" charset="0"/>
                </a:rPr>
                <a:t>Cascade</a:t>
              </a:r>
              <a:endParaRPr lang="en-US" sz="1800" dirty="0">
                <a:latin typeface="Arial" charset="0"/>
              </a:endParaRPr>
            </a:p>
          </p:txBody>
        </p:sp>
        <p:sp>
          <p:nvSpPr>
            <p:cNvPr id="135" name="Rectangle 130"/>
            <p:cNvSpPr>
              <a:spLocks noChangeArrowheads="1"/>
            </p:cNvSpPr>
            <p:nvPr/>
          </p:nvSpPr>
          <p:spPr bwMode="auto">
            <a:xfrm>
              <a:off x="1970" y="2402"/>
              <a:ext cx="158" cy="68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700" dirty="0">
                  <a:latin typeface="Times New Roman" pitchFamily="18" charset="0"/>
                </a:rPr>
                <a:t>Powell</a:t>
              </a:r>
              <a:endParaRPr lang="en-US" sz="1800" dirty="0">
                <a:latin typeface="Arial" charset="0"/>
              </a:endParaRPr>
            </a:p>
          </p:txBody>
        </p:sp>
        <p:sp>
          <p:nvSpPr>
            <p:cNvPr id="136" name="Rectangle 131"/>
            <p:cNvSpPr>
              <a:spLocks noChangeArrowheads="1"/>
            </p:cNvSpPr>
            <p:nvPr/>
          </p:nvSpPr>
          <p:spPr bwMode="auto">
            <a:xfrm>
              <a:off x="1417" y="2656"/>
              <a:ext cx="165" cy="68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700" dirty="0">
                  <a:latin typeface="Times New Roman" pitchFamily="18" charset="0"/>
                </a:rPr>
                <a:t>Ravalli</a:t>
              </a:r>
              <a:endParaRPr lang="en-US" sz="1800" dirty="0">
                <a:latin typeface="Arial" charset="0"/>
              </a:endParaRPr>
            </a:p>
          </p:txBody>
        </p:sp>
        <p:sp>
          <p:nvSpPr>
            <p:cNvPr id="137" name="Rectangle 132"/>
            <p:cNvSpPr>
              <a:spLocks noChangeArrowheads="1"/>
            </p:cNvSpPr>
            <p:nvPr/>
          </p:nvSpPr>
          <p:spPr bwMode="auto">
            <a:xfrm>
              <a:off x="1146" y="2127"/>
              <a:ext cx="181" cy="68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700" dirty="0">
                  <a:latin typeface="Times New Roman" pitchFamily="18" charset="0"/>
                </a:rPr>
                <a:t>Mineral</a:t>
              </a:r>
              <a:endParaRPr lang="en-US" sz="1800" dirty="0">
                <a:latin typeface="Arial" charset="0"/>
              </a:endParaRPr>
            </a:p>
          </p:txBody>
        </p:sp>
        <p:sp>
          <p:nvSpPr>
            <p:cNvPr id="138" name="Rectangle 133"/>
            <p:cNvSpPr>
              <a:spLocks noChangeArrowheads="1"/>
            </p:cNvSpPr>
            <p:nvPr/>
          </p:nvSpPr>
          <p:spPr bwMode="auto">
            <a:xfrm>
              <a:off x="1450" y="1736"/>
              <a:ext cx="113" cy="68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700" dirty="0">
                  <a:latin typeface="Times New Roman" pitchFamily="18" charset="0"/>
                </a:rPr>
                <a:t>Lake</a:t>
              </a:r>
              <a:endParaRPr lang="en-US" sz="1800" dirty="0">
                <a:latin typeface="Arial" charset="0"/>
              </a:endParaRPr>
            </a:p>
          </p:txBody>
        </p:sp>
        <p:sp>
          <p:nvSpPr>
            <p:cNvPr id="139" name="Rectangle 134"/>
            <p:cNvSpPr>
              <a:spLocks noChangeArrowheads="1"/>
            </p:cNvSpPr>
            <p:nvPr/>
          </p:nvSpPr>
          <p:spPr bwMode="auto">
            <a:xfrm>
              <a:off x="1041" y="1795"/>
              <a:ext cx="180" cy="68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700" dirty="0">
                  <a:latin typeface="Times New Roman" pitchFamily="18" charset="0"/>
                </a:rPr>
                <a:t>Sanders</a:t>
              </a:r>
              <a:endParaRPr lang="en-US" sz="1800" dirty="0">
                <a:latin typeface="Arial" charset="0"/>
              </a:endParaRPr>
            </a:p>
          </p:txBody>
        </p:sp>
        <p:sp>
          <p:nvSpPr>
            <p:cNvPr id="140" name="Rectangle 135"/>
            <p:cNvSpPr>
              <a:spLocks noChangeArrowheads="1"/>
            </p:cNvSpPr>
            <p:nvPr/>
          </p:nvSpPr>
          <p:spPr bwMode="auto">
            <a:xfrm>
              <a:off x="921" y="1254"/>
              <a:ext cx="177" cy="68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700" dirty="0">
                  <a:latin typeface="Times New Roman" pitchFamily="18" charset="0"/>
                </a:rPr>
                <a:t>Lincoln</a:t>
              </a:r>
              <a:endParaRPr lang="en-US" sz="1800" dirty="0">
                <a:latin typeface="Arial" charset="0"/>
              </a:endParaRPr>
            </a:p>
          </p:txBody>
        </p:sp>
        <p:sp>
          <p:nvSpPr>
            <p:cNvPr id="141" name="Rectangle 136"/>
            <p:cNvSpPr>
              <a:spLocks noChangeArrowheads="1"/>
            </p:cNvSpPr>
            <p:nvPr/>
          </p:nvSpPr>
          <p:spPr bwMode="auto">
            <a:xfrm>
              <a:off x="1394" y="1373"/>
              <a:ext cx="196" cy="68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700" dirty="0">
                  <a:latin typeface="Times New Roman" pitchFamily="18" charset="0"/>
                </a:rPr>
                <a:t>Flathead</a:t>
              </a:r>
              <a:endParaRPr lang="en-US" sz="1800" dirty="0">
                <a:latin typeface="Arial" charset="0"/>
              </a:endParaRPr>
            </a:p>
          </p:txBody>
        </p:sp>
        <p:sp>
          <p:nvSpPr>
            <p:cNvPr id="142" name="Rectangle 137"/>
            <p:cNvSpPr>
              <a:spLocks noChangeArrowheads="1"/>
            </p:cNvSpPr>
            <p:nvPr/>
          </p:nvSpPr>
          <p:spPr bwMode="auto">
            <a:xfrm>
              <a:off x="1848" y="1190"/>
              <a:ext cx="168" cy="68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700" dirty="0">
                  <a:latin typeface="Times New Roman" pitchFamily="18" charset="0"/>
                </a:rPr>
                <a:t>Glacier</a:t>
              </a:r>
              <a:endParaRPr lang="en-US" sz="1800" dirty="0">
                <a:latin typeface="Arial" charset="0"/>
              </a:endParaRPr>
            </a:p>
          </p:txBody>
        </p:sp>
        <p:sp>
          <p:nvSpPr>
            <p:cNvPr id="143" name="Rectangle 138"/>
            <p:cNvSpPr>
              <a:spLocks noChangeArrowheads="1"/>
            </p:cNvSpPr>
            <p:nvPr/>
          </p:nvSpPr>
          <p:spPr bwMode="auto">
            <a:xfrm>
              <a:off x="2338" y="1207"/>
              <a:ext cx="132" cy="68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700" dirty="0">
                  <a:latin typeface="Times New Roman" pitchFamily="18" charset="0"/>
                </a:rPr>
                <a:t>Toole</a:t>
              </a:r>
              <a:endParaRPr lang="en-US" sz="1800" dirty="0">
                <a:latin typeface="Arial" charset="0"/>
              </a:endParaRPr>
            </a:p>
          </p:txBody>
        </p:sp>
        <p:sp>
          <p:nvSpPr>
            <p:cNvPr id="144" name="Rectangle 139"/>
            <p:cNvSpPr>
              <a:spLocks noChangeArrowheads="1"/>
            </p:cNvSpPr>
            <p:nvPr/>
          </p:nvSpPr>
          <p:spPr bwMode="auto">
            <a:xfrm>
              <a:off x="2586" y="1278"/>
              <a:ext cx="168" cy="68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700" dirty="0">
                  <a:latin typeface="Times New Roman" pitchFamily="18" charset="0"/>
                </a:rPr>
                <a:t>Liberty</a:t>
              </a:r>
              <a:endParaRPr lang="en-US" sz="1800" dirty="0">
                <a:latin typeface="Arial" charset="0"/>
              </a:endParaRPr>
            </a:p>
          </p:txBody>
        </p:sp>
        <p:sp>
          <p:nvSpPr>
            <p:cNvPr id="145" name="Rectangle 140"/>
            <p:cNvSpPr>
              <a:spLocks noChangeArrowheads="1"/>
            </p:cNvSpPr>
            <p:nvPr/>
          </p:nvSpPr>
          <p:spPr bwMode="auto">
            <a:xfrm>
              <a:off x="2954" y="1207"/>
              <a:ext cx="89" cy="68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700" dirty="0">
                  <a:latin typeface="Times New Roman" pitchFamily="18" charset="0"/>
                </a:rPr>
                <a:t>Hill</a:t>
              </a:r>
              <a:endParaRPr lang="en-US" sz="1800" dirty="0">
                <a:latin typeface="Arial" charset="0"/>
              </a:endParaRPr>
            </a:p>
          </p:txBody>
        </p:sp>
        <p:sp>
          <p:nvSpPr>
            <p:cNvPr id="146" name="Rectangle 141"/>
            <p:cNvSpPr>
              <a:spLocks noChangeArrowheads="1"/>
            </p:cNvSpPr>
            <p:nvPr/>
          </p:nvSpPr>
          <p:spPr bwMode="auto">
            <a:xfrm>
              <a:off x="3369" y="1373"/>
              <a:ext cx="148" cy="68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700" dirty="0">
                  <a:latin typeface="Times New Roman" pitchFamily="18" charset="0"/>
                </a:rPr>
                <a:t>Blaine</a:t>
              </a:r>
              <a:endParaRPr lang="en-US" sz="1800" dirty="0">
                <a:latin typeface="Arial" charset="0"/>
              </a:endParaRPr>
            </a:p>
          </p:txBody>
        </p:sp>
        <p:sp>
          <p:nvSpPr>
            <p:cNvPr id="147" name="Rectangle 142"/>
            <p:cNvSpPr>
              <a:spLocks noChangeArrowheads="1"/>
            </p:cNvSpPr>
            <p:nvPr/>
          </p:nvSpPr>
          <p:spPr bwMode="auto">
            <a:xfrm>
              <a:off x="3768" y="1463"/>
              <a:ext cx="175" cy="68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700" dirty="0">
                  <a:latin typeface="Times New Roman" pitchFamily="18" charset="0"/>
                </a:rPr>
                <a:t>Phillips</a:t>
              </a:r>
              <a:endParaRPr lang="en-US" sz="1800" dirty="0">
                <a:latin typeface="Arial" charset="0"/>
              </a:endParaRPr>
            </a:p>
          </p:txBody>
        </p:sp>
        <p:sp>
          <p:nvSpPr>
            <p:cNvPr id="148" name="Rectangle 143"/>
            <p:cNvSpPr>
              <a:spLocks noChangeArrowheads="1"/>
            </p:cNvSpPr>
            <p:nvPr/>
          </p:nvSpPr>
          <p:spPr bwMode="auto">
            <a:xfrm>
              <a:off x="4267" y="1338"/>
              <a:ext cx="151" cy="68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700" dirty="0">
                  <a:latin typeface="Times New Roman" pitchFamily="18" charset="0"/>
                </a:rPr>
                <a:t>Valley</a:t>
              </a:r>
              <a:endParaRPr lang="en-US" sz="1800" dirty="0">
                <a:latin typeface="Arial" charset="0"/>
              </a:endParaRPr>
            </a:p>
          </p:txBody>
        </p:sp>
        <p:sp>
          <p:nvSpPr>
            <p:cNvPr id="149" name="Rectangle 144"/>
            <p:cNvSpPr>
              <a:spLocks noChangeArrowheads="1"/>
            </p:cNvSpPr>
            <p:nvPr/>
          </p:nvSpPr>
          <p:spPr bwMode="auto">
            <a:xfrm>
              <a:off x="4654" y="1135"/>
              <a:ext cx="174" cy="68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700" dirty="0">
                  <a:latin typeface="Times New Roman" pitchFamily="18" charset="0"/>
                </a:rPr>
                <a:t>Daniels</a:t>
              </a:r>
              <a:endParaRPr lang="en-US" sz="1800" dirty="0">
                <a:latin typeface="Arial" charset="0"/>
              </a:endParaRPr>
            </a:p>
          </p:txBody>
        </p:sp>
        <p:sp>
          <p:nvSpPr>
            <p:cNvPr id="150" name="Rectangle 145"/>
            <p:cNvSpPr>
              <a:spLocks noChangeArrowheads="1"/>
            </p:cNvSpPr>
            <p:nvPr/>
          </p:nvSpPr>
          <p:spPr bwMode="auto">
            <a:xfrm>
              <a:off x="4757" y="1420"/>
              <a:ext cx="227" cy="68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700" dirty="0">
                  <a:latin typeface="Times New Roman" pitchFamily="18" charset="0"/>
                </a:rPr>
                <a:t>Roosevelt</a:t>
              </a:r>
              <a:endParaRPr lang="en-US" sz="1800" dirty="0">
                <a:latin typeface="Arial" charset="0"/>
              </a:endParaRPr>
            </a:p>
          </p:txBody>
        </p:sp>
        <p:sp>
          <p:nvSpPr>
            <p:cNvPr id="151" name="Rectangle 146"/>
            <p:cNvSpPr>
              <a:spLocks noChangeArrowheads="1"/>
            </p:cNvSpPr>
            <p:nvPr/>
          </p:nvSpPr>
          <p:spPr bwMode="auto">
            <a:xfrm>
              <a:off x="5034" y="1183"/>
              <a:ext cx="202" cy="68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700" dirty="0">
                  <a:latin typeface="Times New Roman" pitchFamily="18" charset="0"/>
                </a:rPr>
                <a:t>Sheridan</a:t>
              </a:r>
              <a:endParaRPr lang="en-US" sz="1800" dirty="0">
                <a:latin typeface="Arial" charset="0"/>
              </a:endParaRPr>
            </a:p>
          </p:txBody>
        </p:sp>
        <p:sp>
          <p:nvSpPr>
            <p:cNvPr id="152" name="Rectangle 147"/>
            <p:cNvSpPr>
              <a:spLocks noChangeArrowheads="1"/>
            </p:cNvSpPr>
            <p:nvPr/>
          </p:nvSpPr>
          <p:spPr bwMode="auto">
            <a:xfrm>
              <a:off x="5034" y="2965"/>
              <a:ext cx="142" cy="68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700" dirty="0">
                  <a:latin typeface="Times New Roman" pitchFamily="18" charset="0"/>
                </a:rPr>
                <a:t>Carter</a:t>
              </a:r>
              <a:endParaRPr lang="en-US" sz="1800" dirty="0">
                <a:latin typeface="Arial" charset="0"/>
              </a:endParaRPr>
            </a:p>
          </p:txBody>
        </p:sp>
        <p:sp>
          <p:nvSpPr>
            <p:cNvPr id="153" name="Rectangle 148"/>
            <p:cNvSpPr>
              <a:spLocks noChangeArrowheads="1"/>
            </p:cNvSpPr>
            <p:nvPr/>
          </p:nvSpPr>
          <p:spPr bwMode="auto">
            <a:xfrm>
              <a:off x="2764" y="1671"/>
              <a:ext cx="217" cy="68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700" dirty="0">
                  <a:latin typeface="Times New Roman" pitchFamily="18" charset="0"/>
                </a:rPr>
                <a:t>Chouteau</a:t>
              </a:r>
              <a:endParaRPr lang="en-US" sz="1800" dirty="0">
                <a:latin typeface="Arial" charset="0"/>
              </a:endParaRPr>
            </a:p>
          </p:txBody>
        </p:sp>
        <p:sp>
          <p:nvSpPr>
            <p:cNvPr id="154" name="Rectangle 149"/>
            <p:cNvSpPr>
              <a:spLocks noChangeArrowheads="1"/>
            </p:cNvSpPr>
            <p:nvPr/>
          </p:nvSpPr>
          <p:spPr bwMode="auto">
            <a:xfrm>
              <a:off x="5057" y="2561"/>
              <a:ext cx="145" cy="68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700" dirty="0">
                  <a:latin typeface="Times New Roman" pitchFamily="18" charset="0"/>
                </a:rPr>
                <a:t>Fallon</a:t>
              </a:r>
              <a:endParaRPr lang="en-US" sz="1800" dirty="0">
                <a:latin typeface="Arial" charset="0"/>
              </a:endParaRPr>
            </a:p>
          </p:txBody>
        </p:sp>
        <p:sp>
          <p:nvSpPr>
            <p:cNvPr id="155" name="Rectangle 150"/>
            <p:cNvSpPr>
              <a:spLocks noChangeArrowheads="1"/>
            </p:cNvSpPr>
            <p:nvPr/>
          </p:nvSpPr>
          <p:spPr bwMode="auto">
            <a:xfrm>
              <a:off x="3248" y="2015"/>
              <a:ext cx="154" cy="68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700" dirty="0">
                  <a:latin typeface="Times New Roman" pitchFamily="18" charset="0"/>
                </a:rPr>
                <a:t>Fergus</a:t>
              </a:r>
              <a:endParaRPr lang="en-US" sz="1800" dirty="0">
                <a:latin typeface="Arial" charset="0"/>
              </a:endParaRPr>
            </a:p>
          </p:txBody>
        </p:sp>
        <p:sp>
          <p:nvSpPr>
            <p:cNvPr id="156" name="Rectangle 151"/>
            <p:cNvSpPr>
              <a:spLocks noChangeArrowheads="1"/>
            </p:cNvSpPr>
            <p:nvPr/>
          </p:nvSpPr>
          <p:spPr bwMode="auto">
            <a:xfrm>
              <a:off x="4527" y="1824"/>
              <a:ext cx="195" cy="68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700" dirty="0">
                  <a:latin typeface="Times New Roman" pitchFamily="18" charset="0"/>
                </a:rPr>
                <a:t>McCone</a:t>
              </a:r>
              <a:endParaRPr lang="en-US" sz="1800" dirty="0">
                <a:latin typeface="Arial" charset="0"/>
              </a:endParaRPr>
            </a:p>
          </p:txBody>
        </p:sp>
        <p:sp>
          <p:nvSpPr>
            <p:cNvPr id="157" name="Rectangle 152"/>
            <p:cNvSpPr>
              <a:spLocks noChangeArrowheads="1"/>
            </p:cNvSpPr>
            <p:nvPr/>
          </p:nvSpPr>
          <p:spPr bwMode="auto">
            <a:xfrm>
              <a:off x="4544" y="3067"/>
              <a:ext cx="313" cy="68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700" dirty="0">
                  <a:latin typeface="Times New Roman" pitchFamily="18" charset="0"/>
                </a:rPr>
                <a:t>Powder River</a:t>
              </a:r>
              <a:endParaRPr lang="en-US" sz="1800" dirty="0">
                <a:latin typeface="Arial" charset="0"/>
              </a:endParaRPr>
            </a:p>
          </p:txBody>
        </p:sp>
        <p:sp>
          <p:nvSpPr>
            <p:cNvPr id="158" name="Rectangle 153"/>
            <p:cNvSpPr>
              <a:spLocks noChangeArrowheads="1"/>
            </p:cNvSpPr>
            <p:nvPr/>
          </p:nvSpPr>
          <p:spPr bwMode="auto">
            <a:xfrm>
              <a:off x="4729" y="2235"/>
              <a:ext cx="152" cy="68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700" dirty="0">
                  <a:latin typeface="Times New Roman" pitchFamily="18" charset="0"/>
                </a:rPr>
                <a:t>Prairie</a:t>
              </a:r>
              <a:endParaRPr lang="en-US" sz="1800" dirty="0">
                <a:latin typeface="Arial" charset="0"/>
              </a:endParaRPr>
            </a:p>
          </p:txBody>
        </p:sp>
        <p:sp>
          <p:nvSpPr>
            <p:cNvPr id="159" name="Rectangle 154"/>
            <p:cNvSpPr>
              <a:spLocks noChangeArrowheads="1"/>
            </p:cNvSpPr>
            <p:nvPr/>
          </p:nvSpPr>
          <p:spPr bwMode="auto">
            <a:xfrm>
              <a:off x="4244" y="2711"/>
              <a:ext cx="198" cy="68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700" dirty="0">
                  <a:latin typeface="Times New Roman" pitchFamily="18" charset="0"/>
                </a:rPr>
                <a:t>Rosebud</a:t>
              </a:r>
              <a:endParaRPr lang="en-US" sz="1800" dirty="0">
                <a:latin typeface="Arial" charset="0"/>
              </a:endParaRPr>
            </a:p>
          </p:txBody>
        </p:sp>
        <p:sp>
          <p:nvSpPr>
            <p:cNvPr id="160" name="Rectangle 155"/>
            <p:cNvSpPr>
              <a:spLocks noChangeArrowheads="1"/>
            </p:cNvSpPr>
            <p:nvPr/>
          </p:nvSpPr>
          <p:spPr bwMode="auto">
            <a:xfrm>
              <a:off x="2154" y="1701"/>
              <a:ext cx="132" cy="68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700" dirty="0">
                  <a:latin typeface="Times New Roman" pitchFamily="18" charset="0"/>
                </a:rPr>
                <a:t>Teton</a:t>
              </a:r>
              <a:endParaRPr lang="en-US" sz="1800" dirty="0">
                <a:latin typeface="Arial" charset="0"/>
              </a:endParaRPr>
            </a:p>
          </p:txBody>
        </p:sp>
        <p:sp>
          <p:nvSpPr>
            <p:cNvPr id="161" name="Rectangle 156"/>
            <p:cNvSpPr>
              <a:spLocks noChangeArrowheads="1"/>
            </p:cNvSpPr>
            <p:nvPr/>
          </p:nvSpPr>
          <p:spPr bwMode="auto">
            <a:xfrm>
              <a:off x="2989" y="2449"/>
              <a:ext cx="246" cy="68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700" dirty="0">
                  <a:latin typeface="Times New Roman" pitchFamily="18" charset="0"/>
                </a:rPr>
                <a:t>Wheatland</a:t>
              </a:r>
              <a:endParaRPr lang="en-US" sz="1800" dirty="0">
                <a:latin typeface="Arial" charset="0"/>
              </a:endParaRPr>
            </a:p>
          </p:txBody>
        </p:sp>
        <p:sp>
          <p:nvSpPr>
            <p:cNvPr id="162" name="Freeform 157"/>
            <p:cNvSpPr>
              <a:spLocks/>
            </p:cNvSpPr>
            <p:nvPr/>
          </p:nvSpPr>
          <p:spPr bwMode="auto">
            <a:xfrm>
              <a:off x="1312" y="1590"/>
              <a:ext cx="381" cy="517"/>
            </a:xfrm>
            <a:custGeom>
              <a:avLst/>
              <a:gdLst>
                <a:gd name="T0" fmla="*/ 46 w 793"/>
                <a:gd name="T1" fmla="*/ 102 h 1044"/>
                <a:gd name="T2" fmla="*/ 213 w 793"/>
                <a:gd name="T3" fmla="*/ 48 h 1044"/>
                <a:gd name="T4" fmla="*/ 208 w 793"/>
                <a:gd name="T5" fmla="*/ 36 h 1044"/>
                <a:gd name="T6" fmla="*/ 201 w 793"/>
                <a:gd name="T7" fmla="*/ 30 h 1044"/>
                <a:gd name="T8" fmla="*/ 208 w 793"/>
                <a:gd name="T9" fmla="*/ 12 h 1044"/>
                <a:gd name="T10" fmla="*/ 271 w 793"/>
                <a:gd name="T11" fmla="*/ 6 h 1044"/>
                <a:gd name="T12" fmla="*/ 278 w 793"/>
                <a:gd name="T13" fmla="*/ 24 h 1044"/>
                <a:gd name="T14" fmla="*/ 289 w 793"/>
                <a:gd name="T15" fmla="*/ 42 h 1044"/>
                <a:gd name="T16" fmla="*/ 301 w 793"/>
                <a:gd name="T17" fmla="*/ 48 h 1044"/>
                <a:gd name="T18" fmla="*/ 317 w 793"/>
                <a:gd name="T19" fmla="*/ 60 h 1044"/>
                <a:gd name="T20" fmla="*/ 329 w 793"/>
                <a:gd name="T21" fmla="*/ 71 h 1044"/>
                <a:gd name="T22" fmla="*/ 347 w 793"/>
                <a:gd name="T23" fmla="*/ 84 h 1044"/>
                <a:gd name="T24" fmla="*/ 352 w 793"/>
                <a:gd name="T25" fmla="*/ 102 h 1044"/>
                <a:gd name="T26" fmla="*/ 352 w 793"/>
                <a:gd name="T27" fmla="*/ 125 h 1044"/>
                <a:gd name="T28" fmla="*/ 347 w 793"/>
                <a:gd name="T29" fmla="*/ 149 h 1044"/>
                <a:gd name="T30" fmla="*/ 363 w 793"/>
                <a:gd name="T31" fmla="*/ 166 h 1044"/>
                <a:gd name="T32" fmla="*/ 363 w 793"/>
                <a:gd name="T33" fmla="*/ 184 h 1044"/>
                <a:gd name="T34" fmla="*/ 375 w 793"/>
                <a:gd name="T35" fmla="*/ 197 h 1044"/>
                <a:gd name="T36" fmla="*/ 381 w 793"/>
                <a:gd name="T37" fmla="*/ 214 h 1044"/>
                <a:gd name="T38" fmla="*/ 370 w 793"/>
                <a:gd name="T39" fmla="*/ 232 h 1044"/>
                <a:gd name="T40" fmla="*/ 370 w 793"/>
                <a:gd name="T41" fmla="*/ 256 h 1044"/>
                <a:gd name="T42" fmla="*/ 255 w 793"/>
                <a:gd name="T43" fmla="*/ 261 h 1044"/>
                <a:gd name="T44" fmla="*/ 255 w 793"/>
                <a:gd name="T45" fmla="*/ 273 h 1044"/>
                <a:gd name="T46" fmla="*/ 255 w 793"/>
                <a:gd name="T47" fmla="*/ 292 h 1044"/>
                <a:gd name="T48" fmla="*/ 266 w 793"/>
                <a:gd name="T49" fmla="*/ 309 h 1044"/>
                <a:gd name="T50" fmla="*/ 255 w 793"/>
                <a:gd name="T51" fmla="*/ 321 h 1044"/>
                <a:gd name="T52" fmla="*/ 248 w 793"/>
                <a:gd name="T53" fmla="*/ 327 h 1044"/>
                <a:gd name="T54" fmla="*/ 260 w 793"/>
                <a:gd name="T55" fmla="*/ 339 h 1044"/>
                <a:gd name="T56" fmla="*/ 271 w 793"/>
                <a:gd name="T57" fmla="*/ 356 h 1044"/>
                <a:gd name="T58" fmla="*/ 278 w 793"/>
                <a:gd name="T59" fmla="*/ 380 h 1044"/>
                <a:gd name="T60" fmla="*/ 271 w 793"/>
                <a:gd name="T61" fmla="*/ 398 h 1044"/>
                <a:gd name="T62" fmla="*/ 266 w 793"/>
                <a:gd name="T63" fmla="*/ 422 h 1044"/>
                <a:gd name="T64" fmla="*/ 283 w 793"/>
                <a:gd name="T65" fmla="*/ 434 h 1044"/>
                <a:gd name="T66" fmla="*/ 294 w 793"/>
                <a:gd name="T67" fmla="*/ 446 h 1044"/>
                <a:gd name="T68" fmla="*/ 155 w 793"/>
                <a:gd name="T69" fmla="*/ 517 h 1044"/>
                <a:gd name="T70" fmla="*/ 149 w 793"/>
                <a:gd name="T71" fmla="*/ 398 h 1044"/>
                <a:gd name="T72" fmla="*/ 103 w 793"/>
                <a:gd name="T73" fmla="*/ 392 h 1044"/>
                <a:gd name="T74" fmla="*/ 98 w 793"/>
                <a:gd name="T75" fmla="*/ 374 h 1044"/>
                <a:gd name="T76" fmla="*/ 98 w 793"/>
                <a:gd name="T77" fmla="*/ 351 h 1044"/>
                <a:gd name="T78" fmla="*/ 109 w 793"/>
                <a:gd name="T79" fmla="*/ 332 h 1044"/>
                <a:gd name="T80" fmla="*/ 121 w 793"/>
                <a:gd name="T81" fmla="*/ 321 h 1044"/>
                <a:gd name="T82" fmla="*/ 103 w 793"/>
                <a:gd name="T83" fmla="*/ 315 h 1044"/>
                <a:gd name="T84" fmla="*/ 86 w 793"/>
                <a:gd name="T85" fmla="*/ 321 h 1044"/>
                <a:gd name="T86" fmla="*/ 92 w 793"/>
                <a:gd name="T87" fmla="*/ 303 h 1044"/>
                <a:gd name="T88" fmla="*/ 103 w 793"/>
                <a:gd name="T89" fmla="*/ 285 h 1044"/>
                <a:gd name="T90" fmla="*/ 98 w 793"/>
                <a:gd name="T91" fmla="*/ 268 h 1044"/>
                <a:gd name="T92" fmla="*/ 98 w 793"/>
                <a:gd name="T93" fmla="*/ 261 h 1044"/>
                <a:gd name="T94" fmla="*/ 5 w 793"/>
                <a:gd name="T95" fmla="*/ 173 h 104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93"/>
                <a:gd name="T145" fmla="*/ 0 h 1044"/>
                <a:gd name="T146" fmla="*/ 793 w 793"/>
                <a:gd name="T147" fmla="*/ 1044 h 104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93" h="1044">
                  <a:moveTo>
                    <a:pt x="0" y="349"/>
                  </a:moveTo>
                  <a:lnTo>
                    <a:pt x="0" y="301"/>
                  </a:lnTo>
                  <a:lnTo>
                    <a:pt x="96" y="301"/>
                  </a:lnTo>
                  <a:lnTo>
                    <a:pt x="96" y="205"/>
                  </a:lnTo>
                  <a:lnTo>
                    <a:pt x="82" y="205"/>
                  </a:lnTo>
                  <a:lnTo>
                    <a:pt x="82" y="109"/>
                  </a:lnTo>
                  <a:lnTo>
                    <a:pt x="443" y="109"/>
                  </a:lnTo>
                  <a:lnTo>
                    <a:pt x="443" y="96"/>
                  </a:lnTo>
                  <a:lnTo>
                    <a:pt x="443" y="84"/>
                  </a:lnTo>
                  <a:lnTo>
                    <a:pt x="443" y="73"/>
                  </a:lnTo>
                  <a:lnTo>
                    <a:pt x="432" y="61"/>
                  </a:lnTo>
                  <a:lnTo>
                    <a:pt x="432" y="73"/>
                  </a:lnTo>
                  <a:lnTo>
                    <a:pt x="418" y="73"/>
                  </a:lnTo>
                  <a:lnTo>
                    <a:pt x="432" y="73"/>
                  </a:lnTo>
                  <a:lnTo>
                    <a:pt x="418" y="73"/>
                  </a:lnTo>
                  <a:lnTo>
                    <a:pt x="418" y="61"/>
                  </a:lnTo>
                  <a:lnTo>
                    <a:pt x="418" y="48"/>
                  </a:lnTo>
                  <a:lnTo>
                    <a:pt x="407" y="36"/>
                  </a:lnTo>
                  <a:lnTo>
                    <a:pt x="432" y="36"/>
                  </a:lnTo>
                  <a:lnTo>
                    <a:pt x="432" y="25"/>
                  </a:lnTo>
                  <a:lnTo>
                    <a:pt x="455" y="25"/>
                  </a:lnTo>
                  <a:lnTo>
                    <a:pt x="455" y="0"/>
                  </a:lnTo>
                  <a:lnTo>
                    <a:pt x="564" y="0"/>
                  </a:lnTo>
                  <a:lnTo>
                    <a:pt x="564" y="13"/>
                  </a:lnTo>
                  <a:lnTo>
                    <a:pt x="578" y="13"/>
                  </a:lnTo>
                  <a:lnTo>
                    <a:pt x="578" y="25"/>
                  </a:lnTo>
                  <a:lnTo>
                    <a:pt x="589" y="36"/>
                  </a:lnTo>
                  <a:lnTo>
                    <a:pt x="578" y="48"/>
                  </a:lnTo>
                  <a:lnTo>
                    <a:pt x="589" y="61"/>
                  </a:lnTo>
                  <a:lnTo>
                    <a:pt x="589" y="73"/>
                  </a:lnTo>
                  <a:lnTo>
                    <a:pt x="601" y="73"/>
                  </a:lnTo>
                  <a:lnTo>
                    <a:pt x="601" y="84"/>
                  </a:lnTo>
                  <a:lnTo>
                    <a:pt x="612" y="96"/>
                  </a:lnTo>
                  <a:lnTo>
                    <a:pt x="612" y="84"/>
                  </a:lnTo>
                  <a:lnTo>
                    <a:pt x="626" y="84"/>
                  </a:lnTo>
                  <a:lnTo>
                    <a:pt x="626" y="96"/>
                  </a:lnTo>
                  <a:lnTo>
                    <a:pt x="637" y="96"/>
                  </a:lnTo>
                  <a:lnTo>
                    <a:pt x="649" y="109"/>
                  </a:lnTo>
                  <a:lnTo>
                    <a:pt x="649" y="121"/>
                  </a:lnTo>
                  <a:lnTo>
                    <a:pt x="660" y="121"/>
                  </a:lnTo>
                  <a:lnTo>
                    <a:pt x="674" y="121"/>
                  </a:lnTo>
                  <a:lnTo>
                    <a:pt x="685" y="121"/>
                  </a:lnTo>
                  <a:lnTo>
                    <a:pt x="685" y="132"/>
                  </a:lnTo>
                  <a:lnTo>
                    <a:pt x="685" y="144"/>
                  </a:lnTo>
                  <a:lnTo>
                    <a:pt x="697" y="157"/>
                  </a:lnTo>
                  <a:lnTo>
                    <a:pt x="708" y="157"/>
                  </a:lnTo>
                  <a:lnTo>
                    <a:pt x="708" y="169"/>
                  </a:lnTo>
                  <a:lnTo>
                    <a:pt x="722" y="169"/>
                  </a:lnTo>
                  <a:lnTo>
                    <a:pt x="722" y="180"/>
                  </a:lnTo>
                  <a:lnTo>
                    <a:pt x="733" y="180"/>
                  </a:lnTo>
                  <a:lnTo>
                    <a:pt x="733" y="192"/>
                  </a:lnTo>
                  <a:lnTo>
                    <a:pt x="733" y="205"/>
                  </a:lnTo>
                  <a:lnTo>
                    <a:pt x="733" y="217"/>
                  </a:lnTo>
                  <a:lnTo>
                    <a:pt x="733" y="228"/>
                  </a:lnTo>
                  <a:lnTo>
                    <a:pt x="733" y="240"/>
                  </a:lnTo>
                  <a:lnTo>
                    <a:pt x="733" y="253"/>
                  </a:lnTo>
                  <a:lnTo>
                    <a:pt x="733" y="265"/>
                  </a:lnTo>
                  <a:lnTo>
                    <a:pt x="733" y="276"/>
                  </a:lnTo>
                  <a:lnTo>
                    <a:pt x="722" y="288"/>
                  </a:lnTo>
                  <a:lnTo>
                    <a:pt x="722" y="301"/>
                  </a:lnTo>
                  <a:lnTo>
                    <a:pt x="733" y="301"/>
                  </a:lnTo>
                  <a:lnTo>
                    <a:pt x="733" y="313"/>
                  </a:lnTo>
                  <a:lnTo>
                    <a:pt x="745" y="324"/>
                  </a:lnTo>
                  <a:lnTo>
                    <a:pt x="756" y="336"/>
                  </a:lnTo>
                  <a:lnTo>
                    <a:pt x="745" y="349"/>
                  </a:lnTo>
                  <a:lnTo>
                    <a:pt x="745" y="361"/>
                  </a:lnTo>
                  <a:lnTo>
                    <a:pt x="745" y="372"/>
                  </a:lnTo>
                  <a:lnTo>
                    <a:pt x="756" y="372"/>
                  </a:lnTo>
                  <a:lnTo>
                    <a:pt x="756" y="384"/>
                  </a:lnTo>
                  <a:lnTo>
                    <a:pt x="770" y="384"/>
                  </a:lnTo>
                  <a:lnTo>
                    <a:pt x="781" y="384"/>
                  </a:lnTo>
                  <a:lnTo>
                    <a:pt x="781" y="397"/>
                  </a:lnTo>
                  <a:lnTo>
                    <a:pt x="793" y="397"/>
                  </a:lnTo>
                  <a:lnTo>
                    <a:pt x="793" y="408"/>
                  </a:lnTo>
                  <a:lnTo>
                    <a:pt x="793" y="420"/>
                  </a:lnTo>
                  <a:lnTo>
                    <a:pt x="793" y="432"/>
                  </a:lnTo>
                  <a:lnTo>
                    <a:pt x="781" y="445"/>
                  </a:lnTo>
                  <a:lnTo>
                    <a:pt x="781" y="456"/>
                  </a:lnTo>
                  <a:lnTo>
                    <a:pt x="770" y="456"/>
                  </a:lnTo>
                  <a:lnTo>
                    <a:pt x="770" y="468"/>
                  </a:lnTo>
                  <a:lnTo>
                    <a:pt x="770" y="480"/>
                  </a:lnTo>
                  <a:lnTo>
                    <a:pt x="770" y="493"/>
                  </a:lnTo>
                  <a:lnTo>
                    <a:pt x="770" y="504"/>
                  </a:lnTo>
                  <a:lnTo>
                    <a:pt x="770" y="516"/>
                  </a:lnTo>
                  <a:lnTo>
                    <a:pt x="756" y="516"/>
                  </a:lnTo>
                  <a:lnTo>
                    <a:pt x="516" y="516"/>
                  </a:lnTo>
                  <a:lnTo>
                    <a:pt x="516" y="528"/>
                  </a:lnTo>
                  <a:lnTo>
                    <a:pt x="530" y="528"/>
                  </a:lnTo>
                  <a:lnTo>
                    <a:pt x="530" y="516"/>
                  </a:lnTo>
                  <a:lnTo>
                    <a:pt x="530" y="528"/>
                  </a:lnTo>
                  <a:lnTo>
                    <a:pt x="530" y="541"/>
                  </a:lnTo>
                  <a:lnTo>
                    <a:pt x="530" y="552"/>
                  </a:lnTo>
                  <a:lnTo>
                    <a:pt x="541" y="564"/>
                  </a:lnTo>
                  <a:lnTo>
                    <a:pt x="541" y="575"/>
                  </a:lnTo>
                  <a:lnTo>
                    <a:pt x="541" y="589"/>
                  </a:lnTo>
                  <a:lnTo>
                    <a:pt x="530" y="589"/>
                  </a:lnTo>
                  <a:lnTo>
                    <a:pt x="541" y="600"/>
                  </a:lnTo>
                  <a:lnTo>
                    <a:pt x="530" y="612"/>
                  </a:lnTo>
                  <a:lnTo>
                    <a:pt x="541" y="612"/>
                  </a:lnTo>
                  <a:lnTo>
                    <a:pt x="553" y="623"/>
                  </a:lnTo>
                  <a:lnTo>
                    <a:pt x="541" y="623"/>
                  </a:lnTo>
                  <a:lnTo>
                    <a:pt x="541" y="637"/>
                  </a:lnTo>
                  <a:lnTo>
                    <a:pt x="530" y="637"/>
                  </a:lnTo>
                  <a:lnTo>
                    <a:pt x="530" y="648"/>
                  </a:lnTo>
                  <a:lnTo>
                    <a:pt x="516" y="648"/>
                  </a:lnTo>
                  <a:lnTo>
                    <a:pt x="530" y="648"/>
                  </a:lnTo>
                  <a:lnTo>
                    <a:pt x="530" y="660"/>
                  </a:lnTo>
                  <a:lnTo>
                    <a:pt x="516" y="660"/>
                  </a:lnTo>
                  <a:lnTo>
                    <a:pt x="516" y="671"/>
                  </a:lnTo>
                  <a:lnTo>
                    <a:pt x="530" y="671"/>
                  </a:lnTo>
                  <a:lnTo>
                    <a:pt x="530" y="685"/>
                  </a:lnTo>
                  <a:lnTo>
                    <a:pt x="541" y="685"/>
                  </a:lnTo>
                  <a:lnTo>
                    <a:pt x="541" y="696"/>
                  </a:lnTo>
                  <a:lnTo>
                    <a:pt x="553" y="696"/>
                  </a:lnTo>
                  <a:lnTo>
                    <a:pt x="553" y="708"/>
                  </a:lnTo>
                  <a:lnTo>
                    <a:pt x="564" y="719"/>
                  </a:lnTo>
                  <a:lnTo>
                    <a:pt x="564" y="733"/>
                  </a:lnTo>
                  <a:lnTo>
                    <a:pt x="564" y="744"/>
                  </a:lnTo>
                  <a:lnTo>
                    <a:pt x="578" y="756"/>
                  </a:lnTo>
                  <a:lnTo>
                    <a:pt x="578" y="767"/>
                  </a:lnTo>
                  <a:lnTo>
                    <a:pt x="578" y="781"/>
                  </a:lnTo>
                  <a:lnTo>
                    <a:pt x="564" y="781"/>
                  </a:lnTo>
                  <a:lnTo>
                    <a:pt x="564" y="792"/>
                  </a:lnTo>
                  <a:lnTo>
                    <a:pt x="564" y="804"/>
                  </a:lnTo>
                  <a:lnTo>
                    <a:pt x="564" y="815"/>
                  </a:lnTo>
                  <a:lnTo>
                    <a:pt x="564" y="829"/>
                  </a:lnTo>
                  <a:lnTo>
                    <a:pt x="564" y="840"/>
                  </a:lnTo>
                  <a:lnTo>
                    <a:pt x="553" y="852"/>
                  </a:lnTo>
                  <a:lnTo>
                    <a:pt x="564" y="852"/>
                  </a:lnTo>
                  <a:lnTo>
                    <a:pt x="578" y="863"/>
                  </a:lnTo>
                  <a:lnTo>
                    <a:pt x="578" y="877"/>
                  </a:lnTo>
                  <a:lnTo>
                    <a:pt x="589" y="877"/>
                  </a:lnTo>
                  <a:lnTo>
                    <a:pt x="589" y="888"/>
                  </a:lnTo>
                  <a:lnTo>
                    <a:pt x="601" y="888"/>
                  </a:lnTo>
                  <a:lnTo>
                    <a:pt x="601" y="900"/>
                  </a:lnTo>
                  <a:lnTo>
                    <a:pt x="612" y="900"/>
                  </a:lnTo>
                  <a:lnTo>
                    <a:pt x="612" y="996"/>
                  </a:lnTo>
                  <a:lnTo>
                    <a:pt x="530" y="996"/>
                  </a:lnTo>
                  <a:lnTo>
                    <a:pt x="530" y="1044"/>
                  </a:lnTo>
                  <a:lnTo>
                    <a:pt x="322" y="1044"/>
                  </a:lnTo>
                  <a:lnTo>
                    <a:pt x="322" y="996"/>
                  </a:lnTo>
                  <a:lnTo>
                    <a:pt x="311" y="996"/>
                  </a:lnTo>
                  <a:lnTo>
                    <a:pt x="311" y="959"/>
                  </a:lnTo>
                  <a:lnTo>
                    <a:pt x="311" y="804"/>
                  </a:lnTo>
                  <a:lnTo>
                    <a:pt x="251" y="804"/>
                  </a:lnTo>
                  <a:lnTo>
                    <a:pt x="240" y="792"/>
                  </a:lnTo>
                  <a:lnTo>
                    <a:pt x="215" y="804"/>
                  </a:lnTo>
                  <a:lnTo>
                    <a:pt x="215" y="792"/>
                  </a:lnTo>
                  <a:lnTo>
                    <a:pt x="215" y="781"/>
                  </a:lnTo>
                  <a:lnTo>
                    <a:pt x="203" y="781"/>
                  </a:lnTo>
                  <a:lnTo>
                    <a:pt x="203" y="767"/>
                  </a:lnTo>
                  <a:lnTo>
                    <a:pt x="203" y="756"/>
                  </a:lnTo>
                  <a:lnTo>
                    <a:pt x="203" y="744"/>
                  </a:lnTo>
                  <a:lnTo>
                    <a:pt x="203" y="733"/>
                  </a:lnTo>
                  <a:lnTo>
                    <a:pt x="203" y="719"/>
                  </a:lnTo>
                  <a:lnTo>
                    <a:pt x="203" y="708"/>
                  </a:lnTo>
                  <a:lnTo>
                    <a:pt x="215" y="696"/>
                  </a:lnTo>
                  <a:lnTo>
                    <a:pt x="215" y="685"/>
                  </a:lnTo>
                  <a:lnTo>
                    <a:pt x="215" y="671"/>
                  </a:lnTo>
                  <a:lnTo>
                    <a:pt x="226" y="671"/>
                  </a:lnTo>
                  <a:lnTo>
                    <a:pt x="240" y="685"/>
                  </a:lnTo>
                  <a:lnTo>
                    <a:pt x="251" y="671"/>
                  </a:lnTo>
                  <a:lnTo>
                    <a:pt x="251" y="660"/>
                  </a:lnTo>
                  <a:lnTo>
                    <a:pt x="251" y="648"/>
                  </a:lnTo>
                  <a:lnTo>
                    <a:pt x="240" y="648"/>
                  </a:lnTo>
                  <a:lnTo>
                    <a:pt x="240" y="637"/>
                  </a:lnTo>
                  <a:lnTo>
                    <a:pt x="226" y="637"/>
                  </a:lnTo>
                  <a:lnTo>
                    <a:pt x="215" y="637"/>
                  </a:lnTo>
                  <a:lnTo>
                    <a:pt x="203" y="637"/>
                  </a:lnTo>
                  <a:lnTo>
                    <a:pt x="192" y="648"/>
                  </a:lnTo>
                  <a:lnTo>
                    <a:pt x="178" y="660"/>
                  </a:lnTo>
                  <a:lnTo>
                    <a:pt x="178" y="648"/>
                  </a:lnTo>
                  <a:lnTo>
                    <a:pt x="178" y="637"/>
                  </a:lnTo>
                  <a:lnTo>
                    <a:pt x="178" y="623"/>
                  </a:lnTo>
                  <a:lnTo>
                    <a:pt x="192" y="623"/>
                  </a:lnTo>
                  <a:lnTo>
                    <a:pt x="192" y="612"/>
                  </a:lnTo>
                  <a:lnTo>
                    <a:pt x="192" y="600"/>
                  </a:lnTo>
                  <a:lnTo>
                    <a:pt x="192" y="589"/>
                  </a:lnTo>
                  <a:lnTo>
                    <a:pt x="203" y="589"/>
                  </a:lnTo>
                  <a:lnTo>
                    <a:pt x="215" y="575"/>
                  </a:lnTo>
                  <a:lnTo>
                    <a:pt x="215" y="564"/>
                  </a:lnTo>
                  <a:lnTo>
                    <a:pt x="215" y="552"/>
                  </a:lnTo>
                  <a:lnTo>
                    <a:pt x="203" y="552"/>
                  </a:lnTo>
                  <a:lnTo>
                    <a:pt x="203" y="541"/>
                  </a:lnTo>
                  <a:lnTo>
                    <a:pt x="215" y="541"/>
                  </a:lnTo>
                  <a:lnTo>
                    <a:pt x="226" y="528"/>
                  </a:lnTo>
                  <a:lnTo>
                    <a:pt x="215" y="528"/>
                  </a:lnTo>
                  <a:lnTo>
                    <a:pt x="203" y="528"/>
                  </a:lnTo>
                  <a:lnTo>
                    <a:pt x="203" y="516"/>
                  </a:lnTo>
                  <a:lnTo>
                    <a:pt x="11" y="516"/>
                  </a:lnTo>
                  <a:lnTo>
                    <a:pt x="11" y="493"/>
                  </a:lnTo>
                  <a:lnTo>
                    <a:pt x="11" y="349"/>
                  </a:lnTo>
                  <a:lnTo>
                    <a:pt x="0" y="349"/>
                  </a:lnTo>
                  <a:close/>
                </a:path>
              </a:pathLst>
            </a:custGeom>
            <a:solidFill>
              <a:srgbClr val="CCEC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3" name="Freeform 158"/>
            <p:cNvSpPr>
              <a:spLocks/>
            </p:cNvSpPr>
            <p:nvPr/>
          </p:nvSpPr>
          <p:spPr bwMode="auto">
            <a:xfrm>
              <a:off x="1312" y="1590"/>
              <a:ext cx="381" cy="517"/>
            </a:xfrm>
            <a:custGeom>
              <a:avLst/>
              <a:gdLst>
                <a:gd name="T0" fmla="*/ 46 w 793"/>
                <a:gd name="T1" fmla="*/ 102 h 1044"/>
                <a:gd name="T2" fmla="*/ 213 w 793"/>
                <a:gd name="T3" fmla="*/ 48 h 1044"/>
                <a:gd name="T4" fmla="*/ 208 w 793"/>
                <a:gd name="T5" fmla="*/ 36 h 1044"/>
                <a:gd name="T6" fmla="*/ 201 w 793"/>
                <a:gd name="T7" fmla="*/ 30 h 1044"/>
                <a:gd name="T8" fmla="*/ 208 w 793"/>
                <a:gd name="T9" fmla="*/ 12 h 1044"/>
                <a:gd name="T10" fmla="*/ 271 w 793"/>
                <a:gd name="T11" fmla="*/ 6 h 1044"/>
                <a:gd name="T12" fmla="*/ 278 w 793"/>
                <a:gd name="T13" fmla="*/ 24 h 1044"/>
                <a:gd name="T14" fmla="*/ 289 w 793"/>
                <a:gd name="T15" fmla="*/ 42 h 1044"/>
                <a:gd name="T16" fmla="*/ 301 w 793"/>
                <a:gd name="T17" fmla="*/ 48 h 1044"/>
                <a:gd name="T18" fmla="*/ 317 w 793"/>
                <a:gd name="T19" fmla="*/ 60 h 1044"/>
                <a:gd name="T20" fmla="*/ 329 w 793"/>
                <a:gd name="T21" fmla="*/ 71 h 1044"/>
                <a:gd name="T22" fmla="*/ 347 w 793"/>
                <a:gd name="T23" fmla="*/ 84 h 1044"/>
                <a:gd name="T24" fmla="*/ 352 w 793"/>
                <a:gd name="T25" fmla="*/ 102 h 1044"/>
                <a:gd name="T26" fmla="*/ 352 w 793"/>
                <a:gd name="T27" fmla="*/ 125 h 1044"/>
                <a:gd name="T28" fmla="*/ 347 w 793"/>
                <a:gd name="T29" fmla="*/ 149 h 1044"/>
                <a:gd name="T30" fmla="*/ 363 w 793"/>
                <a:gd name="T31" fmla="*/ 166 h 1044"/>
                <a:gd name="T32" fmla="*/ 363 w 793"/>
                <a:gd name="T33" fmla="*/ 184 h 1044"/>
                <a:gd name="T34" fmla="*/ 375 w 793"/>
                <a:gd name="T35" fmla="*/ 197 h 1044"/>
                <a:gd name="T36" fmla="*/ 381 w 793"/>
                <a:gd name="T37" fmla="*/ 214 h 1044"/>
                <a:gd name="T38" fmla="*/ 370 w 793"/>
                <a:gd name="T39" fmla="*/ 232 h 1044"/>
                <a:gd name="T40" fmla="*/ 370 w 793"/>
                <a:gd name="T41" fmla="*/ 256 h 1044"/>
                <a:gd name="T42" fmla="*/ 255 w 793"/>
                <a:gd name="T43" fmla="*/ 261 h 1044"/>
                <a:gd name="T44" fmla="*/ 255 w 793"/>
                <a:gd name="T45" fmla="*/ 273 h 1044"/>
                <a:gd name="T46" fmla="*/ 255 w 793"/>
                <a:gd name="T47" fmla="*/ 292 h 1044"/>
                <a:gd name="T48" fmla="*/ 266 w 793"/>
                <a:gd name="T49" fmla="*/ 309 h 1044"/>
                <a:gd name="T50" fmla="*/ 255 w 793"/>
                <a:gd name="T51" fmla="*/ 321 h 1044"/>
                <a:gd name="T52" fmla="*/ 248 w 793"/>
                <a:gd name="T53" fmla="*/ 327 h 1044"/>
                <a:gd name="T54" fmla="*/ 260 w 793"/>
                <a:gd name="T55" fmla="*/ 339 h 1044"/>
                <a:gd name="T56" fmla="*/ 271 w 793"/>
                <a:gd name="T57" fmla="*/ 356 h 1044"/>
                <a:gd name="T58" fmla="*/ 278 w 793"/>
                <a:gd name="T59" fmla="*/ 380 h 1044"/>
                <a:gd name="T60" fmla="*/ 271 w 793"/>
                <a:gd name="T61" fmla="*/ 398 h 1044"/>
                <a:gd name="T62" fmla="*/ 266 w 793"/>
                <a:gd name="T63" fmla="*/ 422 h 1044"/>
                <a:gd name="T64" fmla="*/ 283 w 793"/>
                <a:gd name="T65" fmla="*/ 434 h 1044"/>
                <a:gd name="T66" fmla="*/ 294 w 793"/>
                <a:gd name="T67" fmla="*/ 446 h 1044"/>
                <a:gd name="T68" fmla="*/ 155 w 793"/>
                <a:gd name="T69" fmla="*/ 517 h 1044"/>
                <a:gd name="T70" fmla="*/ 149 w 793"/>
                <a:gd name="T71" fmla="*/ 398 h 1044"/>
                <a:gd name="T72" fmla="*/ 103 w 793"/>
                <a:gd name="T73" fmla="*/ 392 h 1044"/>
                <a:gd name="T74" fmla="*/ 98 w 793"/>
                <a:gd name="T75" fmla="*/ 374 h 1044"/>
                <a:gd name="T76" fmla="*/ 98 w 793"/>
                <a:gd name="T77" fmla="*/ 351 h 1044"/>
                <a:gd name="T78" fmla="*/ 109 w 793"/>
                <a:gd name="T79" fmla="*/ 332 h 1044"/>
                <a:gd name="T80" fmla="*/ 121 w 793"/>
                <a:gd name="T81" fmla="*/ 321 h 1044"/>
                <a:gd name="T82" fmla="*/ 103 w 793"/>
                <a:gd name="T83" fmla="*/ 315 h 1044"/>
                <a:gd name="T84" fmla="*/ 86 w 793"/>
                <a:gd name="T85" fmla="*/ 321 h 1044"/>
                <a:gd name="T86" fmla="*/ 92 w 793"/>
                <a:gd name="T87" fmla="*/ 303 h 1044"/>
                <a:gd name="T88" fmla="*/ 103 w 793"/>
                <a:gd name="T89" fmla="*/ 285 h 1044"/>
                <a:gd name="T90" fmla="*/ 98 w 793"/>
                <a:gd name="T91" fmla="*/ 268 h 1044"/>
                <a:gd name="T92" fmla="*/ 98 w 793"/>
                <a:gd name="T93" fmla="*/ 261 h 1044"/>
                <a:gd name="T94" fmla="*/ 5 w 793"/>
                <a:gd name="T95" fmla="*/ 173 h 104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93"/>
                <a:gd name="T145" fmla="*/ 0 h 1044"/>
                <a:gd name="T146" fmla="*/ 793 w 793"/>
                <a:gd name="T147" fmla="*/ 1044 h 104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93" h="1044">
                  <a:moveTo>
                    <a:pt x="0" y="349"/>
                  </a:moveTo>
                  <a:lnTo>
                    <a:pt x="0" y="301"/>
                  </a:lnTo>
                  <a:lnTo>
                    <a:pt x="96" y="301"/>
                  </a:lnTo>
                  <a:lnTo>
                    <a:pt x="96" y="205"/>
                  </a:lnTo>
                  <a:lnTo>
                    <a:pt x="82" y="205"/>
                  </a:lnTo>
                  <a:lnTo>
                    <a:pt x="82" y="109"/>
                  </a:lnTo>
                  <a:lnTo>
                    <a:pt x="443" y="109"/>
                  </a:lnTo>
                  <a:lnTo>
                    <a:pt x="443" y="96"/>
                  </a:lnTo>
                  <a:lnTo>
                    <a:pt x="443" y="84"/>
                  </a:lnTo>
                  <a:lnTo>
                    <a:pt x="443" y="73"/>
                  </a:lnTo>
                  <a:lnTo>
                    <a:pt x="432" y="61"/>
                  </a:lnTo>
                  <a:lnTo>
                    <a:pt x="432" y="73"/>
                  </a:lnTo>
                  <a:lnTo>
                    <a:pt x="418" y="73"/>
                  </a:lnTo>
                  <a:lnTo>
                    <a:pt x="432" y="73"/>
                  </a:lnTo>
                  <a:lnTo>
                    <a:pt x="418" y="73"/>
                  </a:lnTo>
                  <a:lnTo>
                    <a:pt x="418" y="61"/>
                  </a:lnTo>
                  <a:lnTo>
                    <a:pt x="418" y="48"/>
                  </a:lnTo>
                  <a:lnTo>
                    <a:pt x="407" y="36"/>
                  </a:lnTo>
                  <a:lnTo>
                    <a:pt x="432" y="36"/>
                  </a:lnTo>
                  <a:lnTo>
                    <a:pt x="432" y="25"/>
                  </a:lnTo>
                  <a:lnTo>
                    <a:pt x="455" y="25"/>
                  </a:lnTo>
                  <a:lnTo>
                    <a:pt x="455" y="0"/>
                  </a:lnTo>
                  <a:lnTo>
                    <a:pt x="564" y="0"/>
                  </a:lnTo>
                  <a:lnTo>
                    <a:pt x="564" y="13"/>
                  </a:lnTo>
                  <a:lnTo>
                    <a:pt x="578" y="13"/>
                  </a:lnTo>
                  <a:lnTo>
                    <a:pt x="578" y="25"/>
                  </a:lnTo>
                  <a:lnTo>
                    <a:pt x="589" y="36"/>
                  </a:lnTo>
                  <a:lnTo>
                    <a:pt x="578" y="48"/>
                  </a:lnTo>
                  <a:lnTo>
                    <a:pt x="589" y="61"/>
                  </a:lnTo>
                  <a:lnTo>
                    <a:pt x="589" y="73"/>
                  </a:lnTo>
                  <a:lnTo>
                    <a:pt x="601" y="73"/>
                  </a:lnTo>
                  <a:lnTo>
                    <a:pt x="601" y="84"/>
                  </a:lnTo>
                  <a:lnTo>
                    <a:pt x="612" y="96"/>
                  </a:lnTo>
                  <a:lnTo>
                    <a:pt x="612" y="84"/>
                  </a:lnTo>
                  <a:lnTo>
                    <a:pt x="626" y="84"/>
                  </a:lnTo>
                  <a:lnTo>
                    <a:pt x="626" y="96"/>
                  </a:lnTo>
                  <a:lnTo>
                    <a:pt x="637" y="96"/>
                  </a:lnTo>
                  <a:lnTo>
                    <a:pt x="649" y="109"/>
                  </a:lnTo>
                  <a:lnTo>
                    <a:pt x="649" y="121"/>
                  </a:lnTo>
                  <a:lnTo>
                    <a:pt x="660" y="121"/>
                  </a:lnTo>
                  <a:lnTo>
                    <a:pt x="674" y="121"/>
                  </a:lnTo>
                  <a:lnTo>
                    <a:pt x="685" y="121"/>
                  </a:lnTo>
                  <a:lnTo>
                    <a:pt x="685" y="132"/>
                  </a:lnTo>
                  <a:lnTo>
                    <a:pt x="685" y="144"/>
                  </a:lnTo>
                  <a:lnTo>
                    <a:pt x="697" y="157"/>
                  </a:lnTo>
                  <a:lnTo>
                    <a:pt x="708" y="157"/>
                  </a:lnTo>
                  <a:lnTo>
                    <a:pt x="708" y="169"/>
                  </a:lnTo>
                  <a:lnTo>
                    <a:pt x="722" y="169"/>
                  </a:lnTo>
                  <a:lnTo>
                    <a:pt x="722" y="180"/>
                  </a:lnTo>
                  <a:lnTo>
                    <a:pt x="733" y="180"/>
                  </a:lnTo>
                  <a:lnTo>
                    <a:pt x="733" y="192"/>
                  </a:lnTo>
                  <a:lnTo>
                    <a:pt x="733" y="205"/>
                  </a:lnTo>
                  <a:lnTo>
                    <a:pt x="733" y="217"/>
                  </a:lnTo>
                  <a:lnTo>
                    <a:pt x="733" y="228"/>
                  </a:lnTo>
                  <a:lnTo>
                    <a:pt x="733" y="240"/>
                  </a:lnTo>
                  <a:lnTo>
                    <a:pt x="733" y="253"/>
                  </a:lnTo>
                  <a:lnTo>
                    <a:pt x="733" y="265"/>
                  </a:lnTo>
                  <a:lnTo>
                    <a:pt x="733" y="276"/>
                  </a:lnTo>
                  <a:lnTo>
                    <a:pt x="722" y="288"/>
                  </a:lnTo>
                  <a:lnTo>
                    <a:pt x="722" y="301"/>
                  </a:lnTo>
                  <a:lnTo>
                    <a:pt x="733" y="301"/>
                  </a:lnTo>
                  <a:lnTo>
                    <a:pt x="733" y="313"/>
                  </a:lnTo>
                  <a:lnTo>
                    <a:pt x="745" y="324"/>
                  </a:lnTo>
                  <a:lnTo>
                    <a:pt x="756" y="336"/>
                  </a:lnTo>
                  <a:lnTo>
                    <a:pt x="745" y="349"/>
                  </a:lnTo>
                  <a:lnTo>
                    <a:pt x="745" y="361"/>
                  </a:lnTo>
                  <a:lnTo>
                    <a:pt x="745" y="372"/>
                  </a:lnTo>
                  <a:lnTo>
                    <a:pt x="756" y="372"/>
                  </a:lnTo>
                  <a:lnTo>
                    <a:pt x="756" y="384"/>
                  </a:lnTo>
                  <a:lnTo>
                    <a:pt x="770" y="384"/>
                  </a:lnTo>
                  <a:lnTo>
                    <a:pt x="781" y="384"/>
                  </a:lnTo>
                  <a:lnTo>
                    <a:pt x="781" y="397"/>
                  </a:lnTo>
                  <a:lnTo>
                    <a:pt x="793" y="397"/>
                  </a:lnTo>
                  <a:lnTo>
                    <a:pt x="793" y="408"/>
                  </a:lnTo>
                  <a:lnTo>
                    <a:pt x="793" y="420"/>
                  </a:lnTo>
                  <a:lnTo>
                    <a:pt x="793" y="432"/>
                  </a:lnTo>
                  <a:lnTo>
                    <a:pt x="781" y="445"/>
                  </a:lnTo>
                  <a:lnTo>
                    <a:pt x="781" y="456"/>
                  </a:lnTo>
                  <a:lnTo>
                    <a:pt x="770" y="456"/>
                  </a:lnTo>
                  <a:lnTo>
                    <a:pt x="770" y="468"/>
                  </a:lnTo>
                  <a:lnTo>
                    <a:pt x="770" y="480"/>
                  </a:lnTo>
                  <a:lnTo>
                    <a:pt x="770" y="493"/>
                  </a:lnTo>
                  <a:lnTo>
                    <a:pt x="770" y="504"/>
                  </a:lnTo>
                  <a:lnTo>
                    <a:pt x="770" y="516"/>
                  </a:lnTo>
                  <a:lnTo>
                    <a:pt x="756" y="516"/>
                  </a:lnTo>
                  <a:lnTo>
                    <a:pt x="516" y="516"/>
                  </a:lnTo>
                  <a:lnTo>
                    <a:pt x="516" y="528"/>
                  </a:lnTo>
                  <a:lnTo>
                    <a:pt x="530" y="528"/>
                  </a:lnTo>
                  <a:lnTo>
                    <a:pt x="530" y="516"/>
                  </a:lnTo>
                  <a:lnTo>
                    <a:pt x="530" y="528"/>
                  </a:lnTo>
                  <a:lnTo>
                    <a:pt x="530" y="541"/>
                  </a:lnTo>
                  <a:lnTo>
                    <a:pt x="530" y="552"/>
                  </a:lnTo>
                  <a:lnTo>
                    <a:pt x="541" y="564"/>
                  </a:lnTo>
                  <a:lnTo>
                    <a:pt x="541" y="575"/>
                  </a:lnTo>
                  <a:lnTo>
                    <a:pt x="541" y="589"/>
                  </a:lnTo>
                  <a:lnTo>
                    <a:pt x="530" y="589"/>
                  </a:lnTo>
                  <a:lnTo>
                    <a:pt x="541" y="600"/>
                  </a:lnTo>
                  <a:lnTo>
                    <a:pt x="530" y="612"/>
                  </a:lnTo>
                  <a:lnTo>
                    <a:pt x="541" y="612"/>
                  </a:lnTo>
                  <a:lnTo>
                    <a:pt x="553" y="623"/>
                  </a:lnTo>
                  <a:lnTo>
                    <a:pt x="541" y="623"/>
                  </a:lnTo>
                  <a:lnTo>
                    <a:pt x="541" y="637"/>
                  </a:lnTo>
                  <a:lnTo>
                    <a:pt x="530" y="637"/>
                  </a:lnTo>
                  <a:lnTo>
                    <a:pt x="530" y="648"/>
                  </a:lnTo>
                  <a:lnTo>
                    <a:pt x="516" y="648"/>
                  </a:lnTo>
                  <a:lnTo>
                    <a:pt x="530" y="648"/>
                  </a:lnTo>
                  <a:lnTo>
                    <a:pt x="530" y="660"/>
                  </a:lnTo>
                  <a:lnTo>
                    <a:pt x="516" y="660"/>
                  </a:lnTo>
                  <a:lnTo>
                    <a:pt x="516" y="671"/>
                  </a:lnTo>
                  <a:lnTo>
                    <a:pt x="530" y="671"/>
                  </a:lnTo>
                  <a:lnTo>
                    <a:pt x="530" y="685"/>
                  </a:lnTo>
                  <a:lnTo>
                    <a:pt x="541" y="685"/>
                  </a:lnTo>
                  <a:lnTo>
                    <a:pt x="541" y="696"/>
                  </a:lnTo>
                  <a:lnTo>
                    <a:pt x="553" y="696"/>
                  </a:lnTo>
                  <a:lnTo>
                    <a:pt x="553" y="708"/>
                  </a:lnTo>
                  <a:lnTo>
                    <a:pt x="564" y="719"/>
                  </a:lnTo>
                  <a:lnTo>
                    <a:pt x="564" y="733"/>
                  </a:lnTo>
                  <a:lnTo>
                    <a:pt x="564" y="744"/>
                  </a:lnTo>
                  <a:lnTo>
                    <a:pt x="578" y="756"/>
                  </a:lnTo>
                  <a:lnTo>
                    <a:pt x="578" y="767"/>
                  </a:lnTo>
                  <a:lnTo>
                    <a:pt x="578" y="781"/>
                  </a:lnTo>
                  <a:lnTo>
                    <a:pt x="564" y="781"/>
                  </a:lnTo>
                  <a:lnTo>
                    <a:pt x="564" y="792"/>
                  </a:lnTo>
                  <a:lnTo>
                    <a:pt x="564" y="804"/>
                  </a:lnTo>
                  <a:lnTo>
                    <a:pt x="564" y="815"/>
                  </a:lnTo>
                  <a:lnTo>
                    <a:pt x="564" y="829"/>
                  </a:lnTo>
                  <a:lnTo>
                    <a:pt x="564" y="840"/>
                  </a:lnTo>
                  <a:lnTo>
                    <a:pt x="553" y="852"/>
                  </a:lnTo>
                  <a:lnTo>
                    <a:pt x="564" y="852"/>
                  </a:lnTo>
                  <a:lnTo>
                    <a:pt x="578" y="863"/>
                  </a:lnTo>
                  <a:lnTo>
                    <a:pt x="578" y="877"/>
                  </a:lnTo>
                  <a:lnTo>
                    <a:pt x="589" y="877"/>
                  </a:lnTo>
                  <a:lnTo>
                    <a:pt x="589" y="888"/>
                  </a:lnTo>
                  <a:lnTo>
                    <a:pt x="601" y="888"/>
                  </a:lnTo>
                  <a:lnTo>
                    <a:pt x="601" y="900"/>
                  </a:lnTo>
                  <a:lnTo>
                    <a:pt x="612" y="900"/>
                  </a:lnTo>
                  <a:lnTo>
                    <a:pt x="612" y="996"/>
                  </a:lnTo>
                  <a:lnTo>
                    <a:pt x="530" y="996"/>
                  </a:lnTo>
                  <a:lnTo>
                    <a:pt x="530" y="1044"/>
                  </a:lnTo>
                  <a:lnTo>
                    <a:pt x="322" y="1044"/>
                  </a:lnTo>
                  <a:lnTo>
                    <a:pt x="322" y="996"/>
                  </a:lnTo>
                  <a:lnTo>
                    <a:pt x="311" y="996"/>
                  </a:lnTo>
                  <a:lnTo>
                    <a:pt x="311" y="959"/>
                  </a:lnTo>
                  <a:lnTo>
                    <a:pt x="311" y="804"/>
                  </a:lnTo>
                  <a:lnTo>
                    <a:pt x="251" y="804"/>
                  </a:lnTo>
                  <a:lnTo>
                    <a:pt x="240" y="792"/>
                  </a:lnTo>
                  <a:lnTo>
                    <a:pt x="215" y="804"/>
                  </a:lnTo>
                  <a:lnTo>
                    <a:pt x="215" y="792"/>
                  </a:lnTo>
                  <a:lnTo>
                    <a:pt x="215" y="781"/>
                  </a:lnTo>
                  <a:lnTo>
                    <a:pt x="203" y="781"/>
                  </a:lnTo>
                  <a:lnTo>
                    <a:pt x="203" y="767"/>
                  </a:lnTo>
                  <a:lnTo>
                    <a:pt x="203" y="756"/>
                  </a:lnTo>
                  <a:lnTo>
                    <a:pt x="203" y="744"/>
                  </a:lnTo>
                  <a:lnTo>
                    <a:pt x="203" y="733"/>
                  </a:lnTo>
                  <a:lnTo>
                    <a:pt x="203" y="719"/>
                  </a:lnTo>
                  <a:lnTo>
                    <a:pt x="203" y="708"/>
                  </a:lnTo>
                  <a:lnTo>
                    <a:pt x="215" y="696"/>
                  </a:lnTo>
                  <a:lnTo>
                    <a:pt x="215" y="685"/>
                  </a:lnTo>
                  <a:lnTo>
                    <a:pt x="215" y="671"/>
                  </a:lnTo>
                  <a:lnTo>
                    <a:pt x="226" y="671"/>
                  </a:lnTo>
                  <a:lnTo>
                    <a:pt x="240" y="685"/>
                  </a:lnTo>
                  <a:lnTo>
                    <a:pt x="251" y="671"/>
                  </a:lnTo>
                  <a:lnTo>
                    <a:pt x="251" y="660"/>
                  </a:lnTo>
                  <a:lnTo>
                    <a:pt x="251" y="648"/>
                  </a:lnTo>
                  <a:lnTo>
                    <a:pt x="240" y="648"/>
                  </a:lnTo>
                  <a:lnTo>
                    <a:pt x="240" y="637"/>
                  </a:lnTo>
                  <a:lnTo>
                    <a:pt x="226" y="637"/>
                  </a:lnTo>
                  <a:lnTo>
                    <a:pt x="215" y="637"/>
                  </a:lnTo>
                  <a:lnTo>
                    <a:pt x="203" y="637"/>
                  </a:lnTo>
                  <a:lnTo>
                    <a:pt x="192" y="648"/>
                  </a:lnTo>
                  <a:lnTo>
                    <a:pt x="178" y="660"/>
                  </a:lnTo>
                  <a:lnTo>
                    <a:pt x="178" y="648"/>
                  </a:lnTo>
                  <a:lnTo>
                    <a:pt x="178" y="637"/>
                  </a:lnTo>
                  <a:lnTo>
                    <a:pt x="178" y="623"/>
                  </a:lnTo>
                  <a:lnTo>
                    <a:pt x="192" y="623"/>
                  </a:lnTo>
                  <a:lnTo>
                    <a:pt x="192" y="612"/>
                  </a:lnTo>
                  <a:lnTo>
                    <a:pt x="192" y="600"/>
                  </a:lnTo>
                  <a:lnTo>
                    <a:pt x="192" y="589"/>
                  </a:lnTo>
                  <a:lnTo>
                    <a:pt x="203" y="589"/>
                  </a:lnTo>
                  <a:lnTo>
                    <a:pt x="215" y="575"/>
                  </a:lnTo>
                  <a:lnTo>
                    <a:pt x="215" y="564"/>
                  </a:lnTo>
                  <a:lnTo>
                    <a:pt x="215" y="552"/>
                  </a:lnTo>
                  <a:lnTo>
                    <a:pt x="203" y="552"/>
                  </a:lnTo>
                  <a:lnTo>
                    <a:pt x="203" y="541"/>
                  </a:lnTo>
                  <a:lnTo>
                    <a:pt x="215" y="541"/>
                  </a:lnTo>
                  <a:lnTo>
                    <a:pt x="226" y="528"/>
                  </a:lnTo>
                  <a:lnTo>
                    <a:pt x="215" y="528"/>
                  </a:lnTo>
                  <a:lnTo>
                    <a:pt x="203" y="528"/>
                  </a:lnTo>
                  <a:lnTo>
                    <a:pt x="203" y="516"/>
                  </a:lnTo>
                  <a:lnTo>
                    <a:pt x="11" y="516"/>
                  </a:lnTo>
                  <a:lnTo>
                    <a:pt x="11" y="493"/>
                  </a:lnTo>
                  <a:lnTo>
                    <a:pt x="11" y="349"/>
                  </a:lnTo>
                  <a:lnTo>
                    <a:pt x="0" y="349"/>
                  </a:lnTo>
                  <a:close/>
                </a:path>
              </a:pathLst>
            </a:custGeom>
            <a:solidFill>
              <a:schemeClr val="accent1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4" name="Freeform 159"/>
            <p:cNvSpPr>
              <a:spLocks/>
            </p:cNvSpPr>
            <p:nvPr/>
          </p:nvSpPr>
          <p:spPr bwMode="auto">
            <a:xfrm>
              <a:off x="1157" y="1056"/>
              <a:ext cx="806" cy="795"/>
            </a:xfrm>
            <a:custGeom>
              <a:avLst/>
              <a:gdLst>
                <a:gd name="T0" fmla="*/ 57 w 1682"/>
                <a:gd name="T1" fmla="*/ 190 h 1607"/>
                <a:gd name="T2" fmla="*/ 126 w 1682"/>
                <a:gd name="T3" fmla="*/ 172 h 1607"/>
                <a:gd name="T4" fmla="*/ 144 w 1682"/>
                <a:gd name="T5" fmla="*/ 148 h 1607"/>
                <a:gd name="T6" fmla="*/ 144 w 1682"/>
                <a:gd name="T7" fmla="*/ 137 h 1607"/>
                <a:gd name="T8" fmla="*/ 115 w 1682"/>
                <a:gd name="T9" fmla="*/ 113 h 1607"/>
                <a:gd name="T10" fmla="*/ 121 w 1682"/>
                <a:gd name="T11" fmla="*/ 77 h 1607"/>
                <a:gd name="T12" fmla="*/ 121 w 1682"/>
                <a:gd name="T13" fmla="*/ 29 h 1607"/>
                <a:gd name="T14" fmla="*/ 110 w 1682"/>
                <a:gd name="T15" fmla="*/ 5 h 1607"/>
                <a:gd name="T16" fmla="*/ 356 w 1682"/>
                <a:gd name="T17" fmla="*/ 0 h 1607"/>
                <a:gd name="T18" fmla="*/ 374 w 1682"/>
                <a:gd name="T19" fmla="*/ 24 h 1607"/>
                <a:gd name="T20" fmla="*/ 374 w 1682"/>
                <a:gd name="T21" fmla="*/ 42 h 1607"/>
                <a:gd name="T22" fmla="*/ 363 w 1682"/>
                <a:gd name="T23" fmla="*/ 59 h 1607"/>
                <a:gd name="T24" fmla="*/ 387 w 1682"/>
                <a:gd name="T25" fmla="*/ 89 h 1607"/>
                <a:gd name="T26" fmla="*/ 403 w 1682"/>
                <a:gd name="T27" fmla="*/ 100 h 1607"/>
                <a:gd name="T28" fmla="*/ 433 w 1682"/>
                <a:gd name="T29" fmla="*/ 89 h 1607"/>
                <a:gd name="T30" fmla="*/ 467 w 1682"/>
                <a:gd name="T31" fmla="*/ 95 h 1607"/>
                <a:gd name="T32" fmla="*/ 484 w 1682"/>
                <a:gd name="T33" fmla="*/ 142 h 1607"/>
                <a:gd name="T34" fmla="*/ 484 w 1682"/>
                <a:gd name="T35" fmla="*/ 172 h 1607"/>
                <a:gd name="T36" fmla="*/ 484 w 1682"/>
                <a:gd name="T37" fmla="*/ 219 h 1607"/>
                <a:gd name="T38" fmla="*/ 518 w 1682"/>
                <a:gd name="T39" fmla="*/ 232 h 1607"/>
                <a:gd name="T40" fmla="*/ 541 w 1682"/>
                <a:gd name="T41" fmla="*/ 237 h 1607"/>
                <a:gd name="T42" fmla="*/ 571 w 1682"/>
                <a:gd name="T43" fmla="*/ 255 h 1607"/>
                <a:gd name="T44" fmla="*/ 582 w 1682"/>
                <a:gd name="T45" fmla="*/ 296 h 1607"/>
                <a:gd name="T46" fmla="*/ 599 w 1682"/>
                <a:gd name="T47" fmla="*/ 320 h 1607"/>
                <a:gd name="T48" fmla="*/ 628 w 1682"/>
                <a:gd name="T49" fmla="*/ 338 h 1607"/>
                <a:gd name="T50" fmla="*/ 617 w 1682"/>
                <a:gd name="T51" fmla="*/ 368 h 1607"/>
                <a:gd name="T52" fmla="*/ 640 w 1682"/>
                <a:gd name="T53" fmla="*/ 404 h 1607"/>
                <a:gd name="T54" fmla="*/ 668 w 1682"/>
                <a:gd name="T55" fmla="*/ 421 h 1607"/>
                <a:gd name="T56" fmla="*/ 674 w 1682"/>
                <a:gd name="T57" fmla="*/ 463 h 1607"/>
                <a:gd name="T58" fmla="*/ 702 w 1682"/>
                <a:gd name="T59" fmla="*/ 475 h 1607"/>
                <a:gd name="T60" fmla="*/ 732 w 1682"/>
                <a:gd name="T61" fmla="*/ 480 h 1607"/>
                <a:gd name="T62" fmla="*/ 755 w 1682"/>
                <a:gd name="T63" fmla="*/ 493 h 1607"/>
                <a:gd name="T64" fmla="*/ 766 w 1682"/>
                <a:gd name="T65" fmla="*/ 510 h 1607"/>
                <a:gd name="T66" fmla="*/ 778 w 1682"/>
                <a:gd name="T67" fmla="*/ 540 h 1607"/>
                <a:gd name="T68" fmla="*/ 801 w 1682"/>
                <a:gd name="T69" fmla="*/ 552 h 1607"/>
                <a:gd name="T70" fmla="*/ 794 w 1682"/>
                <a:gd name="T71" fmla="*/ 581 h 1607"/>
                <a:gd name="T72" fmla="*/ 778 w 1682"/>
                <a:gd name="T73" fmla="*/ 599 h 1607"/>
                <a:gd name="T74" fmla="*/ 748 w 1682"/>
                <a:gd name="T75" fmla="*/ 605 h 1607"/>
                <a:gd name="T76" fmla="*/ 725 w 1682"/>
                <a:gd name="T77" fmla="*/ 617 h 1607"/>
                <a:gd name="T78" fmla="*/ 737 w 1682"/>
                <a:gd name="T79" fmla="*/ 647 h 1607"/>
                <a:gd name="T80" fmla="*/ 737 w 1682"/>
                <a:gd name="T81" fmla="*/ 683 h 1607"/>
                <a:gd name="T82" fmla="*/ 725 w 1682"/>
                <a:gd name="T83" fmla="*/ 700 h 1607"/>
                <a:gd name="T84" fmla="*/ 702 w 1682"/>
                <a:gd name="T85" fmla="*/ 712 h 1607"/>
                <a:gd name="T86" fmla="*/ 709 w 1682"/>
                <a:gd name="T87" fmla="*/ 754 h 1607"/>
                <a:gd name="T88" fmla="*/ 702 w 1682"/>
                <a:gd name="T89" fmla="*/ 778 h 1607"/>
                <a:gd name="T90" fmla="*/ 582 w 1682"/>
                <a:gd name="T91" fmla="*/ 789 h 1607"/>
                <a:gd name="T92" fmla="*/ 525 w 1682"/>
                <a:gd name="T93" fmla="*/ 765 h 1607"/>
                <a:gd name="T94" fmla="*/ 530 w 1682"/>
                <a:gd name="T95" fmla="*/ 730 h 1607"/>
                <a:gd name="T96" fmla="*/ 518 w 1682"/>
                <a:gd name="T97" fmla="*/ 700 h 1607"/>
                <a:gd name="T98" fmla="*/ 507 w 1682"/>
                <a:gd name="T99" fmla="*/ 659 h 1607"/>
                <a:gd name="T100" fmla="*/ 502 w 1682"/>
                <a:gd name="T101" fmla="*/ 617 h 1607"/>
                <a:gd name="T102" fmla="*/ 472 w 1682"/>
                <a:gd name="T103" fmla="*/ 594 h 1607"/>
                <a:gd name="T104" fmla="*/ 444 w 1682"/>
                <a:gd name="T105" fmla="*/ 575 h 1607"/>
                <a:gd name="T106" fmla="*/ 426 w 1682"/>
                <a:gd name="T107" fmla="*/ 540 h 1607"/>
                <a:gd name="T108" fmla="*/ 356 w 1682"/>
                <a:gd name="T109" fmla="*/ 564 h 1607"/>
                <a:gd name="T110" fmla="*/ 368 w 1682"/>
                <a:gd name="T111" fmla="*/ 581 h 1607"/>
                <a:gd name="T112" fmla="*/ 156 w 1682"/>
                <a:gd name="T113" fmla="*/ 665 h 1607"/>
                <a:gd name="T114" fmla="*/ 11 w 1682"/>
                <a:gd name="T115" fmla="*/ 635 h 160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682"/>
                <a:gd name="T175" fmla="*/ 0 h 1607"/>
                <a:gd name="T176" fmla="*/ 1682 w 1682"/>
                <a:gd name="T177" fmla="*/ 1607 h 160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682" h="1607">
                  <a:moveTo>
                    <a:pt x="0" y="983"/>
                  </a:moveTo>
                  <a:lnTo>
                    <a:pt x="0" y="887"/>
                  </a:lnTo>
                  <a:lnTo>
                    <a:pt x="133" y="887"/>
                  </a:lnTo>
                  <a:lnTo>
                    <a:pt x="133" y="683"/>
                  </a:lnTo>
                  <a:lnTo>
                    <a:pt x="133" y="491"/>
                  </a:lnTo>
                  <a:lnTo>
                    <a:pt x="108" y="491"/>
                  </a:lnTo>
                  <a:lnTo>
                    <a:pt x="108" y="395"/>
                  </a:lnTo>
                  <a:lnTo>
                    <a:pt x="119" y="384"/>
                  </a:lnTo>
                  <a:lnTo>
                    <a:pt x="300" y="384"/>
                  </a:lnTo>
                  <a:lnTo>
                    <a:pt x="288" y="372"/>
                  </a:lnTo>
                  <a:lnTo>
                    <a:pt x="277" y="372"/>
                  </a:lnTo>
                  <a:lnTo>
                    <a:pt x="263" y="372"/>
                  </a:lnTo>
                  <a:lnTo>
                    <a:pt x="252" y="372"/>
                  </a:lnTo>
                  <a:lnTo>
                    <a:pt x="252" y="359"/>
                  </a:lnTo>
                  <a:lnTo>
                    <a:pt x="263" y="359"/>
                  </a:lnTo>
                  <a:lnTo>
                    <a:pt x="263" y="347"/>
                  </a:lnTo>
                  <a:lnTo>
                    <a:pt x="263" y="336"/>
                  </a:lnTo>
                  <a:lnTo>
                    <a:pt x="252" y="336"/>
                  </a:lnTo>
                  <a:lnTo>
                    <a:pt x="263" y="336"/>
                  </a:lnTo>
                  <a:lnTo>
                    <a:pt x="263" y="324"/>
                  </a:lnTo>
                  <a:lnTo>
                    <a:pt x="263" y="311"/>
                  </a:lnTo>
                  <a:lnTo>
                    <a:pt x="277" y="311"/>
                  </a:lnTo>
                  <a:lnTo>
                    <a:pt x="288" y="311"/>
                  </a:lnTo>
                  <a:lnTo>
                    <a:pt x="300" y="299"/>
                  </a:lnTo>
                  <a:lnTo>
                    <a:pt x="300" y="311"/>
                  </a:lnTo>
                  <a:lnTo>
                    <a:pt x="300" y="299"/>
                  </a:lnTo>
                  <a:lnTo>
                    <a:pt x="311" y="299"/>
                  </a:lnTo>
                  <a:lnTo>
                    <a:pt x="311" y="288"/>
                  </a:lnTo>
                  <a:lnTo>
                    <a:pt x="325" y="288"/>
                  </a:lnTo>
                  <a:lnTo>
                    <a:pt x="325" y="276"/>
                  </a:lnTo>
                  <a:lnTo>
                    <a:pt x="311" y="276"/>
                  </a:lnTo>
                  <a:lnTo>
                    <a:pt x="300" y="276"/>
                  </a:lnTo>
                  <a:lnTo>
                    <a:pt x="300" y="263"/>
                  </a:lnTo>
                  <a:lnTo>
                    <a:pt x="288" y="251"/>
                  </a:lnTo>
                  <a:lnTo>
                    <a:pt x="277" y="251"/>
                  </a:lnTo>
                  <a:lnTo>
                    <a:pt x="277" y="240"/>
                  </a:lnTo>
                  <a:lnTo>
                    <a:pt x="277" y="228"/>
                  </a:lnTo>
                  <a:lnTo>
                    <a:pt x="263" y="228"/>
                  </a:lnTo>
                  <a:lnTo>
                    <a:pt x="252" y="228"/>
                  </a:lnTo>
                  <a:lnTo>
                    <a:pt x="240" y="228"/>
                  </a:lnTo>
                  <a:lnTo>
                    <a:pt x="229" y="215"/>
                  </a:lnTo>
                  <a:lnTo>
                    <a:pt x="229" y="203"/>
                  </a:lnTo>
                  <a:lnTo>
                    <a:pt x="229" y="192"/>
                  </a:lnTo>
                  <a:lnTo>
                    <a:pt x="240" y="192"/>
                  </a:lnTo>
                  <a:lnTo>
                    <a:pt x="252" y="180"/>
                  </a:lnTo>
                  <a:lnTo>
                    <a:pt x="252" y="167"/>
                  </a:lnTo>
                  <a:lnTo>
                    <a:pt x="263" y="155"/>
                  </a:lnTo>
                  <a:lnTo>
                    <a:pt x="252" y="155"/>
                  </a:lnTo>
                  <a:lnTo>
                    <a:pt x="252" y="144"/>
                  </a:lnTo>
                  <a:lnTo>
                    <a:pt x="252" y="132"/>
                  </a:lnTo>
                  <a:lnTo>
                    <a:pt x="240" y="119"/>
                  </a:lnTo>
                  <a:lnTo>
                    <a:pt x="252" y="107"/>
                  </a:lnTo>
                  <a:lnTo>
                    <a:pt x="240" y="84"/>
                  </a:lnTo>
                  <a:lnTo>
                    <a:pt x="240" y="71"/>
                  </a:lnTo>
                  <a:lnTo>
                    <a:pt x="240" y="59"/>
                  </a:lnTo>
                  <a:lnTo>
                    <a:pt x="252" y="59"/>
                  </a:lnTo>
                  <a:lnTo>
                    <a:pt x="252" y="48"/>
                  </a:lnTo>
                  <a:lnTo>
                    <a:pt x="252" y="36"/>
                  </a:lnTo>
                  <a:lnTo>
                    <a:pt x="263" y="36"/>
                  </a:lnTo>
                  <a:lnTo>
                    <a:pt x="263" y="23"/>
                  </a:lnTo>
                  <a:lnTo>
                    <a:pt x="252" y="23"/>
                  </a:lnTo>
                  <a:lnTo>
                    <a:pt x="240" y="23"/>
                  </a:lnTo>
                  <a:lnTo>
                    <a:pt x="229" y="23"/>
                  </a:lnTo>
                  <a:lnTo>
                    <a:pt x="229" y="11"/>
                  </a:lnTo>
                  <a:lnTo>
                    <a:pt x="215" y="11"/>
                  </a:lnTo>
                  <a:lnTo>
                    <a:pt x="229" y="0"/>
                  </a:lnTo>
                  <a:lnTo>
                    <a:pt x="503" y="0"/>
                  </a:lnTo>
                  <a:lnTo>
                    <a:pt x="599" y="0"/>
                  </a:lnTo>
                  <a:lnTo>
                    <a:pt x="624" y="0"/>
                  </a:lnTo>
                  <a:lnTo>
                    <a:pt x="636" y="0"/>
                  </a:lnTo>
                  <a:lnTo>
                    <a:pt x="661" y="0"/>
                  </a:lnTo>
                  <a:lnTo>
                    <a:pt x="743" y="0"/>
                  </a:lnTo>
                  <a:lnTo>
                    <a:pt x="743" y="11"/>
                  </a:lnTo>
                  <a:lnTo>
                    <a:pt x="757" y="11"/>
                  </a:lnTo>
                  <a:lnTo>
                    <a:pt x="757" y="23"/>
                  </a:lnTo>
                  <a:lnTo>
                    <a:pt x="757" y="36"/>
                  </a:lnTo>
                  <a:lnTo>
                    <a:pt x="768" y="48"/>
                  </a:lnTo>
                  <a:lnTo>
                    <a:pt x="768" y="36"/>
                  </a:lnTo>
                  <a:lnTo>
                    <a:pt x="780" y="36"/>
                  </a:lnTo>
                  <a:lnTo>
                    <a:pt x="780" y="48"/>
                  </a:lnTo>
                  <a:lnTo>
                    <a:pt x="768" y="59"/>
                  </a:lnTo>
                  <a:lnTo>
                    <a:pt x="768" y="71"/>
                  </a:lnTo>
                  <a:lnTo>
                    <a:pt x="757" y="71"/>
                  </a:lnTo>
                  <a:lnTo>
                    <a:pt x="768" y="71"/>
                  </a:lnTo>
                  <a:lnTo>
                    <a:pt x="768" y="84"/>
                  </a:lnTo>
                  <a:lnTo>
                    <a:pt x="768" y="71"/>
                  </a:lnTo>
                  <a:lnTo>
                    <a:pt x="780" y="71"/>
                  </a:lnTo>
                  <a:lnTo>
                    <a:pt x="780" y="84"/>
                  </a:lnTo>
                  <a:lnTo>
                    <a:pt x="791" y="84"/>
                  </a:lnTo>
                  <a:lnTo>
                    <a:pt x="780" y="96"/>
                  </a:lnTo>
                  <a:lnTo>
                    <a:pt x="791" y="96"/>
                  </a:lnTo>
                  <a:lnTo>
                    <a:pt x="791" y="107"/>
                  </a:lnTo>
                  <a:lnTo>
                    <a:pt x="780" y="107"/>
                  </a:lnTo>
                  <a:lnTo>
                    <a:pt x="780" y="119"/>
                  </a:lnTo>
                  <a:lnTo>
                    <a:pt x="768" y="119"/>
                  </a:lnTo>
                  <a:lnTo>
                    <a:pt x="757" y="119"/>
                  </a:lnTo>
                  <a:lnTo>
                    <a:pt x="757" y="132"/>
                  </a:lnTo>
                  <a:lnTo>
                    <a:pt x="768" y="132"/>
                  </a:lnTo>
                  <a:lnTo>
                    <a:pt x="780" y="132"/>
                  </a:lnTo>
                  <a:lnTo>
                    <a:pt x="780" y="144"/>
                  </a:lnTo>
                  <a:lnTo>
                    <a:pt x="780" y="155"/>
                  </a:lnTo>
                  <a:lnTo>
                    <a:pt x="791" y="155"/>
                  </a:lnTo>
                  <a:lnTo>
                    <a:pt x="807" y="167"/>
                  </a:lnTo>
                  <a:lnTo>
                    <a:pt x="807" y="180"/>
                  </a:lnTo>
                  <a:lnTo>
                    <a:pt x="807" y="192"/>
                  </a:lnTo>
                  <a:lnTo>
                    <a:pt x="791" y="192"/>
                  </a:lnTo>
                  <a:lnTo>
                    <a:pt x="807" y="192"/>
                  </a:lnTo>
                  <a:lnTo>
                    <a:pt x="818" y="203"/>
                  </a:lnTo>
                  <a:lnTo>
                    <a:pt x="830" y="203"/>
                  </a:lnTo>
                  <a:lnTo>
                    <a:pt x="818" y="203"/>
                  </a:lnTo>
                  <a:lnTo>
                    <a:pt x="830" y="203"/>
                  </a:lnTo>
                  <a:lnTo>
                    <a:pt x="841" y="203"/>
                  </a:lnTo>
                  <a:lnTo>
                    <a:pt x="855" y="203"/>
                  </a:lnTo>
                  <a:lnTo>
                    <a:pt x="855" y="192"/>
                  </a:lnTo>
                  <a:lnTo>
                    <a:pt x="866" y="192"/>
                  </a:lnTo>
                  <a:lnTo>
                    <a:pt x="866" y="167"/>
                  </a:lnTo>
                  <a:lnTo>
                    <a:pt x="878" y="180"/>
                  </a:lnTo>
                  <a:lnTo>
                    <a:pt x="889" y="180"/>
                  </a:lnTo>
                  <a:lnTo>
                    <a:pt x="903" y="192"/>
                  </a:lnTo>
                  <a:lnTo>
                    <a:pt x="903" y="180"/>
                  </a:lnTo>
                  <a:lnTo>
                    <a:pt x="914" y="167"/>
                  </a:lnTo>
                  <a:lnTo>
                    <a:pt x="926" y="167"/>
                  </a:lnTo>
                  <a:lnTo>
                    <a:pt x="937" y="167"/>
                  </a:lnTo>
                  <a:lnTo>
                    <a:pt x="937" y="180"/>
                  </a:lnTo>
                  <a:lnTo>
                    <a:pt x="951" y="180"/>
                  </a:lnTo>
                  <a:lnTo>
                    <a:pt x="962" y="180"/>
                  </a:lnTo>
                  <a:lnTo>
                    <a:pt x="974" y="180"/>
                  </a:lnTo>
                  <a:lnTo>
                    <a:pt x="974" y="192"/>
                  </a:lnTo>
                  <a:lnTo>
                    <a:pt x="985" y="203"/>
                  </a:lnTo>
                  <a:lnTo>
                    <a:pt x="985" y="215"/>
                  </a:lnTo>
                  <a:lnTo>
                    <a:pt x="985" y="228"/>
                  </a:lnTo>
                  <a:lnTo>
                    <a:pt x="985" y="240"/>
                  </a:lnTo>
                  <a:lnTo>
                    <a:pt x="985" y="263"/>
                  </a:lnTo>
                  <a:lnTo>
                    <a:pt x="999" y="263"/>
                  </a:lnTo>
                  <a:lnTo>
                    <a:pt x="999" y="276"/>
                  </a:lnTo>
                  <a:lnTo>
                    <a:pt x="1010" y="288"/>
                  </a:lnTo>
                  <a:lnTo>
                    <a:pt x="1022" y="288"/>
                  </a:lnTo>
                  <a:lnTo>
                    <a:pt x="1022" y="299"/>
                  </a:lnTo>
                  <a:lnTo>
                    <a:pt x="1033" y="299"/>
                  </a:lnTo>
                  <a:lnTo>
                    <a:pt x="1033" y="311"/>
                  </a:lnTo>
                  <a:lnTo>
                    <a:pt x="1033" y="324"/>
                  </a:lnTo>
                  <a:lnTo>
                    <a:pt x="1033" y="336"/>
                  </a:lnTo>
                  <a:lnTo>
                    <a:pt x="1022" y="347"/>
                  </a:lnTo>
                  <a:lnTo>
                    <a:pt x="1010" y="347"/>
                  </a:lnTo>
                  <a:lnTo>
                    <a:pt x="1010" y="359"/>
                  </a:lnTo>
                  <a:lnTo>
                    <a:pt x="1010" y="372"/>
                  </a:lnTo>
                  <a:lnTo>
                    <a:pt x="1010" y="384"/>
                  </a:lnTo>
                  <a:lnTo>
                    <a:pt x="999" y="395"/>
                  </a:lnTo>
                  <a:lnTo>
                    <a:pt x="999" y="420"/>
                  </a:lnTo>
                  <a:lnTo>
                    <a:pt x="999" y="432"/>
                  </a:lnTo>
                  <a:lnTo>
                    <a:pt x="999" y="443"/>
                  </a:lnTo>
                  <a:lnTo>
                    <a:pt x="1010" y="443"/>
                  </a:lnTo>
                  <a:lnTo>
                    <a:pt x="1010" y="455"/>
                  </a:lnTo>
                  <a:lnTo>
                    <a:pt x="1022" y="455"/>
                  </a:lnTo>
                  <a:lnTo>
                    <a:pt x="1022" y="468"/>
                  </a:lnTo>
                  <a:lnTo>
                    <a:pt x="1033" y="468"/>
                  </a:lnTo>
                  <a:lnTo>
                    <a:pt x="1047" y="468"/>
                  </a:lnTo>
                  <a:lnTo>
                    <a:pt x="1058" y="468"/>
                  </a:lnTo>
                  <a:lnTo>
                    <a:pt x="1070" y="468"/>
                  </a:lnTo>
                  <a:lnTo>
                    <a:pt x="1081" y="468"/>
                  </a:lnTo>
                  <a:lnTo>
                    <a:pt x="1081" y="455"/>
                  </a:lnTo>
                  <a:lnTo>
                    <a:pt x="1095" y="455"/>
                  </a:lnTo>
                  <a:lnTo>
                    <a:pt x="1095" y="468"/>
                  </a:lnTo>
                  <a:lnTo>
                    <a:pt x="1106" y="468"/>
                  </a:lnTo>
                  <a:lnTo>
                    <a:pt x="1106" y="480"/>
                  </a:lnTo>
                  <a:lnTo>
                    <a:pt x="1118" y="491"/>
                  </a:lnTo>
                  <a:lnTo>
                    <a:pt x="1118" y="480"/>
                  </a:lnTo>
                  <a:lnTo>
                    <a:pt x="1129" y="480"/>
                  </a:lnTo>
                  <a:lnTo>
                    <a:pt x="1143" y="480"/>
                  </a:lnTo>
                  <a:lnTo>
                    <a:pt x="1154" y="480"/>
                  </a:lnTo>
                  <a:lnTo>
                    <a:pt x="1154" y="468"/>
                  </a:lnTo>
                  <a:lnTo>
                    <a:pt x="1166" y="480"/>
                  </a:lnTo>
                  <a:lnTo>
                    <a:pt x="1177" y="480"/>
                  </a:lnTo>
                  <a:lnTo>
                    <a:pt x="1177" y="491"/>
                  </a:lnTo>
                  <a:lnTo>
                    <a:pt x="1191" y="503"/>
                  </a:lnTo>
                  <a:lnTo>
                    <a:pt x="1191" y="516"/>
                  </a:lnTo>
                  <a:lnTo>
                    <a:pt x="1202" y="516"/>
                  </a:lnTo>
                  <a:lnTo>
                    <a:pt x="1202" y="503"/>
                  </a:lnTo>
                  <a:lnTo>
                    <a:pt x="1214" y="516"/>
                  </a:lnTo>
                  <a:lnTo>
                    <a:pt x="1214" y="539"/>
                  </a:lnTo>
                  <a:lnTo>
                    <a:pt x="1214" y="564"/>
                  </a:lnTo>
                  <a:lnTo>
                    <a:pt x="1214" y="576"/>
                  </a:lnTo>
                  <a:lnTo>
                    <a:pt x="1214" y="587"/>
                  </a:lnTo>
                  <a:lnTo>
                    <a:pt x="1214" y="599"/>
                  </a:lnTo>
                  <a:lnTo>
                    <a:pt x="1214" y="612"/>
                  </a:lnTo>
                  <a:lnTo>
                    <a:pt x="1202" y="612"/>
                  </a:lnTo>
                  <a:lnTo>
                    <a:pt x="1214" y="624"/>
                  </a:lnTo>
                  <a:lnTo>
                    <a:pt x="1214" y="635"/>
                  </a:lnTo>
                  <a:lnTo>
                    <a:pt x="1225" y="635"/>
                  </a:lnTo>
                  <a:lnTo>
                    <a:pt x="1239" y="635"/>
                  </a:lnTo>
                  <a:lnTo>
                    <a:pt x="1239" y="647"/>
                  </a:lnTo>
                  <a:lnTo>
                    <a:pt x="1250" y="647"/>
                  </a:lnTo>
                  <a:lnTo>
                    <a:pt x="1262" y="660"/>
                  </a:lnTo>
                  <a:lnTo>
                    <a:pt x="1273" y="672"/>
                  </a:lnTo>
                  <a:lnTo>
                    <a:pt x="1287" y="672"/>
                  </a:lnTo>
                  <a:lnTo>
                    <a:pt x="1287" y="660"/>
                  </a:lnTo>
                  <a:lnTo>
                    <a:pt x="1298" y="660"/>
                  </a:lnTo>
                  <a:lnTo>
                    <a:pt x="1310" y="660"/>
                  </a:lnTo>
                  <a:lnTo>
                    <a:pt x="1310" y="672"/>
                  </a:lnTo>
                  <a:lnTo>
                    <a:pt x="1310" y="683"/>
                  </a:lnTo>
                  <a:lnTo>
                    <a:pt x="1310" y="695"/>
                  </a:lnTo>
                  <a:lnTo>
                    <a:pt x="1321" y="695"/>
                  </a:lnTo>
                  <a:lnTo>
                    <a:pt x="1321" y="708"/>
                  </a:lnTo>
                  <a:lnTo>
                    <a:pt x="1321" y="720"/>
                  </a:lnTo>
                  <a:lnTo>
                    <a:pt x="1310" y="731"/>
                  </a:lnTo>
                  <a:lnTo>
                    <a:pt x="1298" y="731"/>
                  </a:lnTo>
                  <a:lnTo>
                    <a:pt x="1298" y="743"/>
                  </a:lnTo>
                  <a:lnTo>
                    <a:pt x="1287" y="743"/>
                  </a:lnTo>
                  <a:lnTo>
                    <a:pt x="1287" y="756"/>
                  </a:lnTo>
                  <a:lnTo>
                    <a:pt x="1287" y="768"/>
                  </a:lnTo>
                  <a:lnTo>
                    <a:pt x="1298" y="779"/>
                  </a:lnTo>
                  <a:lnTo>
                    <a:pt x="1310" y="779"/>
                  </a:lnTo>
                  <a:lnTo>
                    <a:pt x="1310" y="791"/>
                  </a:lnTo>
                  <a:lnTo>
                    <a:pt x="1321" y="804"/>
                  </a:lnTo>
                  <a:lnTo>
                    <a:pt x="1321" y="816"/>
                  </a:lnTo>
                  <a:lnTo>
                    <a:pt x="1335" y="816"/>
                  </a:lnTo>
                  <a:lnTo>
                    <a:pt x="1346" y="816"/>
                  </a:lnTo>
                  <a:lnTo>
                    <a:pt x="1358" y="816"/>
                  </a:lnTo>
                  <a:lnTo>
                    <a:pt x="1358" y="827"/>
                  </a:lnTo>
                  <a:lnTo>
                    <a:pt x="1358" y="839"/>
                  </a:lnTo>
                  <a:lnTo>
                    <a:pt x="1369" y="839"/>
                  </a:lnTo>
                  <a:lnTo>
                    <a:pt x="1369" y="852"/>
                  </a:lnTo>
                  <a:lnTo>
                    <a:pt x="1383" y="852"/>
                  </a:lnTo>
                  <a:lnTo>
                    <a:pt x="1394" y="852"/>
                  </a:lnTo>
                  <a:lnTo>
                    <a:pt x="1394" y="864"/>
                  </a:lnTo>
                  <a:lnTo>
                    <a:pt x="1406" y="864"/>
                  </a:lnTo>
                  <a:lnTo>
                    <a:pt x="1406" y="875"/>
                  </a:lnTo>
                  <a:lnTo>
                    <a:pt x="1406" y="887"/>
                  </a:lnTo>
                  <a:lnTo>
                    <a:pt x="1394" y="900"/>
                  </a:lnTo>
                  <a:lnTo>
                    <a:pt x="1406" y="912"/>
                  </a:lnTo>
                  <a:lnTo>
                    <a:pt x="1406" y="923"/>
                  </a:lnTo>
                  <a:lnTo>
                    <a:pt x="1406" y="935"/>
                  </a:lnTo>
                  <a:lnTo>
                    <a:pt x="1406" y="948"/>
                  </a:lnTo>
                  <a:lnTo>
                    <a:pt x="1417" y="948"/>
                  </a:lnTo>
                  <a:lnTo>
                    <a:pt x="1417" y="960"/>
                  </a:lnTo>
                  <a:lnTo>
                    <a:pt x="1431" y="948"/>
                  </a:lnTo>
                  <a:lnTo>
                    <a:pt x="1442" y="948"/>
                  </a:lnTo>
                  <a:lnTo>
                    <a:pt x="1454" y="948"/>
                  </a:lnTo>
                  <a:lnTo>
                    <a:pt x="1454" y="960"/>
                  </a:lnTo>
                  <a:lnTo>
                    <a:pt x="1465" y="960"/>
                  </a:lnTo>
                  <a:lnTo>
                    <a:pt x="1465" y="971"/>
                  </a:lnTo>
                  <a:lnTo>
                    <a:pt x="1479" y="971"/>
                  </a:lnTo>
                  <a:lnTo>
                    <a:pt x="1479" y="983"/>
                  </a:lnTo>
                  <a:lnTo>
                    <a:pt x="1490" y="983"/>
                  </a:lnTo>
                  <a:lnTo>
                    <a:pt x="1502" y="983"/>
                  </a:lnTo>
                  <a:lnTo>
                    <a:pt x="1513" y="983"/>
                  </a:lnTo>
                  <a:lnTo>
                    <a:pt x="1527" y="983"/>
                  </a:lnTo>
                  <a:lnTo>
                    <a:pt x="1527" y="971"/>
                  </a:lnTo>
                  <a:lnTo>
                    <a:pt x="1538" y="971"/>
                  </a:lnTo>
                  <a:lnTo>
                    <a:pt x="1538" y="983"/>
                  </a:lnTo>
                  <a:lnTo>
                    <a:pt x="1538" y="996"/>
                  </a:lnTo>
                  <a:lnTo>
                    <a:pt x="1538" y="1008"/>
                  </a:lnTo>
                  <a:lnTo>
                    <a:pt x="1550" y="1008"/>
                  </a:lnTo>
                  <a:lnTo>
                    <a:pt x="1550" y="996"/>
                  </a:lnTo>
                  <a:lnTo>
                    <a:pt x="1561" y="996"/>
                  </a:lnTo>
                  <a:lnTo>
                    <a:pt x="1575" y="996"/>
                  </a:lnTo>
                  <a:lnTo>
                    <a:pt x="1586" y="996"/>
                  </a:lnTo>
                  <a:lnTo>
                    <a:pt x="1598" y="1008"/>
                  </a:lnTo>
                  <a:lnTo>
                    <a:pt x="1586" y="1008"/>
                  </a:lnTo>
                  <a:lnTo>
                    <a:pt x="1586" y="1019"/>
                  </a:lnTo>
                  <a:lnTo>
                    <a:pt x="1598" y="1019"/>
                  </a:lnTo>
                  <a:lnTo>
                    <a:pt x="1586" y="1019"/>
                  </a:lnTo>
                  <a:lnTo>
                    <a:pt x="1586" y="1031"/>
                  </a:lnTo>
                  <a:lnTo>
                    <a:pt x="1598" y="1031"/>
                  </a:lnTo>
                  <a:lnTo>
                    <a:pt x="1598" y="1044"/>
                  </a:lnTo>
                  <a:lnTo>
                    <a:pt x="1598" y="1056"/>
                  </a:lnTo>
                  <a:lnTo>
                    <a:pt x="1609" y="1056"/>
                  </a:lnTo>
                  <a:lnTo>
                    <a:pt x="1623" y="1067"/>
                  </a:lnTo>
                  <a:lnTo>
                    <a:pt x="1634" y="1067"/>
                  </a:lnTo>
                  <a:lnTo>
                    <a:pt x="1634" y="1079"/>
                  </a:lnTo>
                  <a:lnTo>
                    <a:pt x="1623" y="1079"/>
                  </a:lnTo>
                  <a:lnTo>
                    <a:pt x="1623" y="1092"/>
                  </a:lnTo>
                  <a:lnTo>
                    <a:pt x="1623" y="1104"/>
                  </a:lnTo>
                  <a:lnTo>
                    <a:pt x="1634" y="1104"/>
                  </a:lnTo>
                  <a:lnTo>
                    <a:pt x="1646" y="1104"/>
                  </a:lnTo>
                  <a:lnTo>
                    <a:pt x="1646" y="1115"/>
                  </a:lnTo>
                  <a:lnTo>
                    <a:pt x="1657" y="1115"/>
                  </a:lnTo>
                  <a:lnTo>
                    <a:pt x="1657" y="1104"/>
                  </a:lnTo>
                  <a:lnTo>
                    <a:pt x="1657" y="1115"/>
                  </a:lnTo>
                  <a:lnTo>
                    <a:pt x="1671" y="1115"/>
                  </a:lnTo>
                  <a:lnTo>
                    <a:pt x="1671" y="1127"/>
                  </a:lnTo>
                  <a:lnTo>
                    <a:pt x="1671" y="1140"/>
                  </a:lnTo>
                  <a:lnTo>
                    <a:pt x="1671" y="1152"/>
                  </a:lnTo>
                  <a:lnTo>
                    <a:pt x="1671" y="1163"/>
                  </a:lnTo>
                  <a:lnTo>
                    <a:pt x="1682" y="1163"/>
                  </a:lnTo>
                  <a:lnTo>
                    <a:pt x="1682" y="1175"/>
                  </a:lnTo>
                  <a:lnTo>
                    <a:pt x="1671" y="1175"/>
                  </a:lnTo>
                  <a:lnTo>
                    <a:pt x="1657" y="1175"/>
                  </a:lnTo>
                  <a:lnTo>
                    <a:pt x="1657" y="1188"/>
                  </a:lnTo>
                  <a:lnTo>
                    <a:pt x="1657" y="1200"/>
                  </a:lnTo>
                  <a:lnTo>
                    <a:pt x="1646" y="1200"/>
                  </a:lnTo>
                  <a:lnTo>
                    <a:pt x="1646" y="1211"/>
                  </a:lnTo>
                  <a:lnTo>
                    <a:pt x="1634" y="1211"/>
                  </a:lnTo>
                  <a:lnTo>
                    <a:pt x="1634" y="1200"/>
                  </a:lnTo>
                  <a:lnTo>
                    <a:pt x="1623" y="1200"/>
                  </a:lnTo>
                  <a:lnTo>
                    <a:pt x="1623" y="1211"/>
                  </a:lnTo>
                  <a:lnTo>
                    <a:pt x="1623" y="1200"/>
                  </a:lnTo>
                  <a:lnTo>
                    <a:pt x="1609" y="1200"/>
                  </a:lnTo>
                  <a:lnTo>
                    <a:pt x="1598" y="1200"/>
                  </a:lnTo>
                  <a:lnTo>
                    <a:pt x="1586" y="1200"/>
                  </a:lnTo>
                  <a:lnTo>
                    <a:pt x="1586" y="1211"/>
                  </a:lnTo>
                  <a:lnTo>
                    <a:pt x="1575" y="1211"/>
                  </a:lnTo>
                  <a:lnTo>
                    <a:pt x="1575" y="1223"/>
                  </a:lnTo>
                  <a:lnTo>
                    <a:pt x="1561" y="1223"/>
                  </a:lnTo>
                  <a:lnTo>
                    <a:pt x="1575" y="1223"/>
                  </a:lnTo>
                  <a:lnTo>
                    <a:pt x="1561" y="1223"/>
                  </a:lnTo>
                  <a:lnTo>
                    <a:pt x="1550" y="1223"/>
                  </a:lnTo>
                  <a:lnTo>
                    <a:pt x="1538" y="1223"/>
                  </a:lnTo>
                  <a:lnTo>
                    <a:pt x="1527" y="1223"/>
                  </a:lnTo>
                  <a:lnTo>
                    <a:pt x="1527" y="1236"/>
                  </a:lnTo>
                  <a:lnTo>
                    <a:pt x="1513" y="1236"/>
                  </a:lnTo>
                  <a:lnTo>
                    <a:pt x="1513" y="1248"/>
                  </a:lnTo>
                  <a:lnTo>
                    <a:pt x="1513" y="1259"/>
                  </a:lnTo>
                  <a:lnTo>
                    <a:pt x="1513" y="1271"/>
                  </a:lnTo>
                  <a:lnTo>
                    <a:pt x="1513" y="1259"/>
                  </a:lnTo>
                  <a:lnTo>
                    <a:pt x="1527" y="1271"/>
                  </a:lnTo>
                  <a:lnTo>
                    <a:pt x="1538" y="1271"/>
                  </a:lnTo>
                  <a:lnTo>
                    <a:pt x="1538" y="1284"/>
                  </a:lnTo>
                  <a:lnTo>
                    <a:pt x="1538" y="1296"/>
                  </a:lnTo>
                  <a:lnTo>
                    <a:pt x="1538" y="1307"/>
                  </a:lnTo>
                  <a:lnTo>
                    <a:pt x="1538" y="1319"/>
                  </a:lnTo>
                  <a:lnTo>
                    <a:pt x="1538" y="1332"/>
                  </a:lnTo>
                  <a:lnTo>
                    <a:pt x="1527" y="1332"/>
                  </a:lnTo>
                  <a:lnTo>
                    <a:pt x="1527" y="1344"/>
                  </a:lnTo>
                  <a:lnTo>
                    <a:pt x="1538" y="1344"/>
                  </a:lnTo>
                  <a:lnTo>
                    <a:pt x="1538" y="1355"/>
                  </a:lnTo>
                  <a:lnTo>
                    <a:pt x="1538" y="1367"/>
                  </a:lnTo>
                  <a:lnTo>
                    <a:pt x="1538" y="1380"/>
                  </a:lnTo>
                  <a:lnTo>
                    <a:pt x="1538" y="1392"/>
                  </a:lnTo>
                  <a:lnTo>
                    <a:pt x="1527" y="1392"/>
                  </a:lnTo>
                  <a:lnTo>
                    <a:pt x="1538" y="1403"/>
                  </a:lnTo>
                  <a:lnTo>
                    <a:pt x="1527" y="1403"/>
                  </a:lnTo>
                  <a:lnTo>
                    <a:pt x="1513" y="1403"/>
                  </a:lnTo>
                  <a:lnTo>
                    <a:pt x="1513" y="1415"/>
                  </a:lnTo>
                  <a:lnTo>
                    <a:pt x="1527" y="1415"/>
                  </a:lnTo>
                  <a:lnTo>
                    <a:pt x="1513" y="1415"/>
                  </a:lnTo>
                  <a:lnTo>
                    <a:pt x="1527" y="1415"/>
                  </a:lnTo>
                  <a:lnTo>
                    <a:pt x="1527" y="1428"/>
                  </a:lnTo>
                  <a:lnTo>
                    <a:pt x="1513" y="1428"/>
                  </a:lnTo>
                  <a:lnTo>
                    <a:pt x="1513" y="1440"/>
                  </a:lnTo>
                  <a:lnTo>
                    <a:pt x="1502" y="1440"/>
                  </a:lnTo>
                  <a:lnTo>
                    <a:pt x="1490" y="1440"/>
                  </a:lnTo>
                  <a:lnTo>
                    <a:pt x="1479" y="1440"/>
                  </a:lnTo>
                  <a:lnTo>
                    <a:pt x="1465" y="1440"/>
                  </a:lnTo>
                  <a:lnTo>
                    <a:pt x="1465" y="1451"/>
                  </a:lnTo>
                  <a:lnTo>
                    <a:pt x="1454" y="1451"/>
                  </a:lnTo>
                  <a:lnTo>
                    <a:pt x="1454" y="1463"/>
                  </a:lnTo>
                  <a:lnTo>
                    <a:pt x="1454" y="1476"/>
                  </a:lnTo>
                  <a:lnTo>
                    <a:pt x="1465" y="1487"/>
                  </a:lnTo>
                  <a:lnTo>
                    <a:pt x="1465" y="1499"/>
                  </a:lnTo>
                  <a:lnTo>
                    <a:pt x="1465" y="1511"/>
                  </a:lnTo>
                  <a:lnTo>
                    <a:pt x="1479" y="1524"/>
                  </a:lnTo>
                  <a:lnTo>
                    <a:pt x="1479" y="1535"/>
                  </a:lnTo>
                  <a:lnTo>
                    <a:pt x="1490" y="1535"/>
                  </a:lnTo>
                  <a:lnTo>
                    <a:pt x="1479" y="1535"/>
                  </a:lnTo>
                  <a:lnTo>
                    <a:pt x="1490" y="1547"/>
                  </a:lnTo>
                  <a:lnTo>
                    <a:pt x="1479" y="1547"/>
                  </a:lnTo>
                  <a:lnTo>
                    <a:pt x="1479" y="1559"/>
                  </a:lnTo>
                  <a:lnTo>
                    <a:pt x="1465" y="1559"/>
                  </a:lnTo>
                  <a:lnTo>
                    <a:pt x="1465" y="1572"/>
                  </a:lnTo>
                  <a:lnTo>
                    <a:pt x="1479" y="1572"/>
                  </a:lnTo>
                  <a:lnTo>
                    <a:pt x="1479" y="1583"/>
                  </a:lnTo>
                  <a:lnTo>
                    <a:pt x="1465" y="1583"/>
                  </a:lnTo>
                  <a:lnTo>
                    <a:pt x="1465" y="1595"/>
                  </a:lnTo>
                  <a:lnTo>
                    <a:pt x="1465" y="1607"/>
                  </a:lnTo>
                  <a:lnTo>
                    <a:pt x="1335" y="1607"/>
                  </a:lnTo>
                  <a:lnTo>
                    <a:pt x="1335" y="1595"/>
                  </a:lnTo>
                  <a:lnTo>
                    <a:pt x="1214" y="1595"/>
                  </a:lnTo>
                  <a:lnTo>
                    <a:pt x="1177" y="1595"/>
                  </a:lnTo>
                  <a:lnTo>
                    <a:pt x="1106" y="1595"/>
                  </a:lnTo>
                  <a:lnTo>
                    <a:pt x="1081" y="1595"/>
                  </a:lnTo>
                  <a:lnTo>
                    <a:pt x="1095" y="1595"/>
                  </a:lnTo>
                  <a:lnTo>
                    <a:pt x="1095" y="1583"/>
                  </a:lnTo>
                  <a:lnTo>
                    <a:pt x="1095" y="1572"/>
                  </a:lnTo>
                  <a:lnTo>
                    <a:pt x="1095" y="1559"/>
                  </a:lnTo>
                  <a:lnTo>
                    <a:pt x="1095" y="1547"/>
                  </a:lnTo>
                  <a:lnTo>
                    <a:pt x="1095" y="1535"/>
                  </a:lnTo>
                  <a:lnTo>
                    <a:pt x="1106" y="1535"/>
                  </a:lnTo>
                  <a:lnTo>
                    <a:pt x="1106" y="1524"/>
                  </a:lnTo>
                  <a:lnTo>
                    <a:pt x="1118" y="1511"/>
                  </a:lnTo>
                  <a:lnTo>
                    <a:pt x="1118" y="1499"/>
                  </a:lnTo>
                  <a:lnTo>
                    <a:pt x="1118" y="1487"/>
                  </a:lnTo>
                  <a:lnTo>
                    <a:pt x="1118" y="1476"/>
                  </a:lnTo>
                  <a:lnTo>
                    <a:pt x="1106" y="1476"/>
                  </a:lnTo>
                  <a:lnTo>
                    <a:pt x="1106" y="1463"/>
                  </a:lnTo>
                  <a:lnTo>
                    <a:pt x="1095" y="1463"/>
                  </a:lnTo>
                  <a:lnTo>
                    <a:pt x="1081" y="1463"/>
                  </a:lnTo>
                  <a:lnTo>
                    <a:pt x="1081" y="1451"/>
                  </a:lnTo>
                  <a:lnTo>
                    <a:pt x="1070" y="1451"/>
                  </a:lnTo>
                  <a:lnTo>
                    <a:pt x="1070" y="1440"/>
                  </a:lnTo>
                  <a:lnTo>
                    <a:pt x="1070" y="1428"/>
                  </a:lnTo>
                  <a:lnTo>
                    <a:pt x="1081" y="1415"/>
                  </a:lnTo>
                  <a:lnTo>
                    <a:pt x="1070" y="1403"/>
                  </a:lnTo>
                  <a:lnTo>
                    <a:pt x="1058" y="1392"/>
                  </a:lnTo>
                  <a:lnTo>
                    <a:pt x="1058" y="1380"/>
                  </a:lnTo>
                  <a:lnTo>
                    <a:pt x="1047" y="1380"/>
                  </a:lnTo>
                  <a:lnTo>
                    <a:pt x="1047" y="1367"/>
                  </a:lnTo>
                  <a:lnTo>
                    <a:pt x="1058" y="1355"/>
                  </a:lnTo>
                  <a:lnTo>
                    <a:pt x="1058" y="1344"/>
                  </a:lnTo>
                  <a:lnTo>
                    <a:pt x="1058" y="1332"/>
                  </a:lnTo>
                  <a:lnTo>
                    <a:pt x="1058" y="1319"/>
                  </a:lnTo>
                  <a:lnTo>
                    <a:pt x="1058" y="1307"/>
                  </a:lnTo>
                  <a:lnTo>
                    <a:pt x="1058" y="1296"/>
                  </a:lnTo>
                  <a:lnTo>
                    <a:pt x="1058" y="1284"/>
                  </a:lnTo>
                  <a:lnTo>
                    <a:pt x="1058" y="1271"/>
                  </a:lnTo>
                  <a:lnTo>
                    <a:pt x="1058" y="1259"/>
                  </a:lnTo>
                  <a:lnTo>
                    <a:pt x="1047" y="1259"/>
                  </a:lnTo>
                  <a:lnTo>
                    <a:pt x="1047" y="1248"/>
                  </a:lnTo>
                  <a:lnTo>
                    <a:pt x="1033" y="1248"/>
                  </a:lnTo>
                  <a:lnTo>
                    <a:pt x="1033" y="1236"/>
                  </a:lnTo>
                  <a:lnTo>
                    <a:pt x="1022" y="1236"/>
                  </a:lnTo>
                  <a:lnTo>
                    <a:pt x="1010" y="1223"/>
                  </a:lnTo>
                  <a:lnTo>
                    <a:pt x="1010" y="1211"/>
                  </a:lnTo>
                  <a:lnTo>
                    <a:pt x="1010" y="1200"/>
                  </a:lnTo>
                  <a:lnTo>
                    <a:pt x="999" y="1200"/>
                  </a:lnTo>
                  <a:lnTo>
                    <a:pt x="985" y="1200"/>
                  </a:lnTo>
                  <a:lnTo>
                    <a:pt x="974" y="1200"/>
                  </a:lnTo>
                  <a:lnTo>
                    <a:pt x="974" y="1188"/>
                  </a:lnTo>
                  <a:lnTo>
                    <a:pt x="962" y="1175"/>
                  </a:lnTo>
                  <a:lnTo>
                    <a:pt x="951" y="1175"/>
                  </a:lnTo>
                  <a:lnTo>
                    <a:pt x="951" y="1163"/>
                  </a:lnTo>
                  <a:lnTo>
                    <a:pt x="937" y="1163"/>
                  </a:lnTo>
                  <a:lnTo>
                    <a:pt x="937" y="1175"/>
                  </a:lnTo>
                  <a:lnTo>
                    <a:pt x="926" y="1163"/>
                  </a:lnTo>
                  <a:lnTo>
                    <a:pt x="926" y="1152"/>
                  </a:lnTo>
                  <a:lnTo>
                    <a:pt x="914" y="1152"/>
                  </a:lnTo>
                  <a:lnTo>
                    <a:pt x="914" y="1140"/>
                  </a:lnTo>
                  <a:lnTo>
                    <a:pt x="903" y="1127"/>
                  </a:lnTo>
                  <a:lnTo>
                    <a:pt x="914" y="1115"/>
                  </a:lnTo>
                  <a:lnTo>
                    <a:pt x="903" y="1104"/>
                  </a:lnTo>
                  <a:lnTo>
                    <a:pt x="903" y="1092"/>
                  </a:lnTo>
                  <a:lnTo>
                    <a:pt x="889" y="1092"/>
                  </a:lnTo>
                  <a:lnTo>
                    <a:pt x="889" y="1079"/>
                  </a:lnTo>
                  <a:lnTo>
                    <a:pt x="780" y="1079"/>
                  </a:lnTo>
                  <a:lnTo>
                    <a:pt x="780" y="1104"/>
                  </a:lnTo>
                  <a:lnTo>
                    <a:pt x="757" y="1104"/>
                  </a:lnTo>
                  <a:lnTo>
                    <a:pt x="757" y="1115"/>
                  </a:lnTo>
                  <a:lnTo>
                    <a:pt x="732" y="1115"/>
                  </a:lnTo>
                  <a:lnTo>
                    <a:pt x="743" y="1127"/>
                  </a:lnTo>
                  <a:lnTo>
                    <a:pt x="743" y="1140"/>
                  </a:lnTo>
                  <a:lnTo>
                    <a:pt x="743" y="1152"/>
                  </a:lnTo>
                  <a:lnTo>
                    <a:pt x="757" y="1152"/>
                  </a:lnTo>
                  <a:lnTo>
                    <a:pt x="743" y="1152"/>
                  </a:lnTo>
                  <a:lnTo>
                    <a:pt x="757" y="1152"/>
                  </a:lnTo>
                  <a:lnTo>
                    <a:pt x="757" y="1140"/>
                  </a:lnTo>
                  <a:lnTo>
                    <a:pt x="768" y="1152"/>
                  </a:lnTo>
                  <a:lnTo>
                    <a:pt x="768" y="1163"/>
                  </a:lnTo>
                  <a:lnTo>
                    <a:pt x="768" y="1175"/>
                  </a:lnTo>
                  <a:lnTo>
                    <a:pt x="768" y="1188"/>
                  </a:lnTo>
                  <a:lnTo>
                    <a:pt x="407" y="1188"/>
                  </a:lnTo>
                  <a:lnTo>
                    <a:pt x="407" y="1284"/>
                  </a:lnTo>
                  <a:lnTo>
                    <a:pt x="421" y="1284"/>
                  </a:lnTo>
                  <a:lnTo>
                    <a:pt x="421" y="1380"/>
                  </a:lnTo>
                  <a:lnTo>
                    <a:pt x="325" y="1380"/>
                  </a:lnTo>
                  <a:lnTo>
                    <a:pt x="325" y="1355"/>
                  </a:lnTo>
                  <a:lnTo>
                    <a:pt x="325" y="1344"/>
                  </a:lnTo>
                  <a:lnTo>
                    <a:pt x="325" y="1284"/>
                  </a:lnTo>
                  <a:lnTo>
                    <a:pt x="263" y="1284"/>
                  </a:lnTo>
                  <a:lnTo>
                    <a:pt x="240" y="1284"/>
                  </a:lnTo>
                  <a:lnTo>
                    <a:pt x="215" y="1284"/>
                  </a:lnTo>
                  <a:lnTo>
                    <a:pt x="167" y="1284"/>
                  </a:lnTo>
                  <a:lnTo>
                    <a:pt x="119" y="1284"/>
                  </a:lnTo>
                  <a:lnTo>
                    <a:pt x="60" y="1284"/>
                  </a:lnTo>
                  <a:lnTo>
                    <a:pt x="23" y="1284"/>
                  </a:lnTo>
                  <a:lnTo>
                    <a:pt x="23" y="1223"/>
                  </a:lnTo>
                  <a:lnTo>
                    <a:pt x="23" y="1140"/>
                  </a:lnTo>
                  <a:lnTo>
                    <a:pt x="12" y="1140"/>
                  </a:lnTo>
                  <a:lnTo>
                    <a:pt x="12" y="1127"/>
                  </a:lnTo>
                  <a:lnTo>
                    <a:pt x="12" y="983"/>
                  </a:lnTo>
                  <a:lnTo>
                    <a:pt x="0" y="983"/>
                  </a:lnTo>
                  <a:close/>
                </a:path>
              </a:pathLst>
            </a:custGeom>
            <a:solidFill>
              <a:srgbClr val="CCEC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5" name="Freeform 160"/>
            <p:cNvSpPr>
              <a:spLocks/>
            </p:cNvSpPr>
            <p:nvPr/>
          </p:nvSpPr>
          <p:spPr bwMode="auto">
            <a:xfrm>
              <a:off x="1157" y="1056"/>
              <a:ext cx="806" cy="795"/>
            </a:xfrm>
            <a:custGeom>
              <a:avLst/>
              <a:gdLst>
                <a:gd name="T0" fmla="*/ 57 w 1682"/>
                <a:gd name="T1" fmla="*/ 190 h 1607"/>
                <a:gd name="T2" fmla="*/ 126 w 1682"/>
                <a:gd name="T3" fmla="*/ 172 h 1607"/>
                <a:gd name="T4" fmla="*/ 144 w 1682"/>
                <a:gd name="T5" fmla="*/ 148 h 1607"/>
                <a:gd name="T6" fmla="*/ 144 w 1682"/>
                <a:gd name="T7" fmla="*/ 137 h 1607"/>
                <a:gd name="T8" fmla="*/ 115 w 1682"/>
                <a:gd name="T9" fmla="*/ 113 h 1607"/>
                <a:gd name="T10" fmla="*/ 121 w 1682"/>
                <a:gd name="T11" fmla="*/ 77 h 1607"/>
                <a:gd name="T12" fmla="*/ 121 w 1682"/>
                <a:gd name="T13" fmla="*/ 29 h 1607"/>
                <a:gd name="T14" fmla="*/ 110 w 1682"/>
                <a:gd name="T15" fmla="*/ 5 h 1607"/>
                <a:gd name="T16" fmla="*/ 356 w 1682"/>
                <a:gd name="T17" fmla="*/ 0 h 1607"/>
                <a:gd name="T18" fmla="*/ 374 w 1682"/>
                <a:gd name="T19" fmla="*/ 24 h 1607"/>
                <a:gd name="T20" fmla="*/ 374 w 1682"/>
                <a:gd name="T21" fmla="*/ 42 h 1607"/>
                <a:gd name="T22" fmla="*/ 363 w 1682"/>
                <a:gd name="T23" fmla="*/ 59 h 1607"/>
                <a:gd name="T24" fmla="*/ 387 w 1682"/>
                <a:gd name="T25" fmla="*/ 89 h 1607"/>
                <a:gd name="T26" fmla="*/ 403 w 1682"/>
                <a:gd name="T27" fmla="*/ 100 h 1607"/>
                <a:gd name="T28" fmla="*/ 433 w 1682"/>
                <a:gd name="T29" fmla="*/ 89 h 1607"/>
                <a:gd name="T30" fmla="*/ 467 w 1682"/>
                <a:gd name="T31" fmla="*/ 95 h 1607"/>
                <a:gd name="T32" fmla="*/ 484 w 1682"/>
                <a:gd name="T33" fmla="*/ 142 h 1607"/>
                <a:gd name="T34" fmla="*/ 484 w 1682"/>
                <a:gd name="T35" fmla="*/ 172 h 1607"/>
                <a:gd name="T36" fmla="*/ 484 w 1682"/>
                <a:gd name="T37" fmla="*/ 219 h 1607"/>
                <a:gd name="T38" fmla="*/ 518 w 1682"/>
                <a:gd name="T39" fmla="*/ 232 h 1607"/>
                <a:gd name="T40" fmla="*/ 541 w 1682"/>
                <a:gd name="T41" fmla="*/ 237 h 1607"/>
                <a:gd name="T42" fmla="*/ 571 w 1682"/>
                <a:gd name="T43" fmla="*/ 255 h 1607"/>
                <a:gd name="T44" fmla="*/ 582 w 1682"/>
                <a:gd name="T45" fmla="*/ 296 h 1607"/>
                <a:gd name="T46" fmla="*/ 599 w 1682"/>
                <a:gd name="T47" fmla="*/ 320 h 1607"/>
                <a:gd name="T48" fmla="*/ 628 w 1682"/>
                <a:gd name="T49" fmla="*/ 338 h 1607"/>
                <a:gd name="T50" fmla="*/ 617 w 1682"/>
                <a:gd name="T51" fmla="*/ 368 h 1607"/>
                <a:gd name="T52" fmla="*/ 640 w 1682"/>
                <a:gd name="T53" fmla="*/ 404 h 1607"/>
                <a:gd name="T54" fmla="*/ 668 w 1682"/>
                <a:gd name="T55" fmla="*/ 421 h 1607"/>
                <a:gd name="T56" fmla="*/ 674 w 1682"/>
                <a:gd name="T57" fmla="*/ 463 h 1607"/>
                <a:gd name="T58" fmla="*/ 702 w 1682"/>
                <a:gd name="T59" fmla="*/ 475 h 1607"/>
                <a:gd name="T60" fmla="*/ 732 w 1682"/>
                <a:gd name="T61" fmla="*/ 480 h 1607"/>
                <a:gd name="T62" fmla="*/ 755 w 1682"/>
                <a:gd name="T63" fmla="*/ 493 h 1607"/>
                <a:gd name="T64" fmla="*/ 766 w 1682"/>
                <a:gd name="T65" fmla="*/ 510 h 1607"/>
                <a:gd name="T66" fmla="*/ 778 w 1682"/>
                <a:gd name="T67" fmla="*/ 540 h 1607"/>
                <a:gd name="T68" fmla="*/ 801 w 1682"/>
                <a:gd name="T69" fmla="*/ 552 h 1607"/>
                <a:gd name="T70" fmla="*/ 794 w 1682"/>
                <a:gd name="T71" fmla="*/ 581 h 1607"/>
                <a:gd name="T72" fmla="*/ 778 w 1682"/>
                <a:gd name="T73" fmla="*/ 599 h 1607"/>
                <a:gd name="T74" fmla="*/ 748 w 1682"/>
                <a:gd name="T75" fmla="*/ 605 h 1607"/>
                <a:gd name="T76" fmla="*/ 725 w 1682"/>
                <a:gd name="T77" fmla="*/ 617 h 1607"/>
                <a:gd name="T78" fmla="*/ 737 w 1682"/>
                <a:gd name="T79" fmla="*/ 647 h 1607"/>
                <a:gd name="T80" fmla="*/ 737 w 1682"/>
                <a:gd name="T81" fmla="*/ 683 h 1607"/>
                <a:gd name="T82" fmla="*/ 725 w 1682"/>
                <a:gd name="T83" fmla="*/ 700 h 1607"/>
                <a:gd name="T84" fmla="*/ 702 w 1682"/>
                <a:gd name="T85" fmla="*/ 712 h 1607"/>
                <a:gd name="T86" fmla="*/ 709 w 1682"/>
                <a:gd name="T87" fmla="*/ 754 h 1607"/>
                <a:gd name="T88" fmla="*/ 702 w 1682"/>
                <a:gd name="T89" fmla="*/ 778 h 1607"/>
                <a:gd name="T90" fmla="*/ 582 w 1682"/>
                <a:gd name="T91" fmla="*/ 789 h 1607"/>
                <a:gd name="T92" fmla="*/ 525 w 1682"/>
                <a:gd name="T93" fmla="*/ 765 h 1607"/>
                <a:gd name="T94" fmla="*/ 530 w 1682"/>
                <a:gd name="T95" fmla="*/ 730 h 1607"/>
                <a:gd name="T96" fmla="*/ 518 w 1682"/>
                <a:gd name="T97" fmla="*/ 700 h 1607"/>
                <a:gd name="T98" fmla="*/ 507 w 1682"/>
                <a:gd name="T99" fmla="*/ 659 h 1607"/>
                <a:gd name="T100" fmla="*/ 502 w 1682"/>
                <a:gd name="T101" fmla="*/ 617 h 1607"/>
                <a:gd name="T102" fmla="*/ 472 w 1682"/>
                <a:gd name="T103" fmla="*/ 594 h 1607"/>
                <a:gd name="T104" fmla="*/ 444 w 1682"/>
                <a:gd name="T105" fmla="*/ 575 h 1607"/>
                <a:gd name="T106" fmla="*/ 426 w 1682"/>
                <a:gd name="T107" fmla="*/ 540 h 1607"/>
                <a:gd name="T108" fmla="*/ 356 w 1682"/>
                <a:gd name="T109" fmla="*/ 564 h 1607"/>
                <a:gd name="T110" fmla="*/ 368 w 1682"/>
                <a:gd name="T111" fmla="*/ 581 h 1607"/>
                <a:gd name="T112" fmla="*/ 156 w 1682"/>
                <a:gd name="T113" fmla="*/ 665 h 1607"/>
                <a:gd name="T114" fmla="*/ 11 w 1682"/>
                <a:gd name="T115" fmla="*/ 635 h 160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682"/>
                <a:gd name="T175" fmla="*/ 0 h 1607"/>
                <a:gd name="T176" fmla="*/ 1682 w 1682"/>
                <a:gd name="T177" fmla="*/ 1607 h 160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682" h="1607">
                  <a:moveTo>
                    <a:pt x="0" y="983"/>
                  </a:moveTo>
                  <a:lnTo>
                    <a:pt x="0" y="887"/>
                  </a:lnTo>
                  <a:lnTo>
                    <a:pt x="133" y="887"/>
                  </a:lnTo>
                  <a:lnTo>
                    <a:pt x="133" y="683"/>
                  </a:lnTo>
                  <a:lnTo>
                    <a:pt x="133" y="491"/>
                  </a:lnTo>
                  <a:lnTo>
                    <a:pt x="108" y="491"/>
                  </a:lnTo>
                  <a:lnTo>
                    <a:pt x="108" y="395"/>
                  </a:lnTo>
                  <a:lnTo>
                    <a:pt x="119" y="384"/>
                  </a:lnTo>
                  <a:lnTo>
                    <a:pt x="300" y="384"/>
                  </a:lnTo>
                  <a:lnTo>
                    <a:pt x="288" y="372"/>
                  </a:lnTo>
                  <a:lnTo>
                    <a:pt x="277" y="372"/>
                  </a:lnTo>
                  <a:lnTo>
                    <a:pt x="263" y="372"/>
                  </a:lnTo>
                  <a:lnTo>
                    <a:pt x="252" y="372"/>
                  </a:lnTo>
                  <a:lnTo>
                    <a:pt x="252" y="359"/>
                  </a:lnTo>
                  <a:lnTo>
                    <a:pt x="263" y="359"/>
                  </a:lnTo>
                  <a:lnTo>
                    <a:pt x="263" y="347"/>
                  </a:lnTo>
                  <a:lnTo>
                    <a:pt x="263" y="336"/>
                  </a:lnTo>
                  <a:lnTo>
                    <a:pt x="252" y="336"/>
                  </a:lnTo>
                  <a:lnTo>
                    <a:pt x="263" y="336"/>
                  </a:lnTo>
                  <a:lnTo>
                    <a:pt x="263" y="324"/>
                  </a:lnTo>
                  <a:lnTo>
                    <a:pt x="263" y="311"/>
                  </a:lnTo>
                  <a:lnTo>
                    <a:pt x="277" y="311"/>
                  </a:lnTo>
                  <a:lnTo>
                    <a:pt x="288" y="311"/>
                  </a:lnTo>
                  <a:lnTo>
                    <a:pt x="300" y="299"/>
                  </a:lnTo>
                  <a:lnTo>
                    <a:pt x="300" y="311"/>
                  </a:lnTo>
                  <a:lnTo>
                    <a:pt x="300" y="299"/>
                  </a:lnTo>
                  <a:lnTo>
                    <a:pt x="311" y="299"/>
                  </a:lnTo>
                  <a:lnTo>
                    <a:pt x="311" y="288"/>
                  </a:lnTo>
                  <a:lnTo>
                    <a:pt x="325" y="288"/>
                  </a:lnTo>
                  <a:lnTo>
                    <a:pt x="325" y="276"/>
                  </a:lnTo>
                  <a:lnTo>
                    <a:pt x="311" y="276"/>
                  </a:lnTo>
                  <a:lnTo>
                    <a:pt x="300" y="276"/>
                  </a:lnTo>
                  <a:lnTo>
                    <a:pt x="300" y="263"/>
                  </a:lnTo>
                  <a:lnTo>
                    <a:pt x="288" y="251"/>
                  </a:lnTo>
                  <a:lnTo>
                    <a:pt x="277" y="251"/>
                  </a:lnTo>
                  <a:lnTo>
                    <a:pt x="277" y="240"/>
                  </a:lnTo>
                  <a:lnTo>
                    <a:pt x="277" y="228"/>
                  </a:lnTo>
                  <a:lnTo>
                    <a:pt x="263" y="228"/>
                  </a:lnTo>
                  <a:lnTo>
                    <a:pt x="252" y="228"/>
                  </a:lnTo>
                  <a:lnTo>
                    <a:pt x="240" y="228"/>
                  </a:lnTo>
                  <a:lnTo>
                    <a:pt x="229" y="215"/>
                  </a:lnTo>
                  <a:lnTo>
                    <a:pt x="229" y="203"/>
                  </a:lnTo>
                  <a:lnTo>
                    <a:pt x="229" y="192"/>
                  </a:lnTo>
                  <a:lnTo>
                    <a:pt x="240" y="192"/>
                  </a:lnTo>
                  <a:lnTo>
                    <a:pt x="252" y="180"/>
                  </a:lnTo>
                  <a:lnTo>
                    <a:pt x="252" y="167"/>
                  </a:lnTo>
                  <a:lnTo>
                    <a:pt x="263" y="155"/>
                  </a:lnTo>
                  <a:lnTo>
                    <a:pt x="252" y="155"/>
                  </a:lnTo>
                  <a:lnTo>
                    <a:pt x="252" y="144"/>
                  </a:lnTo>
                  <a:lnTo>
                    <a:pt x="252" y="132"/>
                  </a:lnTo>
                  <a:lnTo>
                    <a:pt x="240" y="119"/>
                  </a:lnTo>
                  <a:lnTo>
                    <a:pt x="252" y="107"/>
                  </a:lnTo>
                  <a:lnTo>
                    <a:pt x="240" y="84"/>
                  </a:lnTo>
                  <a:lnTo>
                    <a:pt x="240" y="71"/>
                  </a:lnTo>
                  <a:lnTo>
                    <a:pt x="240" y="59"/>
                  </a:lnTo>
                  <a:lnTo>
                    <a:pt x="252" y="59"/>
                  </a:lnTo>
                  <a:lnTo>
                    <a:pt x="252" y="48"/>
                  </a:lnTo>
                  <a:lnTo>
                    <a:pt x="252" y="36"/>
                  </a:lnTo>
                  <a:lnTo>
                    <a:pt x="263" y="36"/>
                  </a:lnTo>
                  <a:lnTo>
                    <a:pt x="263" y="23"/>
                  </a:lnTo>
                  <a:lnTo>
                    <a:pt x="252" y="23"/>
                  </a:lnTo>
                  <a:lnTo>
                    <a:pt x="240" y="23"/>
                  </a:lnTo>
                  <a:lnTo>
                    <a:pt x="229" y="23"/>
                  </a:lnTo>
                  <a:lnTo>
                    <a:pt x="229" y="11"/>
                  </a:lnTo>
                  <a:lnTo>
                    <a:pt x="215" y="11"/>
                  </a:lnTo>
                  <a:lnTo>
                    <a:pt x="229" y="0"/>
                  </a:lnTo>
                  <a:lnTo>
                    <a:pt x="503" y="0"/>
                  </a:lnTo>
                  <a:lnTo>
                    <a:pt x="599" y="0"/>
                  </a:lnTo>
                  <a:lnTo>
                    <a:pt x="624" y="0"/>
                  </a:lnTo>
                  <a:lnTo>
                    <a:pt x="636" y="0"/>
                  </a:lnTo>
                  <a:lnTo>
                    <a:pt x="661" y="0"/>
                  </a:lnTo>
                  <a:lnTo>
                    <a:pt x="743" y="0"/>
                  </a:lnTo>
                  <a:lnTo>
                    <a:pt x="743" y="11"/>
                  </a:lnTo>
                  <a:lnTo>
                    <a:pt x="757" y="11"/>
                  </a:lnTo>
                  <a:lnTo>
                    <a:pt x="757" y="23"/>
                  </a:lnTo>
                  <a:lnTo>
                    <a:pt x="757" y="36"/>
                  </a:lnTo>
                  <a:lnTo>
                    <a:pt x="768" y="48"/>
                  </a:lnTo>
                  <a:lnTo>
                    <a:pt x="768" y="36"/>
                  </a:lnTo>
                  <a:lnTo>
                    <a:pt x="780" y="36"/>
                  </a:lnTo>
                  <a:lnTo>
                    <a:pt x="780" y="48"/>
                  </a:lnTo>
                  <a:lnTo>
                    <a:pt x="768" y="59"/>
                  </a:lnTo>
                  <a:lnTo>
                    <a:pt x="768" y="71"/>
                  </a:lnTo>
                  <a:lnTo>
                    <a:pt x="757" y="71"/>
                  </a:lnTo>
                  <a:lnTo>
                    <a:pt x="768" y="71"/>
                  </a:lnTo>
                  <a:lnTo>
                    <a:pt x="768" y="84"/>
                  </a:lnTo>
                  <a:lnTo>
                    <a:pt x="768" y="71"/>
                  </a:lnTo>
                  <a:lnTo>
                    <a:pt x="780" y="71"/>
                  </a:lnTo>
                  <a:lnTo>
                    <a:pt x="780" y="84"/>
                  </a:lnTo>
                  <a:lnTo>
                    <a:pt x="791" y="84"/>
                  </a:lnTo>
                  <a:lnTo>
                    <a:pt x="780" y="96"/>
                  </a:lnTo>
                  <a:lnTo>
                    <a:pt x="791" y="96"/>
                  </a:lnTo>
                  <a:lnTo>
                    <a:pt x="791" y="107"/>
                  </a:lnTo>
                  <a:lnTo>
                    <a:pt x="780" y="107"/>
                  </a:lnTo>
                  <a:lnTo>
                    <a:pt x="780" y="119"/>
                  </a:lnTo>
                  <a:lnTo>
                    <a:pt x="768" y="119"/>
                  </a:lnTo>
                  <a:lnTo>
                    <a:pt x="757" y="119"/>
                  </a:lnTo>
                  <a:lnTo>
                    <a:pt x="757" y="132"/>
                  </a:lnTo>
                  <a:lnTo>
                    <a:pt x="768" y="132"/>
                  </a:lnTo>
                  <a:lnTo>
                    <a:pt x="780" y="132"/>
                  </a:lnTo>
                  <a:lnTo>
                    <a:pt x="780" y="144"/>
                  </a:lnTo>
                  <a:lnTo>
                    <a:pt x="780" y="155"/>
                  </a:lnTo>
                  <a:lnTo>
                    <a:pt x="791" y="155"/>
                  </a:lnTo>
                  <a:lnTo>
                    <a:pt x="807" y="167"/>
                  </a:lnTo>
                  <a:lnTo>
                    <a:pt x="807" y="180"/>
                  </a:lnTo>
                  <a:lnTo>
                    <a:pt x="807" y="192"/>
                  </a:lnTo>
                  <a:lnTo>
                    <a:pt x="791" y="192"/>
                  </a:lnTo>
                  <a:lnTo>
                    <a:pt x="807" y="192"/>
                  </a:lnTo>
                  <a:lnTo>
                    <a:pt x="818" y="203"/>
                  </a:lnTo>
                  <a:lnTo>
                    <a:pt x="830" y="203"/>
                  </a:lnTo>
                  <a:lnTo>
                    <a:pt x="818" y="203"/>
                  </a:lnTo>
                  <a:lnTo>
                    <a:pt x="830" y="203"/>
                  </a:lnTo>
                  <a:lnTo>
                    <a:pt x="841" y="203"/>
                  </a:lnTo>
                  <a:lnTo>
                    <a:pt x="855" y="203"/>
                  </a:lnTo>
                  <a:lnTo>
                    <a:pt x="855" y="192"/>
                  </a:lnTo>
                  <a:lnTo>
                    <a:pt x="866" y="192"/>
                  </a:lnTo>
                  <a:lnTo>
                    <a:pt x="866" y="167"/>
                  </a:lnTo>
                  <a:lnTo>
                    <a:pt x="878" y="180"/>
                  </a:lnTo>
                  <a:lnTo>
                    <a:pt x="889" y="180"/>
                  </a:lnTo>
                  <a:lnTo>
                    <a:pt x="903" y="192"/>
                  </a:lnTo>
                  <a:lnTo>
                    <a:pt x="903" y="180"/>
                  </a:lnTo>
                  <a:lnTo>
                    <a:pt x="914" y="167"/>
                  </a:lnTo>
                  <a:lnTo>
                    <a:pt x="926" y="167"/>
                  </a:lnTo>
                  <a:lnTo>
                    <a:pt x="937" y="167"/>
                  </a:lnTo>
                  <a:lnTo>
                    <a:pt x="937" y="180"/>
                  </a:lnTo>
                  <a:lnTo>
                    <a:pt x="951" y="180"/>
                  </a:lnTo>
                  <a:lnTo>
                    <a:pt x="962" y="180"/>
                  </a:lnTo>
                  <a:lnTo>
                    <a:pt x="974" y="180"/>
                  </a:lnTo>
                  <a:lnTo>
                    <a:pt x="974" y="192"/>
                  </a:lnTo>
                  <a:lnTo>
                    <a:pt x="985" y="203"/>
                  </a:lnTo>
                  <a:lnTo>
                    <a:pt x="985" y="215"/>
                  </a:lnTo>
                  <a:lnTo>
                    <a:pt x="985" y="228"/>
                  </a:lnTo>
                  <a:lnTo>
                    <a:pt x="985" y="240"/>
                  </a:lnTo>
                  <a:lnTo>
                    <a:pt x="985" y="263"/>
                  </a:lnTo>
                  <a:lnTo>
                    <a:pt x="999" y="263"/>
                  </a:lnTo>
                  <a:lnTo>
                    <a:pt x="999" y="276"/>
                  </a:lnTo>
                  <a:lnTo>
                    <a:pt x="1010" y="288"/>
                  </a:lnTo>
                  <a:lnTo>
                    <a:pt x="1022" y="288"/>
                  </a:lnTo>
                  <a:lnTo>
                    <a:pt x="1022" y="299"/>
                  </a:lnTo>
                  <a:lnTo>
                    <a:pt x="1033" y="299"/>
                  </a:lnTo>
                  <a:lnTo>
                    <a:pt x="1033" y="311"/>
                  </a:lnTo>
                  <a:lnTo>
                    <a:pt x="1033" y="324"/>
                  </a:lnTo>
                  <a:lnTo>
                    <a:pt x="1033" y="336"/>
                  </a:lnTo>
                  <a:lnTo>
                    <a:pt x="1022" y="347"/>
                  </a:lnTo>
                  <a:lnTo>
                    <a:pt x="1010" y="347"/>
                  </a:lnTo>
                  <a:lnTo>
                    <a:pt x="1010" y="359"/>
                  </a:lnTo>
                  <a:lnTo>
                    <a:pt x="1010" y="372"/>
                  </a:lnTo>
                  <a:lnTo>
                    <a:pt x="1010" y="384"/>
                  </a:lnTo>
                  <a:lnTo>
                    <a:pt x="999" y="395"/>
                  </a:lnTo>
                  <a:lnTo>
                    <a:pt x="999" y="420"/>
                  </a:lnTo>
                  <a:lnTo>
                    <a:pt x="999" y="432"/>
                  </a:lnTo>
                  <a:lnTo>
                    <a:pt x="999" y="443"/>
                  </a:lnTo>
                  <a:lnTo>
                    <a:pt x="1010" y="443"/>
                  </a:lnTo>
                  <a:lnTo>
                    <a:pt x="1010" y="455"/>
                  </a:lnTo>
                  <a:lnTo>
                    <a:pt x="1022" y="455"/>
                  </a:lnTo>
                  <a:lnTo>
                    <a:pt x="1022" y="468"/>
                  </a:lnTo>
                  <a:lnTo>
                    <a:pt x="1033" y="468"/>
                  </a:lnTo>
                  <a:lnTo>
                    <a:pt x="1047" y="468"/>
                  </a:lnTo>
                  <a:lnTo>
                    <a:pt x="1058" y="468"/>
                  </a:lnTo>
                  <a:lnTo>
                    <a:pt x="1070" y="468"/>
                  </a:lnTo>
                  <a:lnTo>
                    <a:pt x="1081" y="468"/>
                  </a:lnTo>
                  <a:lnTo>
                    <a:pt x="1081" y="455"/>
                  </a:lnTo>
                  <a:lnTo>
                    <a:pt x="1095" y="455"/>
                  </a:lnTo>
                  <a:lnTo>
                    <a:pt x="1095" y="468"/>
                  </a:lnTo>
                  <a:lnTo>
                    <a:pt x="1106" y="468"/>
                  </a:lnTo>
                  <a:lnTo>
                    <a:pt x="1106" y="480"/>
                  </a:lnTo>
                  <a:lnTo>
                    <a:pt x="1118" y="491"/>
                  </a:lnTo>
                  <a:lnTo>
                    <a:pt x="1118" y="480"/>
                  </a:lnTo>
                  <a:lnTo>
                    <a:pt x="1129" y="480"/>
                  </a:lnTo>
                  <a:lnTo>
                    <a:pt x="1143" y="480"/>
                  </a:lnTo>
                  <a:lnTo>
                    <a:pt x="1154" y="480"/>
                  </a:lnTo>
                  <a:lnTo>
                    <a:pt x="1154" y="468"/>
                  </a:lnTo>
                  <a:lnTo>
                    <a:pt x="1166" y="480"/>
                  </a:lnTo>
                  <a:lnTo>
                    <a:pt x="1177" y="480"/>
                  </a:lnTo>
                  <a:lnTo>
                    <a:pt x="1177" y="491"/>
                  </a:lnTo>
                  <a:lnTo>
                    <a:pt x="1191" y="503"/>
                  </a:lnTo>
                  <a:lnTo>
                    <a:pt x="1191" y="516"/>
                  </a:lnTo>
                  <a:lnTo>
                    <a:pt x="1202" y="516"/>
                  </a:lnTo>
                  <a:lnTo>
                    <a:pt x="1202" y="503"/>
                  </a:lnTo>
                  <a:lnTo>
                    <a:pt x="1214" y="516"/>
                  </a:lnTo>
                  <a:lnTo>
                    <a:pt x="1214" y="539"/>
                  </a:lnTo>
                  <a:lnTo>
                    <a:pt x="1214" y="564"/>
                  </a:lnTo>
                  <a:lnTo>
                    <a:pt x="1214" y="576"/>
                  </a:lnTo>
                  <a:lnTo>
                    <a:pt x="1214" y="587"/>
                  </a:lnTo>
                  <a:lnTo>
                    <a:pt x="1214" y="599"/>
                  </a:lnTo>
                  <a:lnTo>
                    <a:pt x="1214" y="612"/>
                  </a:lnTo>
                  <a:lnTo>
                    <a:pt x="1202" y="612"/>
                  </a:lnTo>
                  <a:lnTo>
                    <a:pt x="1214" y="624"/>
                  </a:lnTo>
                  <a:lnTo>
                    <a:pt x="1214" y="635"/>
                  </a:lnTo>
                  <a:lnTo>
                    <a:pt x="1225" y="635"/>
                  </a:lnTo>
                  <a:lnTo>
                    <a:pt x="1239" y="635"/>
                  </a:lnTo>
                  <a:lnTo>
                    <a:pt x="1239" y="647"/>
                  </a:lnTo>
                  <a:lnTo>
                    <a:pt x="1250" y="647"/>
                  </a:lnTo>
                  <a:lnTo>
                    <a:pt x="1262" y="660"/>
                  </a:lnTo>
                  <a:lnTo>
                    <a:pt x="1273" y="672"/>
                  </a:lnTo>
                  <a:lnTo>
                    <a:pt x="1287" y="672"/>
                  </a:lnTo>
                  <a:lnTo>
                    <a:pt x="1287" y="660"/>
                  </a:lnTo>
                  <a:lnTo>
                    <a:pt x="1298" y="660"/>
                  </a:lnTo>
                  <a:lnTo>
                    <a:pt x="1310" y="660"/>
                  </a:lnTo>
                  <a:lnTo>
                    <a:pt x="1310" y="672"/>
                  </a:lnTo>
                  <a:lnTo>
                    <a:pt x="1310" y="683"/>
                  </a:lnTo>
                  <a:lnTo>
                    <a:pt x="1310" y="695"/>
                  </a:lnTo>
                  <a:lnTo>
                    <a:pt x="1321" y="695"/>
                  </a:lnTo>
                  <a:lnTo>
                    <a:pt x="1321" y="708"/>
                  </a:lnTo>
                  <a:lnTo>
                    <a:pt x="1321" y="720"/>
                  </a:lnTo>
                  <a:lnTo>
                    <a:pt x="1310" y="731"/>
                  </a:lnTo>
                  <a:lnTo>
                    <a:pt x="1298" y="731"/>
                  </a:lnTo>
                  <a:lnTo>
                    <a:pt x="1298" y="743"/>
                  </a:lnTo>
                  <a:lnTo>
                    <a:pt x="1287" y="743"/>
                  </a:lnTo>
                  <a:lnTo>
                    <a:pt x="1287" y="756"/>
                  </a:lnTo>
                  <a:lnTo>
                    <a:pt x="1287" y="768"/>
                  </a:lnTo>
                  <a:lnTo>
                    <a:pt x="1298" y="779"/>
                  </a:lnTo>
                  <a:lnTo>
                    <a:pt x="1310" y="779"/>
                  </a:lnTo>
                  <a:lnTo>
                    <a:pt x="1310" y="791"/>
                  </a:lnTo>
                  <a:lnTo>
                    <a:pt x="1321" y="804"/>
                  </a:lnTo>
                  <a:lnTo>
                    <a:pt x="1321" y="816"/>
                  </a:lnTo>
                  <a:lnTo>
                    <a:pt x="1335" y="816"/>
                  </a:lnTo>
                  <a:lnTo>
                    <a:pt x="1346" y="816"/>
                  </a:lnTo>
                  <a:lnTo>
                    <a:pt x="1358" y="816"/>
                  </a:lnTo>
                  <a:lnTo>
                    <a:pt x="1358" y="827"/>
                  </a:lnTo>
                  <a:lnTo>
                    <a:pt x="1358" y="839"/>
                  </a:lnTo>
                  <a:lnTo>
                    <a:pt x="1369" y="839"/>
                  </a:lnTo>
                  <a:lnTo>
                    <a:pt x="1369" y="852"/>
                  </a:lnTo>
                  <a:lnTo>
                    <a:pt x="1383" y="852"/>
                  </a:lnTo>
                  <a:lnTo>
                    <a:pt x="1394" y="852"/>
                  </a:lnTo>
                  <a:lnTo>
                    <a:pt x="1394" y="864"/>
                  </a:lnTo>
                  <a:lnTo>
                    <a:pt x="1406" y="864"/>
                  </a:lnTo>
                  <a:lnTo>
                    <a:pt x="1406" y="875"/>
                  </a:lnTo>
                  <a:lnTo>
                    <a:pt x="1406" y="887"/>
                  </a:lnTo>
                  <a:lnTo>
                    <a:pt x="1394" y="900"/>
                  </a:lnTo>
                  <a:lnTo>
                    <a:pt x="1406" y="912"/>
                  </a:lnTo>
                  <a:lnTo>
                    <a:pt x="1406" y="923"/>
                  </a:lnTo>
                  <a:lnTo>
                    <a:pt x="1406" y="935"/>
                  </a:lnTo>
                  <a:lnTo>
                    <a:pt x="1406" y="948"/>
                  </a:lnTo>
                  <a:lnTo>
                    <a:pt x="1417" y="948"/>
                  </a:lnTo>
                  <a:lnTo>
                    <a:pt x="1417" y="960"/>
                  </a:lnTo>
                  <a:lnTo>
                    <a:pt x="1431" y="948"/>
                  </a:lnTo>
                  <a:lnTo>
                    <a:pt x="1442" y="948"/>
                  </a:lnTo>
                  <a:lnTo>
                    <a:pt x="1454" y="948"/>
                  </a:lnTo>
                  <a:lnTo>
                    <a:pt x="1454" y="960"/>
                  </a:lnTo>
                  <a:lnTo>
                    <a:pt x="1465" y="960"/>
                  </a:lnTo>
                  <a:lnTo>
                    <a:pt x="1465" y="971"/>
                  </a:lnTo>
                  <a:lnTo>
                    <a:pt x="1479" y="971"/>
                  </a:lnTo>
                  <a:lnTo>
                    <a:pt x="1479" y="983"/>
                  </a:lnTo>
                  <a:lnTo>
                    <a:pt x="1490" y="983"/>
                  </a:lnTo>
                  <a:lnTo>
                    <a:pt x="1502" y="983"/>
                  </a:lnTo>
                  <a:lnTo>
                    <a:pt x="1513" y="983"/>
                  </a:lnTo>
                  <a:lnTo>
                    <a:pt x="1527" y="983"/>
                  </a:lnTo>
                  <a:lnTo>
                    <a:pt x="1527" y="971"/>
                  </a:lnTo>
                  <a:lnTo>
                    <a:pt x="1538" y="971"/>
                  </a:lnTo>
                  <a:lnTo>
                    <a:pt x="1538" y="983"/>
                  </a:lnTo>
                  <a:lnTo>
                    <a:pt x="1538" y="996"/>
                  </a:lnTo>
                  <a:lnTo>
                    <a:pt x="1538" y="1008"/>
                  </a:lnTo>
                  <a:lnTo>
                    <a:pt x="1550" y="1008"/>
                  </a:lnTo>
                  <a:lnTo>
                    <a:pt x="1550" y="996"/>
                  </a:lnTo>
                  <a:lnTo>
                    <a:pt x="1561" y="996"/>
                  </a:lnTo>
                  <a:lnTo>
                    <a:pt x="1575" y="996"/>
                  </a:lnTo>
                  <a:lnTo>
                    <a:pt x="1586" y="996"/>
                  </a:lnTo>
                  <a:lnTo>
                    <a:pt x="1598" y="1008"/>
                  </a:lnTo>
                  <a:lnTo>
                    <a:pt x="1586" y="1008"/>
                  </a:lnTo>
                  <a:lnTo>
                    <a:pt x="1586" y="1019"/>
                  </a:lnTo>
                  <a:lnTo>
                    <a:pt x="1598" y="1019"/>
                  </a:lnTo>
                  <a:lnTo>
                    <a:pt x="1586" y="1019"/>
                  </a:lnTo>
                  <a:lnTo>
                    <a:pt x="1586" y="1031"/>
                  </a:lnTo>
                  <a:lnTo>
                    <a:pt x="1598" y="1031"/>
                  </a:lnTo>
                  <a:lnTo>
                    <a:pt x="1598" y="1044"/>
                  </a:lnTo>
                  <a:lnTo>
                    <a:pt x="1598" y="1056"/>
                  </a:lnTo>
                  <a:lnTo>
                    <a:pt x="1609" y="1056"/>
                  </a:lnTo>
                  <a:lnTo>
                    <a:pt x="1623" y="1067"/>
                  </a:lnTo>
                  <a:lnTo>
                    <a:pt x="1634" y="1067"/>
                  </a:lnTo>
                  <a:lnTo>
                    <a:pt x="1634" y="1079"/>
                  </a:lnTo>
                  <a:lnTo>
                    <a:pt x="1623" y="1079"/>
                  </a:lnTo>
                  <a:lnTo>
                    <a:pt x="1623" y="1092"/>
                  </a:lnTo>
                  <a:lnTo>
                    <a:pt x="1623" y="1104"/>
                  </a:lnTo>
                  <a:lnTo>
                    <a:pt x="1634" y="1104"/>
                  </a:lnTo>
                  <a:lnTo>
                    <a:pt x="1646" y="1104"/>
                  </a:lnTo>
                  <a:lnTo>
                    <a:pt x="1646" y="1115"/>
                  </a:lnTo>
                  <a:lnTo>
                    <a:pt x="1657" y="1115"/>
                  </a:lnTo>
                  <a:lnTo>
                    <a:pt x="1657" y="1104"/>
                  </a:lnTo>
                  <a:lnTo>
                    <a:pt x="1657" y="1115"/>
                  </a:lnTo>
                  <a:lnTo>
                    <a:pt x="1671" y="1115"/>
                  </a:lnTo>
                  <a:lnTo>
                    <a:pt x="1671" y="1127"/>
                  </a:lnTo>
                  <a:lnTo>
                    <a:pt x="1671" y="1140"/>
                  </a:lnTo>
                  <a:lnTo>
                    <a:pt x="1671" y="1152"/>
                  </a:lnTo>
                  <a:lnTo>
                    <a:pt x="1671" y="1163"/>
                  </a:lnTo>
                  <a:lnTo>
                    <a:pt x="1682" y="1163"/>
                  </a:lnTo>
                  <a:lnTo>
                    <a:pt x="1682" y="1175"/>
                  </a:lnTo>
                  <a:lnTo>
                    <a:pt x="1671" y="1175"/>
                  </a:lnTo>
                  <a:lnTo>
                    <a:pt x="1657" y="1175"/>
                  </a:lnTo>
                  <a:lnTo>
                    <a:pt x="1657" y="1188"/>
                  </a:lnTo>
                  <a:lnTo>
                    <a:pt x="1657" y="1200"/>
                  </a:lnTo>
                  <a:lnTo>
                    <a:pt x="1646" y="1200"/>
                  </a:lnTo>
                  <a:lnTo>
                    <a:pt x="1646" y="1211"/>
                  </a:lnTo>
                  <a:lnTo>
                    <a:pt x="1634" y="1211"/>
                  </a:lnTo>
                  <a:lnTo>
                    <a:pt x="1634" y="1200"/>
                  </a:lnTo>
                  <a:lnTo>
                    <a:pt x="1623" y="1200"/>
                  </a:lnTo>
                  <a:lnTo>
                    <a:pt x="1623" y="1211"/>
                  </a:lnTo>
                  <a:lnTo>
                    <a:pt x="1623" y="1200"/>
                  </a:lnTo>
                  <a:lnTo>
                    <a:pt x="1609" y="1200"/>
                  </a:lnTo>
                  <a:lnTo>
                    <a:pt x="1598" y="1200"/>
                  </a:lnTo>
                  <a:lnTo>
                    <a:pt x="1586" y="1200"/>
                  </a:lnTo>
                  <a:lnTo>
                    <a:pt x="1586" y="1211"/>
                  </a:lnTo>
                  <a:lnTo>
                    <a:pt x="1575" y="1211"/>
                  </a:lnTo>
                  <a:lnTo>
                    <a:pt x="1575" y="1223"/>
                  </a:lnTo>
                  <a:lnTo>
                    <a:pt x="1561" y="1223"/>
                  </a:lnTo>
                  <a:lnTo>
                    <a:pt x="1575" y="1223"/>
                  </a:lnTo>
                  <a:lnTo>
                    <a:pt x="1561" y="1223"/>
                  </a:lnTo>
                  <a:lnTo>
                    <a:pt x="1550" y="1223"/>
                  </a:lnTo>
                  <a:lnTo>
                    <a:pt x="1538" y="1223"/>
                  </a:lnTo>
                  <a:lnTo>
                    <a:pt x="1527" y="1223"/>
                  </a:lnTo>
                  <a:lnTo>
                    <a:pt x="1527" y="1236"/>
                  </a:lnTo>
                  <a:lnTo>
                    <a:pt x="1513" y="1236"/>
                  </a:lnTo>
                  <a:lnTo>
                    <a:pt x="1513" y="1248"/>
                  </a:lnTo>
                  <a:lnTo>
                    <a:pt x="1513" y="1259"/>
                  </a:lnTo>
                  <a:lnTo>
                    <a:pt x="1513" y="1271"/>
                  </a:lnTo>
                  <a:lnTo>
                    <a:pt x="1513" y="1259"/>
                  </a:lnTo>
                  <a:lnTo>
                    <a:pt x="1527" y="1271"/>
                  </a:lnTo>
                  <a:lnTo>
                    <a:pt x="1538" y="1271"/>
                  </a:lnTo>
                  <a:lnTo>
                    <a:pt x="1538" y="1284"/>
                  </a:lnTo>
                  <a:lnTo>
                    <a:pt x="1538" y="1296"/>
                  </a:lnTo>
                  <a:lnTo>
                    <a:pt x="1538" y="1307"/>
                  </a:lnTo>
                  <a:lnTo>
                    <a:pt x="1538" y="1319"/>
                  </a:lnTo>
                  <a:lnTo>
                    <a:pt x="1538" y="1332"/>
                  </a:lnTo>
                  <a:lnTo>
                    <a:pt x="1527" y="1332"/>
                  </a:lnTo>
                  <a:lnTo>
                    <a:pt x="1527" y="1344"/>
                  </a:lnTo>
                  <a:lnTo>
                    <a:pt x="1538" y="1344"/>
                  </a:lnTo>
                  <a:lnTo>
                    <a:pt x="1538" y="1355"/>
                  </a:lnTo>
                  <a:lnTo>
                    <a:pt x="1538" y="1367"/>
                  </a:lnTo>
                  <a:lnTo>
                    <a:pt x="1538" y="1380"/>
                  </a:lnTo>
                  <a:lnTo>
                    <a:pt x="1538" y="1392"/>
                  </a:lnTo>
                  <a:lnTo>
                    <a:pt x="1527" y="1392"/>
                  </a:lnTo>
                  <a:lnTo>
                    <a:pt x="1538" y="1403"/>
                  </a:lnTo>
                  <a:lnTo>
                    <a:pt x="1527" y="1403"/>
                  </a:lnTo>
                  <a:lnTo>
                    <a:pt x="1513" y="1403"/>
                  </a:lnTo>
                  <a:lnTo>
                    <a:pt x="1513" y="1415"/>
                  </a:lnTo>
                  <a:lnTo>
                    <a:pt x="1527" y="1415"/>
                  </a:lnTo>
                  <a:lnTo>
                    <a:pt x="1513" y="1415"/>
                  </a:lnTo>
                  <a:lnTo>
                    <a:pt x="1527" y="1415"/>
                  </a:lnTo>
                  <a:lnTo>
                    <a:pt x="1527" y="1428"/>
                  </a:lnTo>
                  <a:lnTo>
                    <a:pt x="1513" y="1428"/>
                  </a:lnTo>
                  <a:lnTo>
                    <a:pt x="1513" y="1440"/>
                  </a:lnTo>
                  <a:lnTo>
                    <a:pt x="1502" y="1440"/>
                  </a:lnTo>
                  <a:lnTo>
                    <a:pt x="1490" y="1440"/>
                  </a:lnTo>
                  <a:lnTo>
                    <a:pt x="1479" y="1440"/>
                  </a:lnTo>
                  <a:lnTo>
                    <a:pt x="1465" y="1440"/>
                  </a:lnTo>
                  <a:lnTo>
                    <a:pt x="1465" y="1451"/>
                  </a:lnTo>
                  <a:lnTo>
                    <a:pt x="1454" y="1451"/>
                  </a:lnTo>
                  <a:lnTo>
                    <a:pt x="1454" y="1463"/>
                  </a:lnTo>
                  <a:lnTo>
                    <a:pt x="1454" y="1476"/>
                  </a:lnTo>
                  <a:lnTo>
                    <a:pt x="1465" y="1487"/>
                  </a:lnTo>
                  <a:lnTo>
                    <a:pt x="1465" y="1499"/>
                  </a:lnTo>
                  <a:lnTo>
                    <a:pt x="1465" y="1511"/>
                  </a:lnTo>
                  <a:lnTo>
                    <a:pt x="1479" y="1524"/>
                  </a:lnTo>
                  <a:lnTo>
                    <a:pt x="1479" y="1535"/>
                  </a:lnTo>
                  <a:lnTo>
                    <a:pt x="1490" y="1535"/>
                  </a:lnTo>
                  <a:lnTo>
                    <a:pt x="1479" y="1535"/>
                  </a:lnTo>
                  <a:lnTo>
                    <a:pt x="1490" y="1547"/>
                  </a:lnTo>
                  <a:lnTo>
                    <a:pt x="1479" y="1547"/>
                  </a:lnTo>
                  <a:lnTo>
                    <a:pt x="1479" y="1559"/>
                  </a:lnTo>
                  <a:lnTo>
                    <a:pt x="1465" y="1559"/>
                  </a:lnTo>
                  <a:lnTo>
                    <a:pt x="1465" y="1572"/>
                  </a:lnTo>
                  <a:lnTo>
                    <a:pt x="1479" y="1572"/>
                  </a:lnTo>
                  <a:lnTo>
                    <a:pt x="1479" y="1583"/>
                  </a:lnTo>
                  <a:lnTo>
                    <a:pt x="1465" y="1583"/>
                  </a:lnTo>
                  <a:lnTo>
                    <a:pt x="1465" y="1595"/>
                  </a:lnTo>
                  <a:lnTo>
                    <a:pt x="1465" y="1607"/>
                  </a:lnTo>
                  <a:lnTo>
                    <a:pt x="1335" y="1607"/>
                  </a:lnTo>
                  <a:lnTo>
                    <a:pt x="1335" y="1595"/>
                  </a:lnTo>
                  <a:lnTo>
                    <a:pt x="1214" y="1595"/>
                  </a:lnTo>
                  <a:lnTo>
                    <a:pt x="1177" y="1595"/>
                  </a:lnTo>
                  <a:lnTo>
                    <a:pt x="1106" y="1595"/>
                  </a:lnTo>
                  <a:lnTo>
                    <a:pt x="1081" y="1595"/>
                  </a:lnTo>
                  <a:lnTo>
                    <a:pt x="1095" y="1595"/>
                  </a:lnTo>
                  <a:lnTo>
                    <a:pt x="1095" y="1583"/>
                  </a:lnTo>
                  <a:lnTo>
                    <a:pt x="1095" y="1572"/>
                  </a:lnTo>
                  <a:lnTo>
                    <a:pt x="1095" y="1559"/>
                  </a:lnTo>
                  <a:lnTo>
                    <a:pt x="1095" y="1547"/>
                  </a:lnTo>
                  <a:lnTo>
                    <a:pt x="1095" y="1535"/>
                  </a:lnTo>
                  <a:lnTo>
                    <a:pt x="1106" y="1535"/>
                  </a:lnTo>
                  <a:lnTo>
                    <a:pt x="1106" y="1524"/>
                  </a:lnTo>
                  <a:lnTo>
                    <a:pt x="1118" y="1511"/>
                  </a:lnTo>
                  <a:lnTo>
                    <a:pt x="1118" y="1499"/>
                  </a:lnTo>
                  <a:lnTo>
                    <a:pt x="1118" y="1487"/>
                  </a:lnTo>
                  <a:lnTo>
                    <a:pt x="1118" y="1476"/>
                  </a:lnTo>
                  <a:lnTo>
                    <a:pt x="1106" y="1476"/>
                  </a:lnTo>
                  <a:lnTo>
                    <a:pt x="1106" y="1463"/>
                  </a:lnTo>
                  <a:lnTo>
                    <a:pt x="1095" y="1463"/>
                  </a:lnTo>
                  <a:lnTo>
                    <a:pt x="1081" y="1463"/>
                  </a:lnTo>
                  <a:lnTo>
                    <a:pt x="1081" y="1451"/>
                  </a:lnTo>
                  <a:lnTo>
                    <a:pt x="1070" y="1451"/>
                  </a:lnTo>
                  <a:lnTo>
                    <a:pt x="1070" y="1440"/>
                  </a:lnTo>
                  <a:lnTo>
                    <a:pt x="1070" y="1428"/>
                  </a:lnTo>
                  <a:lnTo>
                    <a:pt x="1081" y="1415"/>
                  </a:lnTo>
                  <a:lnTo>
                    <a:pt x="1070" y="1403"/>
                  </a:lnTo>
                  <a:lnTo>
                    <a:pt x="1058" y="1392"/>
                  </a:lnTo>
                  <a:lnTo>
                    <a:pt x="1058" y="1380"/>
                  </a:lnTo>
                  <a:lnTo>
                    <a:pt x="1047" y="1380"/>
                  </a:lnTo>
                  <a:lnTo>
                    <a:pt x="1047" y="1367"/>
                  </a:lnTo>
                  <a:lnTo>
                    <a:pt x="1058" y="1355"/>
                  </a:lnTo>
                  <a:lnTo>
                    <a:pt x="1058" y="1344"/>
                  </a:lnTo>
                  <a:lnTo>
                    <a:pt x="1058" y="1332"/>
                  </a:lnTo>
                  <a:lnTo>
                    <a:pt x="1058" y="1319"/>
                  </a:lnTo>
                  <a:lnTo>
                    <a:pt x="1058" y="1307"/>
                  </a:lnTo>
                  <a:lnTo>
                    <a:pt x="1058" y="1296"/>
                  </a:lnTo>
                  <a:lnTo>
                    <a:pt x="1058" y="1284"/>
                  </a:lnTo>
                  <a:lnTo>
                    <a:pt x="1058" y="1271"/>
                  </a:lnTo>
                  <a:lnTo>
                    <a:pt x="1058" y="1259"/>
                  </a:lnTo>
                  <a:lnTo>
                    <a:pt x="1047" y="1259"/>
                  </a:lnTo>
                  <a:lnTo>
                    <a:pt x="1047" y="1248"/>
                  </a:lnTo>
                  <a:lnTo>
                    <a:pt x="1033" y="1248"/>
                  </a:lnTo>
                  <a:lnTo>
                    <a:pt x="1033" y="1236"/>
                  </a:lnTo>
                  <a:lnTo>
                    <a:pt x="1022" y="1236"/>
                  </a:lnTo>
                  <a:lnTo>
                    <a:pt x="1010" y="1223"/>
                  </a:lnTo>
                  <a:lnTo>
                    <a:pt x="1010" y="1211"/>
                  </a:lnTo>
                  <a:lnTo>
                    <a:pt x="1010" y="1200"/>
                  </a:lnTo>
                  <a:lnTo>
                    <a:pt x="999" y="1200"/>
                  </a:lnTo>
                  <a:lnTo>
                    <a:pt x="985" y="1200"/>
                  </a:lnTo>
                  <a:lnTo>
                    <a:pt x="974" y="1200"/>
                  </a:lnTo>
                  <a:lnTo>
                    <a:pt x="974" y="1188"/>
                  </a:lnTo>
                  <a:lnTo>
                    <a:pt x="962" y="1175"/>
                  </a:lnTo>
                  <a:lnTo>
                    <a:pt x="951" y="1175"/>
                  </a:lnTo>
                  <a:lnTo>
                    <a:pt x="951" y="1163"/>
                  </a:lnTo>
                  <a:lnTo>
                    <a:pt x="937" y="1163"/>
                  </a:lnTo>
                  <a:lnTo>
                    <a:pt x="937" y="1175"/>
                  </a:lnTo>
                  <a:lnTo>
                    <a:pt x="926" y="1163"/>
                  </a:lnTo>
                  <a:lnTo>
                    <a:pt x="926" y="1152"/>
                  </a:lnTo>
                  <a:lnTo>
                    <a:pt x="914" y="1152"/>
                  </a:lnTo>
                  <a:lnTo>
                    <a:pt x="914" y="1140"/>
                  </a:lnTo>
                  <a:lnTo>
                    <a:pt x="903" y="1127"/>
                  </a:lnTo>
                  <a:lnTo>
                    <a:pt x="914" y="1115"/>
                  </a:lnTo>
                  <a:lnTo>
                    <a:pt x="903" y="1104"/>
                  </a:lnTo>
                  <a:lnTo>
                    <a:pt x="903" y="1092"/>
                  </a:lnTo>
                  <a:lnTo>
                    <a:pt x="889" y="1092"/>
                  </a:lnTo>
                  <a:lnTo>
                    <a:pt x="889" y="1079"/>
                  </a:lnTo>
                  <a:lnTo>
                    <a:pt x="780" y="1079"/>
                  </a:lnTo>
                  <a:lnTo>
                    <a:pt x="780" y="1104"/>
                  </a:lnTo>
                  <a:lnTo>
                    <a:pt x="757" y="1104"/>
                  </a:lnTo>
                  <a:lnTo>
                    <a:pt x="757" y="1115"/>
                  </a:lnTo>
                  <a:lnTo>
                    <a:pt x="732" y="1115"/>
                  </a:lnTo>
                  <a:lnTo>
                    <a:pt x="743" y="1127"/>
                  </a:lnTo>
                  <a:lnTo>
                    <a:pt x="743" y="1140"/>
                  </a:lnTo>
                  <a:lnTo>
                    <a:pt x="743" y="1152"/>
                  </a:lnTo>
                  <a:lnTo>
                    <a:pt x="757" y="1152"/>
                  </a:lnTo>
                  <a:lnTo>
                    <a:pt x="743" y="1152"/>
                  </a:lnTo>
                  <a:lnTo>
                    <a:pt x="757" y="1152"/>
                  </a:lnTo>
                  <a:lnTo>
                    <a:pt x="757" y="1140"/>
                  </a:lnTo>
                  <a:lnTo>
                    <a:pt x="768" y="1152"/>
                  </a:lnTo>
                  <a:lnTo>
                    <a:pt x="768" y="1163"/>
                  </a:lnTo>
                  <a:lnTo>
                    <a:pt x="768" y="1175"/>
                  </a:lnTo>
                  <a:lnTo>
                    <a:pt x="768" y="1188"/>
                  </a:lnTo>
                  <a:lnTo>
                    <a:pt x="407" y="1188"/>
                  </a:lnTo>
                  <a:lnTo>
                    <a:pt x="407" y="1284"/>
                  </a:lnTo>
                  <a:lnTo>
                    <a:pt x="421" y="1284"/>
                  </a:lnTo>
                  <a:lnTo>
                    <a:pt x="421" y="1380"/>
                  </a:lnTo>
                  <a:lnTo>
                    <a:pt x="325" y="1380"/>
                  </a:lnTo>
                  <a:lnTo>
                    <a:pt x="325" y="1355"/>
                  </a:lnTo>
                  <a:lnTo>
                    <a:pt x="325" y="1344"/>
                  </a:lnTo>
                  <a:lnTo>
                    <a:pt x="325" y="1284"/>
                  </a:lnTo>
                  <a:lnTo>
                    <a:pt x="263" y="1284"/>
                  </a:lnTo>
                  <a:lnTo>
                    <a:pt x="240" y="1284"/>
                  </a:lnTo>
                  <a:lnTo>
                    <a:pt x="215" y="1284"/>
                  </a:lnTo>
                  <a:lnTo>
                    <a:pt x="167" y="1284"/>
                  </a:lnTo>
                  <a:lnTo>
                    <a:pt x="119" y="1284"/>
                  </a:lnTo>
                  <a:lnTo>
                    <a:pt x="60" y="1284"/>
                  </a:lnTo>
                  <a:lnTo>
                    <a:pt x="23" y="1284"/>
                  </a:lnTo>
                  <a:lnTo>
                    <a:pt x="23" y="1223"/>
                  </a:lnTo>
                  <a:lnTo>
                    <a:pt x="23" y="1140"/>
                  </a:lnTo>
                  <a:lnTo>
                    <a:pt x="12" y="1140"/>
                  </a:lnTo>
                  <a:lnTo>
                    <a:pt x="12" y="1127"/>
                  </a:lnTo>
                  <a:lnTo>
                    <a:pt x="12" y="983"/>
                  </a:lnTo>
                  <a:lnTo>
                    <a:pt x="0" y="983"/>
                  </a:lnTo>
                  <a:close/>
                </a:path>
              </a:pathLst>
            </a:custGeom>
            <a:solidFill>
              <a:schemeClr val="accent1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6" name="Freeform 161"/>
            <p:cNvSpPr>
              <a:spLocks/>
            </p:cNvSpPr>
            <p:nvPr/>
          </p:nvSpPr>
          <p:spPr bwMode="auto">
            <a:xfrm>
              <a:off x="771" y="1056"/>
              <a:ext cx="541" cy="629"/>
            </a:xfrm>
            <a:custGeom>
              <a:avLst/>
              <a:gdLst>
                <a:gd name="T0" fmla="*/ 6 w 1129"/>
                <a:gd name="T1" fmla="*/ 445 h 1271"/>
                <a:gd name="T2" fmla="*/ 12 w 1129"/>
                <a:gd name="T3" fmla="*/ 463 h 1271"/>
                <a:gd name="T4" fmla="*/ 23 w 1129"/>
                <a:gd name="T5" fmla="*/ 475 h 1271"/>
                <a:gd name="T6" fmla="*/ 40 w 1129"/>
                <a:gd name="T7" fmla="*/ 469 h 1271"/>
                <a:gd name="T8" fmla="*/ 52 w 1129"/>
                <a:gd name="T9" fmla="*/ 457 h 1271"/>
                <a:gd name="T10" fmla="*/ 69 w 1129"/>
                <a:gd name="T11" fmla="*/ 445 h 1271"/>
                <a:gd name="T12" fmla="*/ 86 w 1129"/>
                <a:gd name="T13" fmla="*/ 439 h 1271"/>
                <a:gd name="T14" fmla="*/ 98 w 1129"/>
                <a:gd name="T15" fmla="*/ 428 h 1271"/>
                <a:gd name="T16" fmla="*/ 104 w 1129"/>
                <a:gd name="T17" fmla="*/ 415 h 1271"/>
                <a:gd name="T18" fmla="*/ 120 w 1129"/>
                <a:gd name="T19" fmla="*/ 422 h 1271"/>
                <a:gd name="T20" fmla="*/ 138 w 1129"/>
                <a:gd name="T21" fmla="*/ 445 h 1271"/>
                <a:gd name="T22" fmla="*/ 132 w 1129"/>
                <a:gd name="T23" fmla="*/ 469 h 1271"/>
                <a:gd name="T24" fmla="*/ 150 w 1129"/>
                <a:gd name="T25" fmla="*/ 481 h 1271"/>
                <a:gd name="T26" fmla="*/ 150 w 1129"/>
                <a:gd name="T27" fmla="*/ 499 h 1271"/>
                <a:gd name="T28" fmla="*/ 155 w 1129"/>
                <a:gd name="T29" fmla="*/ 517 h 1271"/>
                <a:gd name="T30" fmla="*/ 155 w 1129"/>
                <a:gd name="T31" fmla="*/ 528 h 1271"/>
                <a:gd name="T32" fmla="*/ 161 w 1129"/>
                <a:gd name="T33" fmla="*/ 534 h 1271"/>
                <a:gd name="T34" fmla="*/ 173 w 1129"/>
                <a:gd name="T35" fmla="*/ 546 h 1271"/>
                <a:gd name="T36" fmla="*/ 178 w 1129"/>
                <a:gd name="T37" fmla="*/ 558 h 1271"/>
                <a:gd name="T38" fmla="*/ 189 w 1129"/>
                <a:gd name="T39" fmla="*/ 570 h 1271"/>
                <a:gd name="T40" fmla="*/ 184 w 1129"/>
                <a:gd name="T41" fmla="*/ 594 h 1271"/>
                <a:gd name="T42" fmla="*/ 189 w 1129"/>
                <a:gd name="T43" fmla="*/ 612 h 1271"/>
                <a:gd name="T44" fmla="*/ 207 w 1129"/>
                <a:gd name="T45" fmla="*/ 618 h 1271"/>
                <a:gd name="T46" fmla="*/ 224 w 1129"/>
                <a:gd name="T47" fmla="*/ 612 h 1271"/>
                <a:gd name="T48" fmla="*/ 235 w 1129"/>
                <a:gd name="T49" fmla="*/ 605 h 1271"/>
                <a:gd name="T50" fmla="*/ 242 w 1129"/>
                <a:gd name="T51" fmla="*/ 605 h 1271"/>
                <a:gd name="T52" fmla="*/ 253 w 1129"/>
                <a:gd name="T53" fmla="*/ 618 h 1271"/>
                <a:gd name="T54" fmla="*/ 276 w 1129"/>
                <a:gd name="T55" fmla="*/ 612 h 1271"/>
                <a:gd name="T56" fmla="*/ 288 w 1129"/>
                <a:gd name="T57" fmla="*/ 629 h 1271"/>
                <a:gd name="T58" fmla="*/ 299 w 1129"/>
                <a:gd name="T59" fmla="*/ 618 h 1271"/>
                <a:gd name="T60" fmla="*/ 311 w 1129"/>
                <a:gd name="T61" fmla="*/ 612 h 1271"/>
                <a:gd name="T62" fmla="*/ 327 w 1129"/>
                <a:gd name="T63" fmla="*/ 599 h 1271"/>
                <a:gd name="T64" fmla="*/ 327 w 1129"/>
                <a:gd name="T65" fmla="*/ 599 h 1271"/>
                <a:gd name="T66" fmla="*/ 322 w 1129"/>
                <a:gd name="T67" fmla="*/ 588 h 1271"/>
                <a:gd name="T68" fmla="*/ 339 w 1129"/>
                <a:gd name="T69" fmla="*/ 588 h 1271"/>
                <a:gd name="T70" fmla="*/ 334 w 1129"/>
                <a:gd name="T71" fmla="*/ 570 h 1271"/>
                <a:gd name="T72" fmla="*/ 391 w 1129"/>
                <a:gd name="T73" fmla="*/ 558 h 1271"/>
                <a:gd name="T74" fmla="*/ 449 w 1129"/>
                <a:gd name="T75" fmla="*/ 439 h 1271"/>
                <a:gd name="T76" fmla="*/ 437 w 1129"/>
                <a:gd name="T77" fmla="*/ 195 h 1271"/>
                <a:gd name="T78" fmla="*/ 518 w 1129"/>
                <a:gd name="T79" fmla="*/ 184 h 1271"/>
                <a:gd name="T80" fmla="*/ 511 w 1129"/>
                <a:gd name="T81" fmla="*/ 178 h 1271"/>
                <a:gd name="T82" fmla="*/ 511 w 1129"/>
                <a:gd name="T83" fmla="*/ 166 h 1271"/>
                <a:gd name="T84" fmla="*/ 523 w 1129"/>
                <a:gd name="T85" fmla="*/ 154 h 1271"/>
                <a:gd name="T86" fmla="*/ 534 w 1129"/>
                <a:gd name="T87" fmla="*/ 148 h 1271"/>
                <a:gd name="T88" fmla="*/ 534 w 1129"/>
                <a:gd name="T89" fmla="*/ 137 h 1271"/>
                <a:gd name="T90" fmla="*/ 518 w 1129"/>
                <a:gd name="T91" fmla="*/ 124 h 1271"/>
                <a:gd name="T92" fmla="*/ 506 w 1129"/>
                <a:gd name="T93" fmla="*/ 113 h 1271"/>
                <a:gd name="T94" fmla="*/ 495 w 1129"/>
                <a:gd name="T95" fmla="*/ 95 h 1271"/>
                <a:gd name="T96" fmla="*/ 511 w 1129"/>
                <a:gd name="T97" fmla="*/ 77 h 1271"/>
                <a:gd name="T98" fmla="*/ 500 w 1129"/>
                <a:gd name="T99" fmla="*/ 59 h 1271"/>
                <a:gd name="T100" fmla="*/ 500 w 1129"/>
                <a:gd name="T101" fmla="*/ 29 h 1271"/>
                <a:gd name="T102" fmla="*/ 511 w 1129"/>
                <a:gd name="T103" fmla="*/ 18 h 1271"/>
                <a:gd name="T104" fmla="*/ 495 w 1129"/>
                <a:gd name="T105" fmla="*/ 11 h 1271"/>
                <a:gd name="T106" fmla="*/ 431 w 1129"/>
                <a:gd name="T107" fmla="*/ 0 h 1271"/>
                <a:gd name="T108" fmla="*/ 253 w 1129"/>
                <a:gd name="T109" fmla="*/ 0 h 1271"/>
                <a:gd name="T110" fmla="*/ 17 w 1129"/>
                <a:gd name="T111" fmla="*/ 0 h 1271"/>
                <a:gd name="T112" fmla="*/ 0 w 1129"/>
                <a:gd name="T113" fmla="*/ 48 h 1271"/>
                <a:gd name="T114" fmla="*/ 0 w 1129"/>
                <a:gd name="T115" fmla="*/ 95 h 1271"/>
                <a:gd name="T116" fmla="*/ 0 w 1129"/>
                <a:gd name="T117" fmla="*/ 195 h 1271"/>
                <a:gd name="T118" fmla="*/ 0 w 1129"/>
                <a:gd name="T119" fmla="*/ 356 h 127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129"/>
                <a:gd name="T181" fmla="*/ 0 h 1271"/>
                <a:gd name="T182" fmla="*/ 1129 w 1129"/>
                <a:gd name="T183" fmla="*/ 1271 h 127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129" h="1271">
                  <a:moveTo>
                    <a:pt x="0" y="720"/>
                  </a:moveTo>
                  <a:lnTo>
                    <a:pt x="0" y="791"/>
                  </a:lnTo>
                  <a:lnTo>
                    <a:pt x="0" y="900"/>
                  </a:lnTo>
                  <a:lnTo>
                    <a:pt x="12" y="900"/>
                  </a:lnTo>
                  <a:lnTo>
                    <a:pt x="25" y="912"/>
                  </a:lnTo>
                  <a:lnTo>
                    <a:pt x="25" y="923"/>
                  </a:lnTo>
                  <a:lnTo>
                    <a:pt x="12" y="923"/>
                  </a:lnTo>
                  <a:lnTo>
                    <a:pt x="25" y="935"/>
                  </a:lnTo>
                  <a:lnTo>
                    <a:pt x="25" y="948"/>
                  </a:lnTo>
                  <a:lnTo>
                    <a:pt x="25" y="960"/>
                  </a:lnTo>
                  <a:lnTo>
                    <a:pt x="36" y="960"/>
                  </a:lnTo>
                  <a:lnTo>
                    <a:pt x="48" y="960"/>
                  </a:lnTo>
                  <a:lnTo>
                    <a:pt x="60" y="971"/>
                  </a:lnTo>
                  <a:lnTo>
                    <a:pt x="73" y="971"/>
                  </a:lnTo>
                  <a:lnTo>
                    <a:pt x="73" y="960"/>
                  </a:lnTo>
                  <a:lnTo>
                    <a:pt x="84" y="948"/>
                  </a:lnTo>
                  <a:lnTo>
                    <a:pt x="84" y="935"/>
                  </a:lnTo>
                  <a:lnTo>
                    <a:pt x="96" y="935"/>
                  </a:lnTo>
                  <a:lnTo>
                    <a:pt x="108" y="935"/>
                  </a:lnTo>
                  <a:lnTo>
                    <a:pt x="108" y="923"/>
                  </a:lnTo>
                  <a:lnTo>
                    <a:pt x="121" y="923"/>
                  </a:lnTo>
                  <a:lnTo>
                    <a:pt x="132" y="912"/>
                  </a:lnTo>
                  <a:lnTo>
                    <a:pt x="144" y="912"/>
                  </a:lnTo>
                  <a:lnTo>
                    <a:pt x="144" y="900"/>
                  </a:lnTo>
                  <a:lnTo>
                    <a:pt x="156" y="900"/>
                  </a:lnTo>
                  <a:lnTo>
                    <a:pt x="169" y="900"/>
                  </a:lnTo>
                  <a:lnTo>
                    <a:pt x="180" y="900"/>
                  </a:lnTo>
                  <a:lnTo>
                    <a:pt x="180" y="887"/>
                  </a:lnTo>
                  <a:lnTo>
                    <a:pt x="192" y="887"/>
                  </a:lnTo>
                  <a:lnTo>
                    <a:pt x="192" y="875"/>
                  </a:lnTo>
                  <a:lnTo>
                    <a:pt x="204" y="875"/>
                  </a:lnTo>
                  <a:lnTo>
                    <a:pt x="204" y="864"/>
                  </a:lnTo>
                  <a:lnTo>
                    <a:pt x="217" y="852"/>
                  </a:lnTo>
                  <a:lnTo>
                    <a:pt x="204" y="852"/>
                  </a:lnTo>
                  <a:lnTo>
                    <a:pt x="217" y="852"/>
                  </a:lnTo>
                  <a:lnTo>
                    <a:pt x="217" y="839"/>
                  </a:lnTo>
                  <a:lnTo>
                    <a:pt x="228" y="839"/>
                  </a:lnTo>
                  <a:lnTo>
                    <a:pt x="240" y="839"/>
                  </a:lnTo>
                  <a:lnTo>
                    <a:pt x="240" y="852"/>
                  </a:lnTo>
                  <a:lnTo>
                    <a:pt x="251" y="852"/>
                  </a:lnTo>
                  <a:lnTo>
                    <a:pt x="265" y="864"/>
                  </a:lnTo>
                  <a:lnTo>
                    <a:pt x="276" y="875"/>
                  </a:lnTo>
                  <a:lnTo>
                    <a:pt x="276" y="887"/>
                  </a:lnTo>
                  <a:lnTo>
                    <a:pt x="288" y="900"/>
                  </a:lnTo>
                  <a:lnTo>
                    <a:pt x="288" y="912"/>
                  </a:lnTo>
                  <a:lnTo>
                    <a:pt x="288" y="923"/>
                  </a:lnTo>
                  <a:lnTo>
                    <a:pt x="276" y="935"/>
                  </a:lnTo>
                  <a:lnTo>
                    <a:pt x="276" y="948"/>
                  </a:lnTo>
                  <a:lnTo>
                    <a:pt x="276" y="960"/>
                  </a:lnTo>
                  <a:lnTo>
                    <a:pt x="288" y="960"/>
                  </a:lnTo>
                  <a:lnTo>
                    <a:pt x="299" y="971"/>
                  </a:lnTo>
                  <a:lnTo>
                    <a:pt x="313" y="971"/>
                  </a:lnTo>
                  <a:lnTo>
                    <a:pt x="299" y="983"/>
                  </a:lnTo>
                  <a:lnTo>
                    <a:pt x="313" y="983"/>
                  </a:lnTo>
                  <a:lnTo>
                    <a:pt x="313" y="996"/>
                  </a:lnTo>
                  <a:lnTo>
                    <a:pt x="313" y="1008"/>
                  </a:lnTo>
                  <a:lnTo>
                    <a:pt x="313" y="1019"/>
                  </a:lnTo>
                  <a:lnTo>
                    <a:pt x="324" y="1019"/>
                  </a:lnTo>
                  <a:lnTo>
                    <a:pt x="324" y="1031"/>
                  </a:lnTo>
                  <a:lnTo>
                    <a:pt x="324" y="1044"/>
                  </a:lnTo>
                  <a:lnTo>
                    <a:pt x="324" y="1056"/>
                  </a:lnTo>
                  <a:lnTo>
                    <a:pt x="313" y="1056"/>
                  </a:lnTo>
                  <a:lnTo>
                    <a:pt x="324" y="1056"/>
                  </a:lnTo>
                  <a:lnTo>
                    <a:pt x="324" y="1067"/>
                  </a:lnTo>
                  <a:lnTo>
                    <a:pt x="336" y="1067"/>
                  </a:lnTo>
                  <a:lnTo>
                    <a:pt x="336" y="1079"/>
                  </a:lnTo>
                  <a:lnTo>
                    <a:pt x="347" y="1079"/>
                  </a:lnTo>
                  <a:lnTo>
                    <a:pt x="336" y="1079"/>
                  </a:lnTo>
                  <a:lnTo>
                    <a:pt x="336" y="1092"/>
                  </a:lnTo>
                  <a:lnTo>
                    <a:pt x="347" y="1092"/>
                  </a:lnTo>
                  <a:lnTo>
                    <a:pt x="347" y="1104"/>
                  </a:lnTo>
                  <a:lnTo>
                    <a:pt x="361" y="1104"/>
                  </a:lnTo>
                  <a:lnTo>
                    <a:pt x="361" y="1115"/>
                  </a:lnTo>
                  <a:lnTo>
                    <a:pt x="372" y="1127"/>
                  </a:lnTo>
                  <a:lnTo>
                    <a:pt x="372" y="1115"/>
                  </a:lnTo>
                  <a:lnTo>
                    <a:pt x="372" y="1127"/>
                  </a:lnTo>
                  <a:lnTo>
                    <a:pt x="384" y="1127"/>
                  </a:lnTo>
                  <a:lnTo>
                    <a:pt x="384" y="1140"/>
                  </a:lnTo>
                  <a:lnTo>
                    <a:pt x="395" y="1140"/>
                  </a:lnTo>
                  <a:lnTo>
                    <a:pt x="395" y="1152"/>
                  </a:lnTo>
                  <a:lnTo>
                    <a:pt x="395" y="1163"/>
                  </a:lnTo>
                  <a:lnTo>
                    <a:pt x="395" y="1175"/>
                  </a:lnTo>
                  <a:lnTo>
                    <a:pt x="384" y="1188"/>
                  </a:lnTo>
                  <a:lnTo>
                    <a:pt x="384" y="1200"/>
                  </a:lnTo>
                  <a:lnTo>
                    <a:pt x="384" y="1211"/>
                  </a:lnTo>
                  <a:lnTo>
                    <a:pt x="384" y="1223"/>
                  </a:lnTo>
                  <a:lnTo>
                    <a:pt x="395" y="1223"/>
                  </a:lnTo>
                  <a:lnTo>
                    <a:pt x="395" y="1236"/>
                  </a:lnTo>
                  <a:lnTo>
                    <a:pt x="409" y="1236"/>
                  </a:lnTo>
                  <a:lnTo>
                    <a:pt x="409" y="1248"/>
                  </a:lnTo>
                  <a:lnTo>
                    <a:pt x="420" y="1248"/>
                  </a:lnTo>
                  <a:lnTo>
                    <a:pt x="432" y="1248"/>
                  </a:lnTo>
                  <a:lnTo>
                    <a:pt x="443" y="1236"/>
                  </a:lnTo>
                  <a:lnTo>
                    <a:pt x="457" y="1248"/>
                  </a:lnTo>
                  <a:lnTo>
                    <a:pt x="457" y="1236"/>
                  </a:lnTo>
                  <a:lnTo>
                    <a:pt x="468" y="1236"/>
                  </a:lnTo>
                  <a:lnTo>
                    <a:pt x="480" y="1248"/>
                  </a:lnTo>
                  <a:lnTo>
                    <a:pt x="491" y="1236"/>
                  </a:lnTo>
                  <a:lnTo>
                    <a:pt x="480" y="1236"/>
                  </a:lnTo>
                  <a:lnTo>
                    <a:pt x="491" y="1223"/>
                  </a:lnTo>
                  <a:lnTo>
                    <a:pt x="480" y="1223"/>
                  </a:lnTo>
                  <a:lnTo>
                    <a:pt x="491" y="1223"/>
                  </a:lnTo>
                  <a:lnTo>
                    <a:pt x="505" y="1211"/>
                  </a:lnTo>
                  <a:lnTo>
                    <a:pt x="505" y="1223"/>
                  </a:lnTo>
                  <a:lnTo>
                    <a:pt x="505" y="1236"/>
                  </a:lnTo>
                  <a:lnTo>
                    <a:pt x="505" y="1248"/>
                  </a:lnTo>
                  <a:lnTo>
                    <a:pt x="516" y="1248"/>
                  </a:lnTo>
                  <a:lnTo>
                    <a:pt x="528" y="1248"/>
                  </a:lnTo>
                  <a:lnTo>
                    <a:pt x="539" y="1248"/>
                  </a:lnTo>
                  <a:lnTo>
                    <a:pt x="553" y="1236"/>
                  </a:lnTo>
                  <a:lnTo>
                    <a:pt x="564" y="1236"/>
                  </a:lnTo>
                  <a:lnTo>
                    <a:pt x="576" y="1236"/>
                  </a:lnTo>
                  <a:lnTo>
                    <a:pt x="576" y="1248"/>
                  </a:lnTo>
                  <a:lnTo>
                    <a:pt x="587" y="1248"/>
                  </a:lnTo>
                  <a:lnTo>
                    <a:pt x="587" y="1259"/>
                  </a:lnTo>
                  <a:lnTo>
                    <a:pt x="601" y="1271"/>
                  </a:lnTo>
                  <a:lnTo>
                    <a:pt x="601" y="1259"/>
                  </a:lnTo>
                  <a:lnTo>
                    <a:pt x="612" y="1259"/>
                  </a:lnTo>
                  <a:lnTo>
                    <a:pt x="612" y="1248"/>
                  </a:lnTo>
                  <a:lnTo>
                    <a:pt x="624" y="1248"/>
                  </a:lnTo>
                  <a:lnTo>
                    <a:pt x="624" y="1236"/>
                  </a:lnTo>
                  <a:lnTo>
                    <a:pt x="635" y="1248"/>
                  </a:lnTo>
                  <a:lnTo>
                    <a:pt x="649" y="1248"/>
                  </a:lnTo>
                  <a:lnTo>
                    <a:pt x="649" y="1236"/>
                  </a:lnTo>
                  <a:lnTo>
                    <a:pt x="660" y="1236"/>
                  </a:lnTo>
                  <a:lnTo>
                    <a:pt x="672" y="1236"/>
                  </a:lnTo>
                  <a:lnTo>
                    <a:pt x="672" y="1223"/>
                  </a:lnTo>
                  <a:lnTo>
                    <a:pt x="683" y="1211"/>
                  </a:lnTo>
                  <a:lnTo>
                    <a:pt x="672" y="1211"/>
                  </a:lnTo>
                  <a:lnTo>
                    <a:pt x="683" y="1211"/>
                  </a:lnTo>
                  <a:lnTo>
                    <a:pt x="672" y="1211"/>
                  </a:lnTo>
                  <a:lnTo>
                    <a:pt x="683" y="1211"/>
                  </a:lnTo>
                  <a:lnTo>
                    <a:pt x="672" y="1200"/>
                  </a:lnTo>
                  <a:lnTo>
                    <a:pt x="683" y="1200"/>
                  </a:lnTo>
                  <a:lnTo>
                    <a:pt x="672" y="1200"/>
                  </a:lnTo>
                  <a:lnTo>
                    <a:pt x="672" y="1188"/>
                  </a:lnTo>
                  <a:lnTo>
                    <a:pt x="683" y="1188"/>
                  </a:lnTo>
                  <a:lnTo>
                    <a:pt x="683" y="1175"/>
                  </a:lnTo>
                  <a:lnTo>
                    <a:pt x="697" y="1188"/>
                  </a:lnTo>
                  <a:lnTo>
                    <a:pt x="708" y="1188"/>
                  </a:lnTo>
                  <a:lnTo>
                    <a:pt x="708" y="1175"/>
                  </a:lnTo>
                  <a:lnTo>
                    <a:pt x="708" y="1163"/>
                  </a:lnTo>
                  <a:lnTo>
                    <a:pt x="708" y="1152"/>
                  </a:lnTo>
                  <a:lnTo>
                    <a:pt x="697" y="1152"/>
                  </a:lnTo>
                  <a:lnTo>
                    <a:pt x="697" y="1140"/>
                  </a:lnTo>
                  <a:lnTo>
                    <a:pt x="708" y="1127"/>
                  </a:lnTo>
                  <a:lnTo>
                    <a:pt x="697" y="1127"/>
                  </a:lnTo>
                  <a:lnTo>
                    <a:pt x="816" y="1127"/>
                  </a:lnTo>
                  <a:lnTo>
                    <a:pt x="816" y="983"/>
                  </a:lnTo>
                  <a:lnTo>
                    <a:pt x="804" y="983"/>
                  </a:lnTo>
                  <a:lnTo>
                    <a:pt x="804" y="887"/>
                  </a:lnTo>
                  <a:lnTo>
                    <a:pt x="937" y="887"/>
                  </a:lnTo>
                  <a:lnTo>
                    <a:pt x="937" y="683"/>
                  </a:lnTo>
                  <a:lnTo>
                    <a:pt x="937" y="491"/>
                  </a:lnTo>
                  <a:lnTo>
                    <a:pt x="912" y="491"/>
                  </a:lnTo>
                  <a:lnTo>
                    <a:pt x="912" y="395"/>
                  </a:lnTo>
                  <a:lnTo>
                    <a:pt x="923" y="384"/>
                  </a:lnTo>
                  <a:lnTo>
                    <a:pt x="1104" y="384"/>
                  </a:lnTo>
                  <a:lnTo>
                    <a:pt x="1092" y="372"/>
                  </a:lnTo>
                  <a:lnTo>
                    <a:pt x="1081" y="372"/>
                  </a:lnTo>
                  <a:lnTo>
                    <a:pt x="1067" y="372"/>
                  </a:lnTo>
                  <a:lnTo>
                    <a:pt x="1056" y="372"/>
                  </a:lnTo>
                  <a:lnTo>
                    <a:pt x="1056" y="359"/>
                  </a:lnTo>
                  <a:lnTo>
                    <a:pt x="1067" y="359"/>
                  </a:lnTo>
                  <a:lnTo>
                    <a:pt x="1067" y="347"/>
                  </a:lnTo>
                  <a:lnTo>
                    <a:pt x="1067" y="336"/>
                  </a:lnTo>
                  <a:lnTo>
                    <a:pt x="1056" y="336"/>
                  </a:lnTo>
                  <a:lnTo>
                    <a:pt x="1067" y="336"/>
                  </a:lnTo>
                  <a:lnTo>
                    <a:pt x="1067" y="324"/>
                  </a:lnTo>
                  <a:lnTo>
                    <a:pt x="1067" y="311"/>
                  </a:lnTo>
                  <a:lnTo>
                    <a:pt x="1081" y="311"/>
                  </a:lnTo>
                  <a:lnTo>
                    <a:pt x="1092" y="311"/>
                  </a:lnTo>
                  <a:lnTo>
                    <a:pt x="1104" y="299"/>
                  </a:lnTo>
                  <a:lnTo>
                    <a:pt x="1104" y="311"/>
                  </a:lnTo>
                  <a:lnTo>
                    <a:pt x="1104" y="299"/>
                  </a:lnTo>
                  <a:lnTo>
                    <a:pt x="1115" y="299"/>
                  </a:lnTo>
                  <a:lnTo>
                    <a:pt x="1115" y="288"/>
                  </a:lnTo>
                  <a:lnTo>
                    <a:pt x="1129" y="288"/>
                  </a:lnTo>
                  <a:lnTo>
                    <a:pt x="1129" y="276"/>
                  </a:lnTo>
                  <a:lnTo>
                    <a:pt x="1115" y="276"/>
                  </a:lnTo>
                  <a:lnTo>
                    <a:pt x="1104" y="276"/>
                  </a:lnTo>
                  <a:lnTo>
                    <a:pt x="1104" y="263"/>
                  </a:lnTo>
                  <a:lnTo>
                    <a:pt x="1092" y="251"/>
                  </a:lnTo>
                  <a:lnTo>
                    <a:pt x="1081" y="251"/>
                  </a:lnTo>
                  <a:lnTo>
                    <a:pt x="1081" y="240"/>
                  </a:lnTo>
                  <a:lnTo>
                    <a:pt x="1081" y="228"/>
                  </a:lnTo>
                  <a:lnTo>
                    <a:pt x="1067" y="228"/>
                  </a:lnTo>
                  <a:lnTo>
                    <a:pt x="1056" y="228"/>
                  </a:lnTo>
                  <a:lnTo>
                    <a:pt x="1044" y="228"/>
                  </a:lnTo>
                  <a:lnTo>
                    <a:pt x="1033" y="215"/>
                  </a:lnTo>
                  <a:lnTo>
                    <a:pt x="1033" y="203"/>
                  </a:lnTo>
                  <a:lnTo>
                    <a:pt x="1033" y="192"/>
                  </a:lnTo>
                  <a:lnTo>
                    <a:pt x="1044" y="192"/>
                  </a:lnTo>
                  <a:lnTo>
                    <a:pt x="1056" y="180"/>
                  </a:lnTo>
                  <a:lnTo>
                    <a:pt x="1056" y="167"/>
                  </a:lnTo>
                  <a:lnTo>
                    <a:pt x="1067" y="155"/>
                  </a:lnTo>
                  <a:lnTo>
                    <a:pt x="1056" y="155"/>
                  </a:lnTo>
                  <a:lnTo>
                    <a:pt x="1056" y="144"/>
                  </a:lnTo>
                  <a:lnTo>
                    <a:pt x="1056" y="132"/>
                  </a:lnTo>
                  <a:lnTo>
                    <a:pt x="1044" y="119"/>
                  </a:lnTo>
                  <a:lnTo>
                    <a:pt x="1056" y="107"/>
                  </a:lnTo>
                  <a:lnTo>
                    <a:pt x="1044" y="84"/>
                  </a:lnTo>
                  <a:lnTo>
                    <a:pt x="1044" y="71"/>
                  </a:lnTo>
                  <a:lnTo>
                    <a:pt x="1044" y="59"/>
                  </a:lnTo>
                  <a:lnTo>
                    <a:pt x="1056" y="59"/>
                  </a:lnTo>
                  <a:lnTo>
                    <a:pt x="1056" y="48"/>
                  </a:lnTo>
                  <a:lnTo>
                    <a:pt x="1056" y="36"/>
                  </a:lnTo>
                  <a:lnTo>
                    <a:pt x="1067" y="36"/>
                  </a:lnTo>
                  <a:lnTo>
                    <a:pt x="1067" y="23"/>
                  </a:lnTo>
                  <a:lnTo>
                    <a:pt x="1056" y="23"/>
                  </a:lnTo>
                  <a:lnTo>
                    <a:pt x="1044" y="23"/>
                  </a:lnTo>
                  <a:lnTo>
                    <a:pt x="1033" y="23"/>
                  </a:lnTo>
                  <a:lnTo>
                    <a:pt x="1033" y="11"/>
                  </a:lnTo>
                  <a:lnTo>
                    <a:pt x="1019" y="11"/>
                  </a:lnTo>
                  <a:lnTo>
                    <a:pt x="1033" y="0"/>
                  </a:lnTo>
                  <a:lnTo>
                    <a:pt x="900" y="0"/>
                  </a:lnTo>
                  <a:lnTo>
                    <a:pt x="864" y="0"/>
                  </a:lnTo>
                  <a:lnTo>
                    <a:pt x="683" y="0"/>
                  </a:lnTo>
                  <a:lnTo>
                    <a:pt x="660" y="0"/>
                  </a:lnTo>
                  <a:lnTo>
                    <a:pt x="528" y="0"/>
                  </a:lnTo>
                  <a:lnTo>
                    <a:pt x="516" y="0"/>
                  </a:lnTo>
                  <a:lnTo>
                    <a:pt x="132" y="0"/>
                  </a:lnTo>
                  <a:lnTo>
                    <a:pt x="48" y="0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0" y="96"/>
                  </a:lnTo>
                  <a:lnTo>
                    <a:pt x="0" y="107"/>
                  </a:lnTo>
                  <a:lnTo>
                    <a:pt x="0" y="144"/>
                  </a:lnTo>
                  <a:lnTo>
                    <a:pt x="0" y="167"/>
                  </a:lnTo>
                  <a:lnTo>
                    <a:pt x="0" y="192"/>
                  </a:lnTo>
                  <a:lnTo>
                    <a:pt x="0" y="203"/>
                  </a:lnTo>
                  <a:lnTo>
                    <a:pt x="0" y="324"/>
                  </a:lnTo>
                  <a:lnTo>
                    <a:pt x="0" y="372"/>
                  </a:lnTo>
                  <a:lnTo>
                    <a:pt x="0" y="395"/>
                  </a:lnTo>
                  <a:lnTo>
                    <a:pt x="0" y="432"/>
                  </a:lnTo>
                  <a:lnTo>
                    <a:pt x="0" y="443"/>
                  </a:lnTo>
                  <a:lnTo>
                    <a:pt x="0" y="564"/>
                  </a:lnTo>
                  <a:lnTo>
                    <a:pt x="0" y="720"/>
                  </a:lnTo>
                  <a:close/>
                </a:path>
              </a:pathLst>
            </a:custGeom>
            <a:solidFill>
              <a:srgbClr val="CCEC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7" name="Freeform 162"/>
            <p:cNvSpPr>
              <a:spLocks/>
            </p:cNvSpPr>
            <p:nvPr/>
          </p:nvSpPr>
          <p:spPr bwMode="auto">
            <a:xfrm>
              <a:off x="771" y="1056"/>
              <a:ext cx="541" cy="629"/>
            </a:xfrm>
            <a:custGeom>
              <a:avLst/>
              <a:gdLst>
                <a:gd name="T0" fmla="*/ 6 w 1129"/>
                <a:gd name="T1" fmla="*/ 445 h 1271"/>
                <a:gd name="T2" fmla="*/ 12 w 1129"/>
                <a:gd name="T3" fmla="*/ 463 h 1271"/>
                <a:gd name="T4" fmla="*/ 23 w 1129"/>
                <a:gd name="T5" fmla="*/ 475 h 1271"/>
                <a:gd name="T6" fmla="*/ 40 w 1129"/>
                <a:gd name="T7" fmla="*/ 469 h 1271"/>
                <a:gd name="T8" fmla="*/ 52 w 1129"/>
                <a:gd name="T9" fmla="*/ 457 h 1271"/>
                <a:gd name="T10" fmla="*/ 69 w 1129"/>
                <a:gd name="T11" fmla="*/ 445 h 1271"/>
                <a:gd name="T12" fmla="*/ 86 w 1129"/>
                <a:gd name="T13" fmla="*/ 439 h 1271"/>
                <a:gd name="T14" fmla="*/ 98 w 1129"/>
                <a:gd name="T15" fmla="*/ 428 h 1271"/>
                <a:gd name="T16" fmla="*/ 104 w 1129"/>
                <a:gd name="T17" fmla="*/ 415 h 1271"/>
                <a:gd name="T18" fmla="*/ 120 w 1129"/>
                <a:gd name="T19" fmla="*/ 422 h 1271"/>
                <a:gd name="T20" fmla="*/ 138 w 1129"/>
                <a:gd name="T21" fmla="*/ 445 h 1271"/>
                <a:gd name="T22" fmla="*/ 132 w 1129"/>
                <a:gd name="T23" fmla="*/ 469 h 1271"/>
                <a:gd name="T24" fmla="*/ 150 w 1129"/>
                <a:gd name="T25" fmla="*/ 481 h 1271"/>
                <a:gd name="T26" fmla="*/ 150 w 1129"/>
                <a:gd name="T27" fmla="*/ 499 h 1271"/>
                <a:gd name="T28" fmla="*/ 155 w 1129"/>
                <a:gd name="T29" fmla="*/ 517 h 1271"/>
                <a:gd name="T30" fmla="*/ 155 w 1129"/>
                <a:gd name="T31" fmla="*/ 528 h 1271"/>
                <a:gd name="T32" fmla="*/ 161 w 1129"/>
                <a:gd name="T33" fmla="*/ 534 h 1271"/>
                <a:gd name="T34" fmla="*/ 173 w 1129"/>
                <a:gd name="T35" fmla="*/ 546 h 1271"/>
                <a:gd name="T36" fmla="*/ 178 w 1129"/>
                <a:gd name="T37" fmla="*/ 558 h 1271"/>
                <a:gd name="T38" fmla="*/ 189 w 1129"/>
                <a:gd name="T39" fmla="*/ 570 h 1271"/>
                <a:gd name="T40" fmla="*/ 184 w 1129"/>
                <a:gd name="T41" fmla="*/ 594 h 1271"/>
                <a:gd name="T42" fmla="*/ 189 w 1129"/>
                <a:gd name="T43" fmla="*/ 612 h 1271"/>
                <a:gd name="T44" fmla="*/ 207 w 1129"/>
                <a:gd name="T45" fmla="*/ 618 h 1271"/>
                <a:gd name="T46" fmla="*/ 224 w 1129"/>
                <a:gd name="T47" fmla="*/ 612 h 1271"/>
                <a:gd name="T48" fmla="*/ 235 w 1129"/>
                <a:gd name="T49" fmla="*/ 605 h 1271"/>
                <a:gd name="T50" fmla="*/ 242 w 1129"/>
                <a:gd name="T51" fmla="*/ 605 h 1271"/>
                <a:gd name="T52" fmla="*/ 253 w 1129"/>
                <a:gd name="T53" fmla="*/ 618 h 1271"/>
                <a:gd name="T54" fmla="*/ 276 w 1129"/>
                <a:gd name="T55" fmla="*/ 612 h 1271"/>
                <a:gd name="T56" fmla="*/ 288 w 1129"/>
                <a:gd name="T57" fmla="*/ 629 h 1271"/>
                <a:gd name="T58" fmla="*/ 299 w 1129"/>
                <a:gd name="T59" fmla="*/ 618 h 1271"/>
                <a:gd name="T60" fmla="*/ 311 w 1129"/>
                <a:gd name="T61" fmla="*/ 612 h 1271"/>
                <a:gd name="T62" fmla="*/ 327 w 1129"/>
                <a:gd name="T63" fmla="*/ 599 h 1271"/>
                <a:gd name="T64" fmla="*/ 327 w 1129"/>
                <a:gd name="T65" fmla="*/ 599 h 1271"/>
                <a:gd name="T66" fmla="*/ 322 w 1129"/>
                <a:gd name="T67" fmla="*/ 588 h 1271"/>
                <a:gd name="T68" fmla="*/ 339 w 1129"/>
                <a:gd name="T69" fmla="*/ 588 h 1271"/>
                <a:gd name="T70" fmla="*/ 334 w 1129"/>
                <a:gd name="T71" fmla="*/ 570 h 1271"/>
                <a:gd name="T72" fmla="*/ 391 w 1129"/>
                <a:gd name="T73" fmla="*/ 558 h 1271"/>
                <a:gd name="T74" fmla="*/ 449 w 1129"/>
                <a:gd name="T75" fmla="*/ 439 h 1271"/>
                <a:gd name="T76" fmla="*/ 437 w 1129"/>
                <a:gd name="T77" fmla="*/ 195 h 1271"/>
                <a:gd name="T78" fmla="*/ 518 w 1129"/>
                <a:gd name="T79" fmla="*/ 184 h 1271"/>
                <a:gd name="T80" fmla="*/ 511 w 1129"/>
                <a:gd name="T81" fmla="*/ 178 h 1271"/>
                <a:gd name="T82" fmla="*/ 511 w 1129"/>
                <a:gd name="T83" fmla="*/ 166 h 1271"/>
                <a:gd name="T84" fmla="*/ 523 w 1129"/>
                <a:gd name="T85" fmla="*/ 154 h 1271"/>
                <a:gd name="T86" fmla="*/ 534 w 1129"/>
                <a:gd name="T87" fmla="*/ 148 h 1271"/>
                <a:gd name="T88" fmla="*/ 534 w 1129"/>
                <a:gd name="T89" fmla="*/ 137 h 1271"/>
                <a:gd name="T90" fmla="*/ 518 w 1129"/>
                <a:gd name="T91" fmla="*/ 124 h 1271"/>
                <a:gd name="T92" fmla="*/ 506 w 1129"/>
                <a:gd name="T93" fmla="*/ 113 h 1271"/>
                <a:gd name="T94" fmla="*/ 495 w 1129"/>
                <a:gd name="T95" fmla="*/ 95 h 1271"/>
                <a:gd name="T96" fmla="*/ 511 w 1129"/>
                <a:gd name="T97" fmla="*/ 77 h 1271"/>
                <a:gd name="T98" fmla="*/ 500 w 1129"/>
                <a:gd name="T99" fmla="*/ 59 h 1271"/>
                <a:gd name="T100" fmla="*/ 500 w 1129"/>
                <a:gd name="T101" fmla="*/ 29 h 1271"/>
                <a:gd name="T102" fmla="*/ 511 w 1129"/>
                <a:gd name="T103" fmla="*/ 18 h 1271"/>
                <a:gd name="T104" fmla="*/ 495 w 1129"/>
                <a:gd name="T105" fmla="*/ 11 h 1271"/>
                <a:gd name="T106" fmla="*/ 431 w 1129"/>
                <a:gd name="T107" fmla="*/ 0 h 1271"/>
                <a:gd name="T108" fmla="*/ 253 w 1129"/>
                <a:gd name="T109" fmla="*/ 0 h 1271"/>
                <a:gd name="T110" fmla="*/ 17 w 1129"/>
                <a:gd name="T111" fmla="*/ 0 h 1271"/>
                <a:gd name="T112" fmla="*/ 0 w 1129"/>
                <a:gd name="T113" fmla="*/ 48 h 1271"/>
                <a:gd name="T114" fmla="*/ 0 w 1129"/>
                <a:gd name="T115" fmla="*/ 95 h 1271"/>
                <a:gd name="T116" fmla="*/ 0 w 1129"/>
                <a:gd name="T117" fmla="*/ 195 h 1271"/>
                <a:gd name="T118" fmla="*/ 0 w 1129"/>
                <a:gd name="T119" fmla="*/ 356 h 127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129"/>
                <a:gd name="T181" fmla="*/ 0 h 1271"/>
                <a:gd name="T182" fmla="*/ 1129 w 1129"/>
                <a:gd name="T183" fmla="*/ 1271 h 127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129" h="1271">
                  <a:moveTo>
                    <a:pt x="0" y="720"/>
                  </a:moveTo>
                  <a:lnTo>
                    <a:pt x="0" y="791"/>
                  </a:lnTo>
                  <a:lnTo>
                    <a:pt x="0" y="900"/>
                  </a:lnTo>
                  <a:lnTo>
                    <a:pt x="12" y="900"/>
                  </a:lnTo>
                  <a:lnTo>
                    <a:pt x="25" y="912"/>
                  </a:lnTo>
                  <a:lnTo>
                    <a:pt x="25" y="923"/>
                  </a:lnTo>
                  <a:lnTo>
                    <a:pt x="12" y="923"/>
                  </a:lnTo>
                  <a:lnTo>
                    <a:pt x="25" y="935"/>
                  </a:lnTo>
                  <a:lnTo>
                    <a:pt x="25" y="948"/>
                  </a:lnTo>
                  <a:lnTo>
                    <a:pt x="25" y="960"/>
                  </a:lnTo>
                  <a:lnTo>
                    <a:pt x="36" y="960"/>
                  </a:lnTo>
                  <a:lnTo>
                    <a:pt x="48" y="960"/>
                  </a:lnTo>
                  <a:lnTo>
                    <a:pt x="60" y="971"/>
                  </a:lnTo>
                  <a:lnTo>
                    <a:pt x="73" y="971"/>
                  </a:lnTo>
                  <a:lnTo>
                    <a:pt x="73" y="960"/>
                  </a:lnTo>
                  <a:lnTo>
                    <a:pt x="84" y="948"/>
                  </a:lnTo>
                  <a:lnTo>
                    <a:pt x="84" y="935"/>
                  </a:lnTo>
                  <a:lnTo>
                    <a:pt x="96" y="935"/>
                  </a:lnTo>
                  <a:lnTo>
                    <a:pt x="108" y="935"/>
                  </a:lnTo>
                  <a:lnTo>
                    <a:pt x="108" y="923"/>
                  </a:lnTo>
                  <a:lnTo>
                    <a:pt x="121" y="923"/>
                  </a:lnTo>
                  <a:lnTo>
                    <a:pt x="132" y="912"/>
                  </a:lnTo>
                  <a:lnTo>
                    <a:pt x="144" y="912"/>
                  </a:lnTo>
                  <a:lnTo>
                    <a:pt x="144" y="900"/>
                  </a:lnTo>
                  <a:lnTo>
                    <a:pt x="156" y="900"/>
                  </a:lnTo>
                  <a:lnTo>
                    <a:pt x="169" y="900"/>
                  </a:lnTo>
                  <a:lnTo>
                    <a:pt x="180" y="900"/>
                  </a:lnTo>
                  <a:lnTo>
                    <a:pt x="180" y="887"/>
                  </a:lnTo>
                  <a:lnTo>
                    <a:pt x="192" y="887"/>
                  </a:lnTo>
                  <a:lnTo>
                    <a:pt x="192" y="875"/>
                  </a:lnTo>
                  <a:lnTo>
                    <a:pt x="204" y="875"/>
                  </a:lnTo>
                  <a:lnTo>
                    <a:pt x="204" y="864"/>
                  </a:lnTo>
                  <a:lnTo>
                    <a:pt x="217" y="852"/>
                  </a:lnTo>
                  <a:lnTo>
                    <a:pt x="204" y="852"/>
                  </a:lnTo>
                  <a:lnTo>
                    <a:pt x="217" y="852"/>
                  </a:lnTo>
                  <a:lnTo>
                    <a:pt x="217" y="839"/>
                  </a:lnTo>
                  <a:lnTo>
                    <a:pt x="228" y="839"/>
                  </a:lnTo>
                  <a:lnTo>
                    <a:pt x="240" y="839"/>
                  </a:lnTo>
                  <a:lnTo>
                    <a:pt x="240" y="852"/>
                  </a:lnTo>
                  <a:lnTo>
                    <a:pt x="251" y="852"/>
                  </a:lnTo>
                  <a:lnTo>
                    <a:pt x="265" y="864"/>
                  </a:lnTo>
                  <a:lnTo>
                    <a:pt x="276" y="875"/>
                  </a:lnTo>
                  <a:lnTo>
                    <a:pt x="276" y="887"/>
                  </a:lnTo>
                  <a:lnTo>
                    <a:pt x="288" y="900"/>
                  </a:lnTo>
                  <a:lnTo>
                    <a:pt x="288" y="912"/>
                  </a:lnTo>
                  <a:lnTo>
                    <a:pt x="288" y="923"/>
                  </a:lnTo>
                  <a:lnTo>
                    <a:pt x="276" y="935"/>
                  </a:lnTo>
                  <a:lnTo>
                    <a:pt x="276" y="948"/>
                  </a:lnTo>
                  <a:lnTo>
                    <a:pt x="276" y="960"/>
                  </a:lnTo>
                  <a:lnTo>
                    <a:pt x="288" y="960"/>
                  </a:lnTo>
                  <a:lnTo>
                    <a:pt x="299" y="971"/>
                  </a:lnTo>
                  <a:lnTo>
                    <a:pt x="313" y="971"/>
                  </a:lnTo>
                  <a:lnTo>
                    <a:pt x="299" y="983"/>
                  </a:lnTo>
                  <a:lnTo>
                    <a:pt x="313" y="983"/>
                  </a:lnTo>
                  <a:lnTo>
                    <a:pt x="313" y="996"/>
                  </a:lnTo>
                  <a:lnTo>
                    <a:pt x="313" y="1008"/>
                  </a:lnTo>
                  <a:lnTo>
                    <a:pt x="313" y="1019"/>
                  </a:lnTo>
                  <a:lnTo>
                    <a:pt x="324" y="1019"/>
                  </a:lnTo>
                  <a:lnTo>
                    <a:pt x="324" y="1031"/>
                  </a:lnTo>
                  <a:lnTo>
                    <a:pt x="324" y="1044"/>
                  </a:lnTo>
                  <a:lnTo>
                    <a:pt x="324" y="1056"/>
                  </a:lnTo>
                  <a:lnTo>
                    <a:pt x="313" y="1056"/>
                  </a:lnTo>
                  <a:lnTo>
                    <a:pt x="324" y="1056"/>
                  </a:lnTo>
                  <a:lnTo>
                    <a:pt x="324" y="1067"/>
                  </a:lnTo>
                  <a:lnTo>
                    <a:pt x="336" y="1067"/>
                  </a:lnTo>
                  <a:lnTo>
                    <a:pt x="336" y="1079"/>
                  </a:lnTo>
                  <a:lnTo>
                    <a:pt x="347" y="1079"/>
                  </a:lnTo>
                  <a:lnTo>
                    <a:pt x="336" y="1079"/>
                  </a:lnTo>
                  <a:lnTo>
                    <a:pt x="336" y="1092"/>
                  </a:lnTo>
                  <a:lnTo>
                    <a:pt x="347" y="1092"/>
                  </a:lnTo>
                  <a:lnTo>
                    <a:pt x="347" y="1104"/>
                  </a:lnTo>
                  <a:lnTo>
                    <a:pt x="361" y="1104"/>
                  </a:lnTo>
                  <a:lnTo>
                    <a:pt x="361" y="1115"/>
                  </a:lnTo>
                  <a:lnTo>
                    <a:pt x="372" y="1127"/>
                  </a:lnTo>
                  <a:lnTo>
                    <a:pt x="372" y="1115"/>
                  </a:lnTo>
                  <a:lnTo>
                    <a:pt x="372" y="1127"/>
                  </a:lnTo>
                  <a:lnTo>
                    <a:pt x="384" y="1127"/>
                  </a:lnTo>
                  <a:lnTo>
                    <a:pt x="384" y="1140"/>
                  </a:lnTo>
                  <a:lnTo>
                    <a:pt x="395" y="1140"/>
                  </a:lnTo>
                  <a:lnTo>
                    <a:pt x="395" y="1152"/>
                  </a:lnTo>
                  <a:lnTo>
                    <a:pt x="395" y="1163"/>
                  </a:lnTo>
                  <a:lnTo>
                    <a:pt x="395" y="1175"/>
                  </a:lnTo>
                  <a:lnTo>
                    <a:pt x="384" y="1188"/>
                  </a:lnTo>
                  <a:lnTo>
                    <a:pt x="384" y="1200"/>
                  </a:lnTo>
                  <a:lnTo>
                    <a:pt x="384" y="1211"/>
                  </a:lnTo>
                  <a:lnTo>
                    <a:pt x="384" y="1223"/>
                  </a:lnTo>
                  <a:lnTo>
                    <a:pt x="395" y="1223"/>
                  </a:lnTo>
                  <a:lnTo>
                    <a:pt x="395" y="1236"/>
                  </a:lnTo>
                  <a:lnTo>
                    <a:pt x="409" y="1236"/>
                  </a:lnTo>
                  <a:lnTo>
                    <a:pt x="409" y="1248"/>
                  </a:lnTo>
                  <a:lnTo>
                    <a:pt x="420" y="1248"/>
                  </a:lnTo>
                  <a:lnTo>
                    <a:pt x="432" y="1248"/>
                  </a:lnTo>
                  <a:lnTo>
                    <a:pt x="443" y="1236"/>
                  </a:lnTo>
                  <a:lnTo>
                    <a:pt x="457" y="1248"/>
                  </a:lnTo>
                  <a:lnTo>
                    <a:pt x="457" y="1236"/>
                  </a:lnTo>
                  <a:lnTo>
                    <a:pt x="468" y="1236"/>
                  </a:lnTo>
                  <a:lnTo>
                    <a:pt x="480" y="1248"/>
                  </a:lnTo>
                  <a:lnTo>
                    <a:pt x="491" y="1236"/>
                  </a:lnTo>
                  <a:lnTo>
                    <a:pt x="480" y="1236"/>
                  </a:lnTo>
                  <a:lnTo>
                    <a:pt x="491" y="1223"/>
                  </a:lnTo>
                  <a:lnTo>
                    <a:pt x="480" y="1223"/>
                  </a:lnTo>
                  <a:lnTo>
                    <a:pt x="491" y="1223"/>
                  </a:lnTo>
                  <a:lnTo>
                    <a:pt x="505" y="1211"/>
                  </a:lnTo>
                  <a:lnTo>
                    <a:pt x="505" y="1223"/>
                  </a:lnTo>
                  <a:lnTo>
                    <a:pt x="505" y="1236"/>
                  </a:lnTo>
                  <a:lnTo>
                    <a:pt x="505" y="1248"/>
                  </a:lnTo>
                  <a:lnTo>
                    <a:pt x="516" y="1248"/>
                  </a:lnTo>
                  <a:lnTo>
                    <a:pt x="528" y="1248"/>
                  </a:lnTo>
                  <a:lnTo>
                    <a:pt x="539" y="1248"/>
                  </a:lnTo>
                  <a:lnTo>
                    <a:pt x="553" y="1236"/>
                  </a:lnTo>
                  <a:lnTo>
                    <a:pt x="564" y="1236"/>
                  </a:lnTo>
                  <a:lnTo>
                    <a:pt x="576" y="1236"/>
                  </a:lnTo>
                  <a:lnTo>
                    <a:pt x="576" y="1248"/>
                  </a:lnTo>
                  <a:lnTo>
                    <a:pt x="587" y="1248"/>
                  </a:lnTo>
                  <a:lnTo>
                    <a:pt x="587" y="1259"/>
                  </a:lnTo>
                  <a:lnTo>
                    <a:pt x="601" y="1271"/>
                  </a:lnTo>
                  <a:lnTo>
                    <a:pt x="601" y="1259"/>
                  </a:lnTo>
                  <a:lnTo>
                    <a:pt x="612" y="1259"/>
                  </a:lnTo>
                  <a:lnTo>
                    <a:pt x="612" y="1248"/>
                  </a:lnTo>
                  <a:lnTo>
                    <a:pt x="624" y="1248"/>
                  </a:lnTo>
                  <a:lnTo>
                    <a:pt x="624" y="1236"/>
                  </a:lnTo>
                  <a:lnTo>
                    <a:pt x="635" y="1248"/>
                  </a:lnTo>
                  <a:lnTo>
                    <a:pt x="649" y="1248"/>
                  </a:lnTo>
                  <a:lnTo>
                    <a:pt x="649" y="1236"/>
                  </a:lnTo>
                  <a:lnTo>
                    <a:pt x="660" y="1236"/>
                  </a:lnTo>
                  <a:lnTo>
                    <a:pt x="672" y="1236"/>
                  </a:lnTo>
                  <a:lnTo>
                    <a:pt x="672" y="1223"/>
                  </a:lnTo>
                  <a:lnTo>
                    <a:pt x="683" y="1211"/>
                  </a:lnTo>
                  <a:lnTo>
                    <a:pt x="672" y="1211"/>
                  </a:lnTo>
                  <a:lnTo>
                    <a:pt x="683" y="1211"/>
                  </a:lnTo>
                  <a:lnTo>
                    <a:pt x="672" y="1211"/>
                  </a:lnTo>
                  <a:lnTo>
                    <a:pt x="683" y="1211"/>
                  </a:lnTo>
                  <a:lnTo>
                    <a:pt x="672" y="1200"/>
                  </a:lnTo>
                  <a:lnTo>
                    <a:pt x="683" y="1200"/>
                  </a:lnTo>
                  <a:lnTo>
                    <a:pt x="672" y="1200"/>
                  </a:lnTo>
                  <a:lnTo>
                    <a:pt x="672" y="1188"/>
                  </a:lnTo>
                  <a:lnTo>
                    <a:pt x="683" y="1188"/>
                  </a:lnTo>
                  <a:lnTo>
                    <a:pt x="683" y="1175"/>
                  </a:lnTo>
                  <a:lnTo>
                    <a:pt x="697" y="1188"/>
                  </a:lnTo>
                  <a:lnTo>
                    <a:pt x="708" y="1188"/>
                  </a:lnTo>
                  <a:lnTo>
                    <a:pt x="708" y="1175"/>
                  </a:lnTo>
                  <a:lnTo>
                    <a:pt x="708" y="1163"/>
                  </a:lnTo>
                  <a:lnTo>
                    <a:pt x="708" y="1152"/>
                  </a:lnTo>
                  <a:lnTo>
                    <a:pt x="697" y="1152"/>
                  </a:lnTo>
                  <a:lnTo>
                    <a:pt x="697" y="1140"/>
                  </a:lnTo>
                  <a:lnTo>
                    <a:pt x="708" y="1127"/>
                  </a:lnTo>
                  <a:lnTo>
                    <a:pt x="697" y="1127"/>
                  </a:lnTo>
                  <a:lnTo>
                    <a:pt x="816" y="1127"/>
                  </a:lnTo>
                  <a:lnTo>
                    <a:pt x="816" y="983"/>
                  </a:lnTo>
                  <a:lnTo>
                    <a:pt x="804" y="983"/>
                  </a:lnTo>
                  <a:lnTo>
                    <a:pt x="804" y="887"/>
                  </a:lnTo>
                  <a:lnTo>
                    <a:pt x="937" y="887"/>
                  </a:lnTo>
                  <a:lnTo>
                    <a:pt x="937" y="683"/>
                  </a:lnTo>
                  <a:lnTo>
                    <a:pt x="937" y="491"/>
                  </a:lnTo>
                  <a:lnTo>
                    <a:pt x="912" y="491"/>
                  </a:lnTo>
                  <a:lnTo>
                    <a:pt x="912" y="395"/>
                  </a:lnTo>
                  <a:lnTo>
                    <a:pt x="923" y="384"/>
                  </a:lnTo>
                  <a:lnTo>
                    <a:pt x="1104" y="384"/>
                  </a:lnTo>
                  <a:lnTo>
                    <a:pt x="1092" y="372"/>
                  </a:lnTo>
                  <a:lnTo>
                    <a:pt x="1081" y="372"/>
                  </a:lnTo>
                  <a:lnTo>
                    <a:pt x="1067" y="372"/>
                  </a:lnTo>
                  <a:lnTo>
                    <a:pt x="1056" y="372"/>
                  </a:lnTo>
                  <a:lnTo>
                    <a:pt x="1056" y="359"/>
                  </a:lnTo>
                  <a:lnTo>
                    <a:pt x="1067" y="359"/>
                  </a:lnTo>
                  <a:lnTo>
                    <a:pt x="1067" y="347"/>
                  </a:lnTo>
                  <a:lnTo>
                    <a:pt x="1067" y="336"/>
                  </a:lnTo>
                  <a:lnTo>
                    <a:pt x="1056" y="336"/>
                  </a:lnTo>
                  <a:lnTo>
                    <a:pt x="1067" y="336"/>
                  </a:lnTo>
                  <a:lnTo>
                    <a:pt x="1067" y="324"/>
                  </a:lnTo>
                  <a:lnTo>
                    <a:pt x="1067" y="311"/>
                  </a:lnTo>
                  <a:lnTo>
                    <a:pt x="1081" y="311"/>
                  </a:lnTo>
                  <a:lnTo>
                    <a:pt x="1092" y="311"/>
                  </a:lnTo>
                  <a:lnTo>
                    <a:pt x="1104" y="299"/>
                  </a:lnTo>
                  <a:lnTo>
                    <a:pt x="1104" y="311"/>
                  </a:lnTo>
                  <a:lnTo>
                    <a:pt x="1104" y="299"/>
                  </a:lnTo>
                  <a:lnTo>
                    <a:pt x="1115" y="299"/>
                  </a:lnTo>
                  <a:lnTo>
                    <a:pt x="1115" y="288"/>
                  </a:lnTo>
                  <a:lnTo>
                    <a:pt x="1129" y="288"/>
                  </a:lnTo>
                  <a:lnTo>
                    <a:pt x="1129" y="276"/>
                  </a:lnTo>
                  <a:lnTo>
                    <a:pt x="1115" y="276"/>
                  </a:lnTo>
                  <a:lnTo>
                    <a:pt x="1104" y="276"/>
                  </a:lnTo>
                  <a:lnTo>
                    <a:pt x="1104" y="263"/>
                  </a:lnTo>
                  <a:lnTo>
                    <a:pt x="1092" y="251"/>
                  </a:lnTo>
                  <a:lnTo>
                    <a:pt x="1081" y="251"/>
                  </a:lnTo>
                  <a:lnTo>
                    <a:pt x="1081" y="240"/>
                  </a:lnTo>
                  <a:lnTo>
                    <a:pt x="1081" y="228"/>
                  </a:lnTo>
                  <a:lnTo>
                    <a:pt x="1067" y="228"/>
                  </a:lnTo>
                  <a:lnTo>
                    <a:pt x="1056" y="228"/>
                  </a:lnTo>
                  <a:lnTo>
                    <a:pt x="1044" y="228"/>
                  </a:lnTo>
                  <a:lnTo>
                    <a:pt x="1033" y="215"/>
                  </a:lnTo>
                  <a:lnTo>
                    <a:pt x="1033" y="203"/>
                  </a:lnTo>
                  <a:lnTo>
                    <a:pt x="1033" y="192"/>
                  </a:lnTo>
                  <a:lnTo>
                    <a:pt x="1044" y="192"/>
                  </a:lnTo>
                  <a:lnTo>
                    <a:pt x="1056" y="180"/>
                  </a:lnTo>
                  <a:lnTo>
                    <a:pt x="1056" y="167"/>
                  </a:lnTo>
                  <a:lnTo>
                    <a:pt x="1067" y="155"/>
                  </a:lnTo>
                  <a:lnTo>
                    <a:pt x="1056" y="155"/>
                  </a:lnTo>
                  <a:lnTo>
                    <a:pt x="1056" y="144"/>
                  </a:lnTo>
                  <a:lnTo>
                    <a:pt x="1056" y="132"/>
                  </a:lnTo>
                  <a:lnTo>
                    <a:pt x="1044" y="119"/>
                  </a:lnTo>
                  <a:lnTo>
                    <a:pt x="1056" y="107"/>
                  </a:lnTo>
                  <a:lnTo>
                    <a:pt x="1044" y="84"/>
                  </a:lnTo>
                  <a:lnTo>
                    <a:pt x="1044" y="71"/>
                  </a:lnTo>
                  <a:lnTo>
                    <a:pt x="1044" y="59"/>
                  </a:lnTo>
                  <a:lnTo>
                    <a:pt x="1056" y="59"/>
                  </a:lnTo>
                  <a:lnTo>
                    <a:pt x="1056" y="48"/>
                  </a:lnTo>
                  <a:lnTo>
                    <a:pt x="1056" y="36"/>
                  </a:lnTo>
                  <a:lnTo>
                    <a:pt x="1067" y="36"/>
                  </a:lnTo>
                  <a:lnTo>
                    <a:pt x="1067" y="23"/>
                  </a:lnTo>
                  <a:lnTo>
                    <a:pt x="1056" y="23"/>
                  </a:lnTo>
                  <a:lnTo>
                    <a:pt x="1044" y="23"/>
                  </a:lnTo>
                  <a:lnTo>
                    <a:pt x="1033" y="23"/>
                  </a:lnTo>
                  <a:lnTo>
                    <a:pt x="1033" y="11"/>
                  </a:lnTo>
                  <a:lnTo>
                    <a:pt x="1019" y="11"/>
                  </a:lnTo>
                  <a:lnTo>
                    <a:pt x="1033" y="0"/>
                  </a:lnTo>
                  <a:lnTo>
                    <a:pt x="900" y="0"/>
                  </a:lnTo>
                  <a:lnTo>
                    <a:pt x="864" y="0"/>
                  </a:lnTo>
                  <a:lnTo>
                    <a:pt x="683" y="0"/>
                  </a:lnTo>
                  <a:lnTo>
                    <a:pt x="660" y="0"/>
                  </a:lnTo>
                  <a:lnTo>
                    <a:pt x="528" y="0"/>
                  </a:lnTo>
                  <a:lnTo>
                    <a:pt x="516" y="0"/>
                  </a:lnTo>
                  <a:lnTo>
                    <a:pt x="132" y="0"/>
                  </a:lnTo>
                  <a:lnTo>
                    <a:pt x="48" y="0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0" y="96"/>
                  </a:lnTo>
                  <a:lnTo>
                    <a:pt x="0" y="107"/>
                  </a:lnTo>
                  <a:lnTo>
                    <a:pt x="0" y="144"/>
                  </a:lnTo>
                  <a:lnTo>
                    <a:pt x="0" y="167"/>
                  </a:lnTo>
                  <a:lnTo>
                    <a:pt x="0" y="192"/>
                  </a:lnTo>
                  <a:lnTo>
                    <a:pt x="0" y="203"/>
                  </a:lnTo>
                  <a:lnTo>
                    <a:pt x="0" y="324"/>
                  </a:lnTo>
                  <a:lnTo>
                    <a:pt x="0" y="372"/>
                  </a:lnTo>
                  <a:lnTo>
                    <a:pt x="0" y="395"/>
                  </a:lnTo>
                  <a:lnTo>
                    <a:pt x="0" y="432"/>
                  </a:lnTo>
                  <a:lnTo>
                    <a:pt x="0" y="443"/>
                  </a:lnTo>
                  <a:lnTo>
                    <a:pt x="0" y="564"/>
                  </a:lnTo>
                  <a:lnTo>
                    <a:pt x="0" y="720"/>
                  </a:lnTo>
                  <a:close/>
                </a:path>
              </a:pathLst>
            </a:custGeom>
            <a:solidFill>
              <a:schemeClr val="accent1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8" name="Freeform 163"/>
            <p:cNvSpPr>
              <a:spLocks/>
            </p:cNvSpPr>
            <p:nvPr/>
          </p:nvSpPr>
          <p:spPr bwMode="auto">
            <a:xfrm>
              <a:off x="880" y="1906"/>
              <a:ext cx="501" cy="457"/>
            </a:xfrm>
            <a:custGeom>
              <a:avLst/>
              <a:gdLst>
                <a:gd name="T0" fmla="*/ 391 w 1045"/>
                <a:gd name="T1" fmla="*/ 178 h 923"/>
                <a:gd name="T2" fmla="*/ 437 w 1045"/>
                <a:gd name="T3" fmla="*/ 231 h 923"/>
                <a:gd name="T4" fmla="*/ 478 w 1045"/>
                <a:gd name="T5" fmla="*/ 267 h 923"/>
                <a:gd name="T6" fmla="*/ 460 w 1045"/>
                <a:gd name="T7" fmla="*/ 285 h 923"/>
                <a:gd name="T8" fmla="*/ 448 w 1045"/>
                <a:gd name="T9" fmla="*/ 380 h 923"/>
                <a:gd name="T10" fmla="*/ 402 w 1045"/>
                <a:gd name="T11" fmla="*/ 433 h 923"/>
                <a:gd name="T12" fmla="*/ 391 w 1045"/>
                <a:gd name="T13" fmla="*/ 439 h 923"/>
                <a:gd name="T14" fmla="*/ 379 w 1045"/>
                <a:gd name="T15" fmla="*/ 452 h 923"/>
                <a:gd name="T16" fmla="*/ 368 w 1045"/>
                <a:gd name="T17" fmla="*/ 452 h 923"/>
                <a:gd name="T18" fmla="*/ 368 w 1045"/>
                <a:gd name="T19" fmla="*/ 433 h 923"/>
                <a:gd name="T20" fmla="*/ 374 w 1045"/>
                <a:gd name="T21" fmla="*/ 421 h 923"/>
                <a:gd name="T22" fmla="*/ 363 w 1045"/>
                <a:gd name="T23" fmla="*/ 415 h 923"/>
                <a:gd name="T24" fmla="*/ 356 w 1045"/>
                <a:gd name="T25" fmla="*/ 409 h 923"/>
                <a:gd name="T26" fmla="*/ 345 w 1045"/>
                <a:gd name="T27" fmla="*/ 404 h 923"/>
                <a:gd name="T28" fmla="*/ 333 w 1045"/>
                <a:gd name="T29" fmla="*/ 392 h 923"/>
                <a:gd name="T30" fmla="*/ 322 w 1045"/>
                <a:gd name="T31" fmla="*/ 397 h 923"/>
                <a:gd name="T32" fmla="*/ 317 w 1045"/>
                <a:gd name="T33" fmla="*/ 386 h 923"/>
                <a:gd name="T34" fmla="*/ 310 w 1045"/>
                <a:gd name="T35" fmla="*/ 368 h 923"/>
                <a:gd name="T36" fmla="*/ 310 w 1045"/>
                <a:gd name="T37" fmla="*/ 356 h 923"/>
                <a:gd name="T38" fmla="*/ 305 w 1045"/>
                <a:gd name="T39" fmla="*/ 338 h 923"/>
                <a:gd name="T40" fmla="*/ 305 w 1045"/>
                <a:gd name="T41" fmla="*/ 326 h 923"/>
                <a:gd name="T42" fmla="*/ 287 w 1045"/>
                <a:gd name="T43" fmla="*/ 309 h 923"/>
                <a:gd name="T44" fmla="*/ 264 w 1045"/>
                <a:gd name="T45" fmla="*/ 302 h 923"/>
                <a:gd name="T46" fmla="*/ 253 w 1045"/>
                <a:gd name="T47" fmla="*/ 273 h 923"/>
                <a:gd name="T48" fmla="*/ 253 w 1045"/>
                <a:gd name="T49" fmla="*/ 261 h 923"/>
                <a:gd name="T50" fmla="*/ 241 w 1045"/>
                <a:gd name="T51" fmla="*/ 254 h 923"/>
                <a:gd name="T52" fmla="*/ 230 w 1045"/>
                <a:gd name="T53" fmla="*/ 225 h 923"/>
                <a:gd name="T54" fmla="*/ 218 w 1045"/>
                <a:gd name="T55" fmla="*/ 214 h 923"/>
                <a:gd name="T56" fmla="*/ 207 w 1045"/>
                <a:gd name="T57" fmla="*/ 202 h 923"/>
                <a:gd name="T58" fmla="*/ 190 w 1045"/>
                <a:gd name="T59" fmla="*/ 190 h 923"/>
                <a:gd name="T60" fmla="*/ 172 w 1045"/>
                <a:gd name="T61" fmla="*/ 172 h 923"/>
                <a:gd name="T62" fmla="*/ 167 w 1045"/>
                <a:gd name="T63" fmla="*/ 148 h 923"/>
                <a:gd name="T64" fmla="*/ 156 w 1045"/>
                <a:gd name="T65" fmla="*/ 136 h 923"/>
                <a:gd name="T66" fmla="*/ 126 w 1045"/>
                <a:gd name="T67" fmla="*/ 130 h 923"/>
                <a:gd name="T68" fmla="*/ 110 w 1045"/>
                <a:gd name="T69" fmla="*/ 124 h 923"/>
                <a:gd name="T70" fmla="*/ 92 w 1045"/>
                <a:gd name="T71" fmla="*/ 119 h 923"/>
                <a:gd name="T72" fmla="*/ 80 w 1045"/>
                <a:gd name="T73" fmla="*/ 95 h 923"/>
                <a:gd name="T74" fmla="*/ 69 w 1045"/>
                <a:gd name="T75" fmla="*/ 83 h 923"/>
                <a:gd name="T76" fmla="*/ 52 w 1045"/>
                <a:gd name="T77" fmla="*/ 64 h 923"/>
                <a:gd name="T78" fmla="*/ 41 w 1045"/>
                <a:gd name="T79" fmla="*/ 59 h 923"/>
                <a:gd name="T80" fmla="*/ 23 w 1045"/>
                <a:gd name="T81" fmla="*/ 48 h 923"/>
                <a:gd name="T82" fmla="*/ 6 w 1045"/>
                <a:gd name="T83" fmla="*/ 41 h 923"/>
                <a:gd name="T84" fmla="*/ 6 w 1045"/>
                <a:gd name="T85" fmla="*/ 29 h 923"/>
                <a:gd name="T86" fmla="*/ 29 w 1045"/>
                <a:gd name="T87" fmla="*/ 24 h 923"/>
                <a:gd name="T88" fmla="*/ 46 w 1045"/>
                <a:gd name="T89" fmla="*/ 11 h 923"/>
                <a:gd name="T90" fmla="*/ 69 w 1045"/>
                <a:gd name="T91" fmla="*/ 17 h 923"/>
                <a:gd name="T92" fmla="*/ 92 w 1045"/>
                <a:gd name="T93" fmla="*/ 0 h 923"/>
                <a:gd name="T94" fmla="*/ 110 w 1045"/>
                <a:gd name="T95" fmla="*/ 17 h 923"/>
                <a:gd name="T96" fmla="*/ 133 w 1045"/>
                <a:gd name="T97" fmla="*/ 5 h 923"/>
                <a:gd name="T98" fmla="*/ 149 w 1045"/>
                <a:gd name="T99" fmla="*/ 11 h 923"/>
                <a:gd name="T100" fmla="*/ 167 w 1045"/>
                <a:gd name="T101" fmla="*/ 17 h 923"/>
                <a:gd name="T102" fmla="*/ 184 w 1045"/>
                <a:gd name="T103" fmla="*/ 11 h 923"/>
                <a:gd name="T104" fmla="*/ 202 w 1045"/>
                <a:gd name="T105" fmla="*/ 17 h 923"/>
                <a:gd name="T106" fmla="*/ 218 w 1045"/>
                <a:gd name="T107" fmla="*/ 24 h 923"/>
                <a:gd name="T108" fmla="*/ 230 w 1045"/>
                <a:gd name="T109" fmla="*/ 41 h 923"/>
                <a:gd name="T110" fmla="*/ 264 w 1045"/>
                <a:gd name="T111" fmla="*/ 48 h 923"/>
                <a:gd name="T112" fmla="*/ 276 w 1045"/>
                <a:gd name="T113" fmla="*/ 59 h 923"/>
                <a:gd name="T114" fmla="*/ 294 w 1045"/>
                <a:gd name="T115" fmla="*/ 64 h 923"/>
                <a:gd name="T116" fmla="*/ 317 w 1045"/>
                <a:gd name="T117" fmla="*/ 112 h 92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045"/>
                <a:gd name="T178" fmla="*/ 0 h 923"/>
                <a:gd name="T179" fmla="*/ 1045 w 1045"/>
                <a:gd name="T180" fmla="*/ 923 h 92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045" h="923">
                  <a:moveTo>
                    <a:pt x="743" y="263"/>
                  </a:moveTo>
                  <a:lnTo>
                    <a:pt x="757" y="299"/>
                  </a:lnTo>
                  <a:lnTo>
                    <a:pt x="816" y="311"/>
                  </a:lnTo>
                  <a:lnTo>
                    <a:pt x="816" y="359"/>
                  </a:lnTo>
                  <a:lnTo>
                    <a:pt x="864" y="384"/>
                  </a:lnTo>
                  <a:lnTo>
                    <a:pt x="864" y="407"/>
                  </a:lnTo>
                  <a:lnTo>
                    <a:pt x="912" y="432"/>
                  </a:lnTo>
                  <a:lnTo>
                    <a:pt x="912" y="466"/>
                  </a:lnTo>
                  <a:lnTo>
                    <a:pt x="935" y="466"/>
                  </a:lnTo>
                  <a:lnTo>
                    <a:pt x="935" y="491"/>
                  </a:lnTo>
                  <a:lnTo>
                    <a:pt x="997" y="491"/>
                  </a:lnTo>
                  <a:lnTo>
                    <a:pt x="997" y="539"/>
                  </a:lnTo>
                  <a:lnTo>
                    <a:pt x="1045" y="562"/>
                  </a:lnTo>
                  <a:lnTo>
                    <a:pt x="1020" y="576"/>
                  </a:lnTo>
                  <a:lnTo>
                    <a:pt x="960" y="562"/>
                  </a:lnTo>
                  <a:lnTo>
                    <a:pt x="960" y="576"/>
                  </a:lnTo>
                  <a:lnTo>
                    <a:pt x="949" y="576"/>
                  </a:lnTo>
                  <a:lnTo>
                    <a:pt x="949" y="610"/>
                  </a:lnTo>
                  <a:lnTo>
                    <a:pt x="935" y="610"/>
                  </a:lnTo>
                  <a:lnTo>
                    <a:pt x="935" y="768"/>
                  </a:lnTo>
                  <a:lnTo>
                    <a:pt x="949" y="768"/>
                  </a:lnTo>
                  <a:lnTo>
                    <a:pt x="949" y="864"/>
                  </a:lnTo>
                  <a:lnTo>
                    <a:pt x="853" y="875"/>
                  </a:lnTo>
                  <a:lnTo>
                    <a:pt x="839" y="875"/>
                  </a:lnTo>
                  <a:lnTo>
                    <a:pt x="828" y="875"/>
                  </a:lnTo>
                  <a:lnTo>
                    <a:pt x="828" y="864"/>
                  </a:lnTo>
                  <a:lnTo>
                    <a:pt x="828" y="875"/>
                  </a:lnTo>
                  <a:lnTo>
                    <a:pt x="816" y="887"/>
                  </a:lnTo>
                  <a:lnTo>
                    <a:pt x="816" y="898"/>
                  </a:lnTo>
                  <a:lnTo>
                    <a:pt x="805" y="898"/>
                  </a:lnTo>
                  <a:lnTo>
                    <a:pt x="791" y="898"/>
                  </a:lnTo>
                  <a:lnTo>
                    <a:pt x="791" y="912"/>
                  </a:lnTo>
                  <a:lnTo>
                    <a:pt x="780" y="923"/>
                  </a:lnTo>
                  <a:lnTo>
                    <a:pt x="780" y="912"/>
                  </a:lnTo>
                  <a:lnTo>
                    <a:pt x="768" y="923"/>
                  </a:lnTo>
                  <a:lnTo>
                    <a:pt x="768" y="912"/>
                  </a:lnTo>
                  <a:lnTo>
                    <a:pt x="757" y="898"/>
                  </a:lnTo>
                  <a:lnTo>
                    <a:pt x="757" y="887"/>
                  </a:lnTo>
                  <a:lnTo>
                    <a:pt x="768" y="887"/>
                  </a:lnTo>
                  <a:lnTo>
                    <a:pt x="768" y="875"/>
                  </a:lnTo>
                  <a:lnTo>
                    <a:pt x="768" y="864"/>
                  </a:lnTo>
                  <a:lnTo>
                    <a:pt x="780" y="864"/>
                  </a:lnTo>
                  <a:lnTo>
                    <a:pt x="768" y="864"/>
                  </a:lnTo>
                  <a:lnTo>
                    <a:pt x="780" y="850"/>
                  </a:lnTo>
                  <a:lnTo>
                    <a:pt x="768" y="850"/>
                  </a:lnTo>
                  <a:lnTo>
                    <a:pt x="780" y="850"/>
                  </a:lnTo>
                  <a:lnTo>
                    <a:pt x="768" y="839"/>
                  </a:lnTo>
                  <a:lnTo>
                    <a:pt x="757" y="839"/>
                  </a:lnTo>
                  <a:lnTo>
                    <a:pt x="757" y="827"/>
                  </a:lnTo>
                  <a:lnTo>
                    <a:pt x="757" y="816"/>
                  </a:lnTo>
                  <a:lnTo>
                    <a:pt x="757" y="827"/>
                  </a:lnTo>
                  <a:lnTo>
                    <a:pt x="743" y="827"/>
                  </a:lnTo>
                  <a:lnTo>
                    <a:pt x="743" y="816"/>
                  </a:lnTo>
                  <a:lnTo>
                    <a:pt x="732" y="827"/>
                  </a:lnTo>
                  <a:lnTo>
                    <a:pt x="732" y="816"/>
                  </a:lnTo>
                  <a:lnTo>
                    <a:pt x="720" y="816"/>
                  </a:lnTo>
                  <a:lnTo>
                    <a:pt x="720" y="802"/>
                  </a:lnTo>
                  <a:lnTo>
                    <a:pt x="709" y="802"/>
                  </a:lnTo>
                  <a:lnTo>
                    <a:pt x="709" y="791"/>
                  </a:lnTo>
                  <a:lnTo>
                    <a:pt x="695" y="791"/>
                  </a:lnTo>
                  <a:lnTo>
                    <a:pt x="695" y="779"/>
                  </a:lnTo>
                  <a:lnTo>
                    <a:pt x="684" y="791"/>
                  </a:lnTo>
                  <a:lnTo>
                    <a:pt x="672" y="791"/>
                  </a:lnTo>
                  <a:lnTo>
                    <a:pt x="672" y="802"/>
                  </a:lnTo>
                  <a:lnTo>
                    <a:pt x="672" y="791"/>
                  </a:lnTo>
                  <a:lnTo>
                    <a:pt x="672" y="779"/>
                  </a:lnTo>
                  <a:lnTo>
                    <a:pt x="672" y="768"/>
                  </a:lnTo>
                  <a:lnTo>
                    <a:pt x="661" y="779"/>
                  </a:lnTo>
                  <a:lnTo>
                    <a:pt x="661" y="768"/>
                  </a:lnTo>
                  <a:lnTo>
                    <a:pt x="647" y="768"/>
                  </a:lnTo>
                  <a:lnTo>
                    <a:pt x="647" y="754"/>
                  </a:lnTo>
                  <a:lnTo>
                    <a:pt x="647" y="743"/>
                  </a:lnTo>
                  <a:lnTo>
                    <a:pt x="647" y="731"/>
                  </a:lnTo>
                  <a:lnTo>
                    <a:pt x="636" y="731"/>
                  </a:lnTo>
                  <a:lnTo>
                    <a:pt x="636" y="720"/>
                  </a:lnTo>
                  <a:lnTo>
                    <a:pt x="647" y="720"/>
                  </a:lnTo>
                  <a:lnTo>
                    <a:pt x="647" y="706"/>
                  </a:lnTo>
                  <a:lnTo>
                    <a:pt x="647" y="695"/>
                  </a:lnTo>
                  <a:lnTo>
                    <a:pt x="636" y="695"/>
                  </a:lnTo>
                  <a:lnTo>
                    <a:pt x="636" y="683"/>
                  </a:lnTo>
                  <a:lnTo>
                    <a:pt x="647" y="683"/>
                  </a:lnTo>
                  <a:lnTo>
                    <a:pt x="647" y="672"/>
                  </a:lnTo>
                  <a:lnTo>
                    <a:pt x="647" y="658"/>
                  </a:lnTo>
                  <a:lnTo>
                    <a:pt x="636" y="658"/>
                  </a:lnTo>
                  <a:lnTo>
                    <a:pt x="624" y="658"/>
                  </a:lnTo>
                  <a:lnTo>
                    <a:pt x="624" y="647"/>
                  </a:lnTo>
                  <a:lnTo>
                    <a:pt x="613" y="635"/>
                  </a:lnTo>
                  <a:lnTo>
                    <a:pt x="599" y="624"/>
                  </a:lnTo>
                  <a:lnTo>
                    <a:pt x="588" y="610"/>
                  </a:lnTo>
                  <a:lnTo>
                    <a:pt x="588" y="599"/>
                  </a:lnTo>
                  <a:lnTo>
                    <a:pt x="565" y="599"/>
                  </a:lnTo>
                  <a:lnTo>
                    <a:pt x="551" y="610"/>
                  </a:lnTo>
                  <a:lnTo>
                    <a:pt x="551" y="599"/>
                  </a:lnTo>
                  <a:lnTo>
                    <a:pt x="551" y="587"/>
                  </a:lnTo>
                  <a:lnTo>
                    <a:pt x="540" y="576"/>
                  </a:lnTo>
                  <a:lnTo>
                    <a:pt x="528" y="551"/>
                  </a:lnTo>
                  <a:lnTo>
                    <a:pt x="540" y="551"/>
                  </a:lnTo>
                  <a:lnTo>
                    <a:pt x="540" y="539"/>
                  </a:lnTo>
                  <a:lnTo>
                    <a:pt x="528" y="539"/>
                  </a:lnTo>
                  <a:lnTo>
                    <a:pt x="528" y="528"/>
                  </a:lnTo>
                  <a:lnTo>
                    <a:pt x="517" y="528"/>
                  </a:lnTo>
                  <a:lnTo>
                    <a:pt x="528" y="514"/>
                  </a:lnTo>
                  <a:lnTo>
                    <a:pt x="517" y="514"/>
                  </a:lnTo>
                  <a:lnTo>
                    <a:pt x="503" y="514"/>
                  </a:lnTo>
                  <a:lnTo>
                    <a:pt x="492" y="503"/>
                  </a:lnTo>
                  <a:lnTo>
                    <a:pt x="480" y="480"/>
                  </a:lnTo>
                  <a:lnTo>
                    <a:pt x="480" y="466"/>
                  </a:lnTo>
                  <a:lnTo>
                    <a:pt x="480" y="455"/>
                  </a:lnTo>
                  <a:lnTo>
                    <a:pt x="469" y="455"/>
                  </a:lnTo>
                  <a:lnTo>
                    <a:pt x="455" y="455"/>
                  </a:lnTo>
                  <a:lnTo>
                    <a:pt x="455" y="443"/>
                  </a:lnTo>
                  <a:lnTo>
                    <a:pt x="455" y="432"/>
                  </a:lnTo>
                  <a:lnTo>
                    <a:pt x="444" y="432"/>
                  </a:lnTo>
                  <a:lnTo>
                    <a:pt x="444" y="418"/>
                  </a:lnTo>
                  <a:lnTo>
                    <a:pt x="432" y="418"/>
                  </a:lnTo>
                  <a:lnTo>
                    <a:pt x="432" y="407"/>
                  </a:lnTo>
                  <a:lnTo>
                    <a:pt x="421" y="407"/>
                  </a:lnTo>
                  <a:lnTo>
                    <a:pt x="421" y="395"/>
                  </a:lnTo>
                  <a:lnTo>
                    <a:pt x="396" y="395"/>
                  </a:lnTo>
                  <a:lnTo>
                    <a:pt x="396" y="384"/>
                  </a:lnTo>
                  <a:lnTo>
                    <a:pt x="396" y="370"/>
                  </a:lnTo>
                  <a:lnTo>
                    <a:pt x="384" y="359"/>
                  </a:lnTo>
                  <a:lnTo>
                    <a:pt x="359" y="359"/>
                  </a:lnTo>
                  <a:lnTo>
                    <a:pt x="359" y="347"/>
                  </a:lnTo>
                  <a:lnTo>
                    <a:pt x="359" y="336"/>
                  </a:lnTo>
                  <a:lnTo>
                    <a:pt x="359" y="322"/>
                  </a:lnTo>
                  <a:lnTo>
                    <a:pt x="348" y="311"/>
                  </a:lnTo>
                  <a:lnTo>
                    <a:pt x="348" y="299"/>
                  </a:lnTo>
                  <a:lnTo>
                    <a:pt x="336" y="299"/>
                  </a:lnTo>
                  <a:lnTo>
                    <a:pt x="336" y="288"/>
                  </a:lnTo>
                  <a:lnTo>
                    <a:pt x="336" y="274"/>
                  </a:lnTo>
                  <a:lnTo>
                    <a:pt x="325" y="274"/>
                  </a:lnTo>
                  <a:lnTo>
                    <a:pt x="311" y="274"/>
                  </a:lnTo>
                  <a:lnTo>
                    <a:pt x="300" y="263"/>
                  </a:lnTo>
                  <a:lnTo>
                    <a:pt x="288" y="263"/>
                  </a:lnTo>
                  <a:lnTo>
                    <a:pt x="263" y="263"/>
                  </a:lnTo>
                  <a:lnTo>
                    <a:pt x="263" y="251"/>
                  </a:lnTo>
                  <a:lnTo>
                    <a:pt x="252" y="251"/>
                  </a:lnTo>
                  <a:lnTo>
                    <a:pt x="240" y="251"/>
                  </a:lnTo>
                  <a:lnTo>
                    <a:pt x="229" y="251"/>
                  </a:lnTo>
                  <a:lnTo>
                    <a:pt x="229" y="240"/>
                  </a:lnTo>
                  <a:lnTo>
                    <a:pt x="215" y="251"/>
                  </a:lnTo>
                  <a:lnTo>
                    <a:pt x="204" y="240"/>
                  </a:lnTo>
                  <a:lnTo>
                    <a:pt x="192" y="240"/>
                  </a:lnTo>
                  <a:lnTo>
                    <a:pt x="181" y="226"/>
                  </a:lnTo>
                  <a:lnTo>
                    <a:pt x="181" y="215"/>
                  </a:lnTo>
                  <a:lnTo>
                    <a:pt x="167" y="203"/>
                  </a:lnTo>
                  <a:lnTo>
                    <a:pt x="167" y="192"/>
                  </a:lnTo>
                  <a:lnTo>
                    <a:pt x="156" y="192"/>
                  </a:lnTo>
                  <a:lnTo>
                    <a:pt x="156" y="178"/>
                  </a:lnTo>
                  <a:lnTo>
                    <a:pt x="156" y="167"/>
                  </a:lnTo>
                  <a:lnTo>
                    <a:pt x="144" y="167"/>
                  </a:lnTo>
                  <a:lnTo>
                    <a:pt x="133" y="155"/>
                  </a:lnTo>
                  <a:lnTo>
                    <a:pt x="144" y="155"/>
                  </a:lnTo>
                  <a:lnTo>
                    <a:pt x="119" y="144"/>
                  </a:lnTo>
                  <a:lnTo>
                    <a:pt x="108" y="130"/>
                  </a:lnTo>
                  <a:lnTo>
                    <a:pt x="96" y="130"/>
                  </a:lnTo>
                  <a:lnTo>
                    <a:pt x="85" y="144"/>
                  </a:lnTo>
                  <a:lnTo>
                    <a:pt x="85" y="130"/>
                  </a:lnTo>
                  <a:lnTo>
                    <a:pt x="85" y="119"/>
                  </a:lnTo>
                  <a:lnTo>
                    <a:pt x="71" y="119"/>
                  </a:lnTo>
                  <a:lnTo>
                    <a:pt x="71" y="107"/>
                  </a:lnTo>
                  <a:lnTo>
                    <a:pt x="60" y="107"/>
                  </a:lnTo>
                  <a:lnTo>
                    <a:pt x="48" y="96"/>
                  </a:lnTo>
                  <a:lnTo>
                    <a:pt x="37" y="96"/>
                  </a:lnTo>
                  <a:lnTo>
                    <a:pt x="23" y="96"/>
                  </a:lnTo>
                  <a:lnTo>
                    <a:pt x="23" y="82"/>
                  </a:lnTo>
                  <a:lnTo>
                    <a:pt x="12" y="82"/>
                  </a:lnTo>
                  <a:lnTo>
                    <a:pt x="0" y="82"/>
                  </a:lnTo>
                  <a:lnTo>
                    <a:pt x="0" y="71"/>
                  </a:lnTo>
                  <a:lnTo>
                    <a:pt x="0" y="59"/>
                  </a:lnTo>
                  <a:lnTo>
                    <a:pt x="12" y="59"/>
                  </a:lnTo>
                  <a:lnTo>
                    <a:pt x="23" y="48"/>
                  </a:lnTo>
                  <a:lnTo>
                    <a:pt x="37" y="48"/>
                  </a:lnTo>
                  <a:lnTo>
                    <a:pt x="48" y="48"/>
                  </a:lnTo>
                  <a:lnTo>
                    <a:pt x="60" y="48"/>
                  </a:lnTo>
                  <a:lnTo>
                    <a:pt x="71" y="48"/>
                  </a:lnTo>
                  <a:lnTo>
                    <a:pt x="85" y="48"/>
                  </a:lnTo>
                  <a:lnTo>
                    <a:pt x="96" y="48"/>
                  </a:lnTo>
                  <a:lnTo>
                    <a:pt x="96" y="23"/>
                  </a:lnTo>
                  <a:lnTo>
                    <a:pt x="108" y="11"/>
                  </a:lnTo>
                  <a:lnTo>
                    <a:pt x="108" y="23"/>
                  </a:lnTo>
                  <a:lnTo>
                    <a:pt x="119" y="34"/>
                  </a:lnTo>
                  <a:lnTo>
                    <a:pt x="144" y="34"/>
                  </a:lnTo>
                  <a:lnTo>
                    <a:pt x="181" y="23"/>
                  </a:lnTo>
                  <a:lnTo>
                    <a:pt x="181" y="11"/>
                  </a:lnTo>
                  <a:lnTo>
                    <a:pt x="181" y="0"/>
                  </a:lnTo>
                  <a:lnTo>
                    <a:pt x="192" y="0"/>
                  </a:lnTo>
                  <a:lnTo>
                    <a:pt x="192" y="11"/>
                  </a:lnTo>
                  <a:lnTo>
                    <a:pt x="204" y="23"/>
                  </a:lnTo>
                  <a:lnTo>
                    <a:pt x="215" y="34"/>
                  </a:lnTo>
                  <a:lnTo>
                    <a:pt x="229" y="34"/>
                  </a:lnTo>
                  <a:lnTo>
                    <a:pt x="240" y="34"/>
                  </a:lnTo>
                  <a:lnTo>
                    <a:pt x="252" y="23"/>
                  </a:lnTo>
                  <a:lnTo>
                    <a:pt x="263" y="23"/>
                  </a:lnTo>
                  <a:lnTo>
                    <a:pt x="277" y="11"/>
                  </a:lnTo>
                  <a:lnTo>
                    <a:pt x="288" y="11"/>
                  </a:lnTo>
                  <a:lnTo>
                    <a:pt x="288" y="23"/>
                  </a:lnTo>
                  <a:lnTo>
                    <a:pt x="300" y="23"/>
                  </a:lnTo>
                  <a:lnTo>
                    <a:pt x="311" y="23"/>
                  </a:lnTo>
                  <a:lnTo>
                    <a:pt x="325" y="23"/>
                  </a:lnTo>
                  <a:lnTo>
                    <a:pt x="325" y="34"/>
                  </a:lnTo>
                  <a:lnTo>
                    <a:pt x="336" y="34"/>
                  </a:lnTo>
                  <a:lnTo>
                    <a:pt x="348" y="34"/>
                  </a:lnTo>
                  <a:lnTo>
                    <a:pt x="348" y="23"/>
                  </a:lnTo>
                  <a:lnTo>
                    <a:pt x="359" y="23"/>
                  </a:lnTo>
                  <a:lnTo>
                    <a:pt x="373" y="11"/>
                  </a:lnTo>
                  <a:lnTo>
                    <a:pt x="384" y="23"/>
                  </a:lnTo>
                  <a:lnTo>
                    <a:pt x="396" y="23"/>
                  </a:lnTo>
                  <a:lnTo>
                    <a:pt x="407" y="23"/>
                  </a:lnTo>
                  <a:lnTo>
                    <a:pt x="407" y="34"/>
                  </a:lnTo>
                  <a:lnTo>
                    <a:pt x="421" y="34"/>
                  </a:lnTo>
                  <a:lnTo>
                    <a:pt x="421" y="48"/>
                  </a:lnTo>
                  <a:lnTo>
                    <a:pt x="432" y="34"/>
                  </a:lnTo>
                  <a:lnTo>
                    <a:pt x="444" y="48"/>
                  </a:lnTo>
                  <a:lnTo>
                    <a:pt x="455" y="48"/>
                  </a:lnTo>
                  <a:lnTo>
                    <a:pt x="469" y="59"/>
                  </a:lnTo>
                  <a:lnTo>
                    <a:pt x="469" y="71"/>
                  </a:lnTo>
                  <a:lnTo>
                    <a:pt x="480" y="71"/>
                  </a:lnTo>
                  <a:lnTo>
                    <a:pt x="480" y="82"/>
                  </a:lnTo>
                  <a:lnTo>
                    <a:pt x="492" y="96"/>
                  </a:lnTo>
                  <a:lnTo>
                    <a:pt x="517" y="82"/>
                  </a:lnTo>
                  <a:lnTo>
                    <a:pt x="540" y="96"/>
                  </a:lnTo>
                  <a:lnTo>
                    <a:pt x="551" y="96"/>
                  </a:lnTo>
                  <a:lnTo>
                    <a:pt x="551" y="107"/>
                  </a:lnTo>
                  <a:lnTo>
                    <a:pt x="565" y="96"/>
                  </a:lnTo>
                  <a:lnTo>
                    <a:pt x="576" y="107"/>
                  </a:lnTo>
                  <a:lnTo>
                    <a:pt x="576" y="119"/>
                  </a:lnTo>
                  <a:lnTo>
                    <a:pt x="588" y="119"/>
                  </a:lnTo>
                  <a:lnTo>
                    <a:pt x="599" y="119"/>
                  </a:lnTo>
                  <a:lnTo>
                    <a:pt x="613" y="119"/>
                  </a:lnTo>
                  <a:lnTo>
                    <a:pt x="613" y="130"/>
                  </a:lnTo>
                  <a:lnTo>
                    <a:pt x="613" y="144"/>
                  </a:lnTo>
                  <a:lnTo>
                    <a:pt x="613" y="215"/>
                  </a:lnTo>
                  <a:lnTo>
                    <a:pt x="661" y="215"/>
                  </a:lnTo>
                  <a:lnTo>
                    <a:pt x="661" y="226"/>
                  </a:lnTo>
                  <a:lnTo>
                    <a:pt x="720" y="226"/>
                  </a:lnTo>
                  <a:lnTo>
                    <a:pt x="720" y="263"/>
                  </a:lnTo>
                  <a:lnTo>
                    <a:pt x="743" y="263"/>
                  </a:lnTo>
                  <a:close/>
                </a:path>
              </a:pathLst>
            </a:custGeom>
            <a:solidFill>
              <a:srgbClr val="CCEC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9" name="Freeform 164"/>
            <p:cNvSpPr>
              <a:spLocks/>
            </p:cNvSpPr>
            <p:nvPr/>
          </p:nvSpPr>
          <p:spPr bwMode="auto">
            <a:xfrm>
              <a:off x="880" y="1906"/>
              <a:ext cx="501" cy="457"/>
            </a:xfrm>
            <a:custGeom>
              <a:avLst/>
              <a:gdLst>
                <a:gd name="T0" fmla="*/ 391 w 1045"/>
                <a:gd name="T1" fmla="*/ 178 h 923"/>
                <a:gd name="T2" fmla="*/ 437 w 1045"/>
                <a:gd name="T3" fmla="*/ 231 h 923"/>
                <a:gd name="T4" fmla="*/ 478 w 1045"/>
                <a:gd name="T5" fmla="*/ 267 h 923"/>
                <a:gd name="T6" fmla="*/ 460 w 1045"/>
                <a:gd name="T7" fmla="*/ 285 h 923"/>
                <a:gd name="T8" fmla="*/ 448 w 1045"/>
                <a:gd name="T9" fmla="*/ 380 h 923"/>
                <a:gd name="T10" fmla="*/ 402 w 1045"/>
                <a:gd name="T11" fmla="*/ 433 h 923"/>
                <a:gd name="T12" fmla="*/ 391 w 1045"/>
                <a:gd name="T13" fmla="*/ 439 h 923"/>
                <a:gd name="T14" fmla="*/ 379 w 1045"/>
                <a:gd name="T15" fmla="*/ 452 h 923"/>
                <a:gd name="T16" fmla="*/ 368 w 1045"/>
                <a:gd name="T17" fmla="*/ 452 h 923"/>
                <a:gd name="T18" fmla="*/ 368 w 1045"/>
                <a:gd name="T19" fmla="*/ 433 h 923"/>
                <a:gd name="T20" fmla="*/ 374 w 1045"/>
                <a:gd name="T21" fmla="*/ 421 h 923"/>
                <a:gd name="T22" fmla="*/ 363 w 1045"/>
                <a:gd name="T23" fmla="*/ 415 h 923"/>
                <a:gd name="T24" fmla="*/ 356 w 1045"/>
                <a:gd name="T25" fmla="*/ 409 h 923"/>
                <a:gd name="T26" fmla="*/ 345 w 1045"/>
                <a:gd name="T27" fmla="*/ 404 h 923"/>
                <a:gd name="T28" fmla="*/ 333 w 1045"/>
                <a:gd name="T29" fmla="*/ 392 h 923"/>
                <a:gd name="T30" fmla="*/ 322 w 1045"/>
                <a:gd name="T31" fmla="*/ 397 h 923"/>
                <a:gd name="T32" fmla="*/ 317 w 1045"/>
                <a:gd name="T33" fmla="*/ 386 h 923"/>
                <a:gd name="T34" fmla="*/ 310 w 1045"/>
                <a:gd name="T35" fmla="*/ 368 h 923"/>
                <a:gd name="T36" fmla="*/ 310 w 1045"/>
                <a:gd name="T37" fmla="*/ 356 h 923"/>
                <a:gd name="T38" fmla="*/ 305 w 1045"/>
                <a:gd name="T39" fmla="*/ 338 h 923"/>
                <a:gd name="T40" fmla="*/ 305 w 1045"/>
                <a:gd name="T41" fmla="*/ 326 h 923"/>
                <a:gd name="T42" fmla="*/ 287 w 1045"/>
                <a:gd name="T43" fmla="*/ 309 h 923"/>
                <a:gd name="T44" fmla="*/ 264 w 1045"/>
                <a:gd name="T45" fmla="*/ 302 h 923"/>
                <a:gd name="T46" fmla="*/ 253 w 1045"/>
                <a:gd name="T47" fmla="*/ 273 h 923"/>
                <a:gd name="T48" fmla="*/ 253 w 1045"/>
                <a:gd name="T49" fmla="*/ 261 h 923"/>
                <a:gd name="T50" fmla="*/ 241 w 1045"/>
                <a:gd name="T51" fmla="*/ 254 h 923"/>
                <a:gd name="T52" fmla="*/ 230 w 1045"/>
                <a:gd name="T53" fmla="*/ 225 h 923"/>
                <a:gd name="T54" fmla="*/ 218 w 1045"/>
                <a:gd name="T55" fmla="*/ 214 h 923"/>
                <a:gd name="T56" fmla="*/ 207 w 1045"/>
                <a:gd name="T57" fmla="*/ 202 h 923"/>
                <a:gd name="T58" fmla="*/ 190 w 1045"/>
                <a:gd name="T59" fmla="*/ 190 h 923"/>
                <a:gd name="T60" fmla="*/ 172 w 1045"/>
                <a:gd name="T61" fmla="*/ 172 h 923"/>
                <a:gd name="T62" fmla="*/ 167 w 1045"/>
                <a:gd name="T63" fmla="*/ 148 h 923"/>
                <a:gd name="T64" fmla="*/ 156 w 1045"/>
                <a:gd name="T65" fmla="*/ 136 h 923"/>
                <a:gd name="T66" fmla="*/ 126 w 1045"/>
                <a:gd name="T67" fmla="*/ 130 h 923"/>
                <a:gd name="T68" fmla="*/ 110 w 1045"/>
                <a:gd name="T69" fmla="*/ 124 h 923"/>
                <a:gd name="T70" fmla="*/ 92 w 1045"/>
                <a:gd name="T71" fmla="*/ 119 h 923"/>
                <a:gd name="T72" fmla="*/ 80 w 1045"/>
                <a:gd name="T73" fmla="*/ 95 h 923"/>
                <a:gd name="T74" fmla="*/ 69 w 1045"/>
                <a:gd name="T75" fmla="*/ 83 h 923"/>
                <a:gd name="T76" fmla="*/ 52 w 1045"/>
                <a:gd name="T77" fmla="*/ 64 h 923"/>
                <a:gd name="T78" fmla="*/ 41 w 1045"/>
                <a:gd name="T79" fmla="*/ 59 h 923"/>
                <a:gd name="T80" fmla="*/ 23 w 1045"/>
                <a:gd name="T81" fmla="*/ 48 h 923"/>
                <a:gd name="T82" fmla="*/ 6 w 1045"/>
                <a:gd name="T83" fmla="*/ 41 h 923"/>
                <a:gd name="T84" fmla="*/ 6 w 1045"/>
                <a:gd name="T85" fmla="*/ 29 h 923"/>
                <a:gd name="T86" fmla="*/ 29 w 1045"/>
                <a:gd name="T87" fmla="*/ 24 h 923"/>
                <a:gd name="T88" fmla="*/ 46 w 1045"/>
                <a:gd name="T89" fmla="*/ 11 h 923"/>
                <a:gd name="T90" fmla="*/ 69 w 1045"/>
                <a:gd name="T91" fmla="*/ 17 h 923"/>
                <a:gd name="T92" fmla="*/ 92 w 1045"/>
                <a:gd name="T93" fmla="*/ 0 h 923"/>
                <a:gd name="T94" fmla="*/ 110 w 1045"/>
                <a:gd name="T95" fmla="*/ 17 h 923"/>
                <a:gd name="T96" fmla="*/ 133 w 1045"/>
                <a:gd name="T97" fmla="*/ 5 h 923"/>
                <a:gd name="T98" fmla="*/ 149 w 1045"/>
                <a:gd name="T99" fmla="*/ 11 h 923"/>
                <a:gd name="T100" fmla="*/ 167 w 1045"/>
                <a:gd name="T101" fmla="*/ 17 h 923"/>
                <a:gd name="T102" fmla="*/ 184 w 1045"/>
                <a:gd name="T103" fmla="*/ 11 h 923"/>
                <a:gd name="T104" fmla="*/ 202 w 1045"/>
                <a:gd name="T105" fmla="*/ 17 h 923"/>
                <a:gd name="T106" fmla="*/ 218 w 1045"/>
                <a:gd name="T107" fmla="*/ 24 h 923"/>
                <a:gd name="T108" fmla="*/ 230 w 1045"/>
                <a:gd name="T109" fmla="*/ 41 h 923"/>
                <a:gd name="T110" fmla="*/ 264 w 1045"/>
                <a:gd name="T111" fmla="*/ 48 h 923"/>
                <a:gd name="T112" fmla="*/ 276 w 1045"/>
                <a:gd name="T113" fmla="*/ 59 h 923"/>
                <a:gd name="T114" fmla="*/ 294 w 1045"/>
                <a:gd name="T115" fmla="*/ 64 h 923"/>
                <a:gd name="T116" fmla="*/ 317 w 1045"/>
                <a:gd name="T117" fmla="*/ 112 h 92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045"/>
                <a:gd name="T178" fmla="*/ 0 h 923"/>
                <a:gd name="T179" fmla="*/ 1045 w 1045"/>
                <a:gd name="T180" fmla="*/ 923 h 92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045" h="923">
                  <a:moveTo>
                    <a:pt x="743" y="263"/>
                  </a:moveTo>
                  <a:lnTo>
                    <a:pt x="757" y="299"/>
                  </a:lnTo>
                  <a:lnTo>
                    <a:pt x="816" y="311"/>
                  </a:lnTo>
                  <a:lnTo>
                    <a:pt x="816" y="359"/>
                  </a:lnTo>
                  <a:lnTo>
                    <a:pt x="864" y="384"/>
                  </a:lnTo>
                  <a:lnTo>
                    <a:pt x="864" y="407"/>
                  </a:lnTo>
                  <a:lnTo>
                    <a:pt x="912" y="432"/>
                  </a:lnTo>
                  <a:lnTo>
                    <a:pt x="912" y="466"/>
                  </a:lnTo>
                  <a:lnTo>
                    <a:pt x="935" y="466"/>
                  </a:lnTo>
                  <a:lnTo>
                    <a:pt x="935" y="491"/>
                  </a:lnTo>
                  <a:lnTo>
                    <a:pt x="997" y="491"/>
                  </a:lnTo>
                  <a:lnTo>
                    <a:pt x="997" y="539"/>
                  </a:lnTo>
                  <a:lnTo>
                    <a:pt x="1045" y="562"/>
                  </a:lnTo>
                  <a:lnTo>
                    <a:pt x="1020" y="576"/>
                  </a:lnTo>
                  <a:lnTo>
                    <a:pt x="960" y="562"/>
                  </a:lnTo>
                  <a:lnTo>
                    <a:pt x="960" y="576"/>
                  </a:lnTo>
                  <a:lnTo>
                    <a:pt x="949" y="576"/>
                  </a:lnTo>
                  <a:lnTo>
                    <a:pt x="949" y="610"/>
                  </a:lnTo>
                  <a:lnTo>
                    <a:pt x="935" y="610"/>
                  </a:lnTo>
                  <a:lnTo>
                    <a:pt x="935" y="768"/>
                  </a:lnTo>
                  <a:lnTo>
                    <a:pt x="949" y="768"/>
                  </a:lnTo>
                  <a:lnTo>
                    <a:pt x="949" y="864"/>
                  </a:lnTo>
                  <a:lnTo>
                    <a:pt x="853" y="875"/>
                  </a:lnTo>
                  <a:lnTo>
                    <a:pt x="839" y="875"/>
                  </a:lnTo>
                  <a:lnTo>
                    <a:pt x="828" y="875"/>
                  </a:lnTo>
                  <a:lnTo>
                    <a:pt x="828" y="864"/>
                  </a:lnTo>
                  <a:lnTo>
                    <a:pt x="828" y="875"/>
                  </a:lnTo>
                  <a:lnTo>
                    <a:pt x="816" y="887"/>
                  </a:lnTo>
                  <a:lnTo>
                    <a:pt x="816" y="898"/>
                  </a:lnTo>
                  <a:lnTo>
                    <a:pt x="805" y="898"/>
                  </a:lnTo>
                  <a:lnTo>
                    <a:pt x="791" y="898"/>
                  </a:lnTo>
                  <a:lnTo>
                    <a:pt x="791" y="912"/>
                  </a:lnTo>
                  <a:lnTo>
                    <a:pt x="780" y="923"/>
                  </a:lnTo>
                  <a:lnTo>
                    <a:pt x="780" y="912"/>
                  </a:lnTo>
                  <a:lnTo>
                    <a:pt x="768" y="923"/>
                  </a:lnTo>
                  <a:lnTo>
                    <a:pt x="768" y="912"/>
                  </a:lnTo>
                  <a:lnTo>
                    <a:pt x="757" y="898"/>
                  </a:lnTo>
                  <a:lnTo>
                    <a:pt x="757" y="887"/>
                  </a:lnTo>
                  <a:lnTo>
                    <a:pt x="768" y="887"/>
                  </a:lnTo>
                  <a:lnTo>
                    <a:pt x="768" y="875"/>
                  </a:lnTo>
                  <a:lnTo>
                    <a:pt x="768" y="864"/>
                  </a:lnTo>
                  <a:lnTo>
                    <a:pt x="780" y="864"/>
                  </a:lnTo>
                  <a:lnTo>
                    <a:pt x="768" y="864"/>
                  </a:lnTo>
                  <a:lnTo>
                    <a:pt x="780" y="850"/>
                  </a:lnTo>
                  <a:lnTo>
                    <a:pt x="768" y="850"/>
                  </a:lnTo>
                  <a:lnTo>
                    <a:pt x="780" y="850"/>
                  </a:lnTo>
                  <a:lnTo>
                    <a:pt x="768" y="839"/>
                  </a:lnTo>
                  <a:lnTo>
                    <a:pt x="757" y="839"/>
                  </a:lnTo>
                  <a:lnTo>
                    <a:pt x="757" y="827"/>
                  </a:lnTo>
                  <a:lnTo>
                    <a:pt x="757" y="816"/>
                  </a:lnTo>
                  <a:lnTo>
                    <a:pt x="757" y="827"/>
                  </a:lnTo>
                  <a:lnTo>
                    <a:pt x="743" y="827"/>
                  </a:lnTo>
                  <a:lnTo>
                    <a:pt x="743" y="816"/>
                  </a:lnTo>
                  <a:lnTo>
                    <a:pt x="732" y="827"/>
                  </a:lnTo>
                  <a:lnTo>
                    <a:pt x="732" y="816"/>
                  </a:lnTo>
                  <a:lnTo>
                    <a:pt x="720" y="816"/>
                  </a:lnTo>
                  <a:lnTo>
                    <a:pt x="720" y="802"/>
                  </a:lnTo>
                  <a:lnTo>
                    <a:pt x="709" y="802"/>
                  </a:lnTo>
                  <a:lnTo>
                    <a:pt x="709" y="791"/>
                  </a:lnTo>
                  <a:lnTo>
                    <a:pt x="695" y="791"/>
                  </a:lnTo>
                  <a:lnTo>
                    <a:pt x="695" y="779"/>
                  </a:lnTo>
                  <a:lnTo>
                    <a:pt x="684" y="791"/>
                  </a:lnTo>
                  <a:lnTo>
                    <a:pt x="672" y="791"/>
                  </a:lnTo>
                  <a:lnTo>
                    <a:pt x="672" y="802"/>
                  </a:lnTo>
                  <a:lnTo>
                    <a:pt x="672" y="791"/>
                  </a:lnTo>
                  <a:lnTo>
                    <a:pt x="672" y="779"/>
                  </a:lnTo>
                  <a:lnTo>
                    <a:pt x="672" y="768"/>
                  </a:lnTo>
                  <a:lnTo>
                    <a:pt x="661" y="779"/>
                  </a:lnTo>
                  <a:lnTo>
                    <a:pt x="661" y="768"/>
                  </a:lnTo>
                  <a:lnTo>
                    <a:pt x="647" y="768"/>
                  </a:lnTo>
                  <a:lnTo>
                    <a:pt x="647" y="754"/>
                  </a:lnTo>
                  <a:lnTo>
                    <a:pt x="647" y="743"/>
                  </a:lnTo>
                  <a:lnTo>
                    <a:pt x="647" y="731"/>
                  </a:lnTo>
                  <a:lnTo>
                    <a:pt x="636" y="731"/>
                  </a:lnTo>
                  <a:lnTo>
                    <a:pt x="636" y="720"/>
                  </a:lnTo>
                  <a:lnTo>
                    <a:pt x="647" y="720"/>
                  </a:lnTo>
                  <a:lnTo>
                    <a:pt x="647" y="706"/>
                  </a:lnTo>
                  <a:lnTo>
                    <a:pt x="647" y="695"/>
                  </a:lnTo>
                  <a:lnTo>
                    <a:pt x="636" y="695"/>
                  </a:lnTo>
                  <a:lnTo>
                    <a:pt x="636" y="683"/>
                  </a:lnTo>
                  <a:lnTo>
                    <a:pt x="647" y="683"/>
                  </a:lnTo>
                  <a:lnTo>
                    <a:pt x="647" y="672"/>
                  </a:lnTo>
                  <a:lnTo>
                    <a:pt x="647" y="658"/>
                  </a:lnTo>
                  <a:lnTo>
                    <a:pt x="636" y="658"/>
                  </a:lnTo>
                  <a:lnTo>
                    <a:pt x="624" y="658"/>
                  </a:lnTo>
                  <a:lnTo>
                    <a:pt x="624" y="647"/>
                  </a:lnTo>
                  <a:lnTo>
                    <a:pt x="613" y="635"/>
                  </a:lnTo>
                  <a:lnTo>
                    <a:pt x="599" y="624"/>
                  </a:lnTo>
                  <a:lnTo>
                    <a:pt x="588" y="610"/>
                  </a:lnTo>
                  <a:lnTo>
                    <a:pt x="588" y="599"/>
                  </a:lnTo>
                  <a:lnTo>
                    <a:pt x="565" y="599"/>
                  </a:lnTo>
                  <a:lnTo>
                    <a:pt x="551" y="610"/>
                  </a:lnTo>
                  <a:lnTo>
                    <a:pt x="551" y="599"/>
                  </a:lnTo>
                  <a:lnTo>
                    <a:pt x="551" y="587"/>
                  </a:lnTo>
                  <a:lnTo>
                    <a:pt x="540" y="576"/>
                  </a:lnTo>
                  <a:lnTo>
                    <a:pt x="528" y="551"/>
                  </a:lnTo>
                  <a:lnTo>
                    <a:pt x="540" y="551"/>
                  </a:lnTo>
                  <a:lnTo>
                    <a:pt x="540" y="539"/>
                  </a:lnTo>
                  <a:lnTo>
                    <a:pt x="528" y="539"/>
                  </a:lnTo>
                  <a:lnTo>
                    <a:pt x="528" y="528"/>
                  </a:lnTo>
                  <a:lnTo>
                    <a:pt x="517" y="528"/>
                  </a:lnTo>
                  <a:lnTo>
                    <a:pt x="528" y="514"/>
                  </a:lnTo>
                  <a:lnTo>
                    <a:pt x="517" y="514"/>
                  </a:lnTo>
                  <a:lnTo>
                    <a:pt x="503" y="514"/>
                  </a:lnTo>
                  <a:lnTo>
                    <a:pt x="492" y="503"/>
                  </a:lnTo>
                  <a:lnTo>
                    <a:pt x="480" y="480"/>
                  </a:lnTo>
                  <a:lnTo>
                    <a:pt x="480" y="466"/>
                  </a:lnTo>
                  <a:lnTo>
                    <a:pt x="480" y="455"/>
                  </a:lnTo>
                  <a:lnTo>
                    <a:pt x="469" y="455"/>
                  </a:lnTo>
                  <a:lnTo>
                    <a:pt x="455" y="455"/>
                  </a:lnTo>
                  <a:lnTo>
                    <a:pt x="455" y="443"/>
                  </a:lnTo>
                  <a:lnTo>
                    <a:pt x="455" y="432"/>
                  </a:lnTo>
                  <a:lnTo>
                    <a:pt x="444" y="432"/>
                  </a:lnTo>
                  <a:lnTo>
                    <a:pt x="444" y="418"/>
                  </a:lnTo>
                  <a:lnTo>
                    <a:pt x="432" y="418"/>
                  </a:lnTo>
                  <a:lnTo>
                    <a:pt x="432" y="407"/>
                  </a:lnTo>
                  <a:lnTo>
                    <a:pt x="421" y="407"/>
                  </a:lnTo>
                  <a:lnTo>
                    <a:pt x="421" y="395"/>
                  </a:lnTo>
                  <a:lnTo>
                    <a:pt x="396" y="395"/>
                  </a:lnTo>
                  <a:lnTo>
                    <a:pt x="396" y="384"/>
                  </a:lnTo>
                  <a:lnTo>
                    <a:pt x="396" y="370"/>
                  </a:lnTo>
                  <a:lnTo>
                    <a:pt x="384" y="359"/>
                  </a:lnTo>
                  <a:lnTo>
                    <a:pt x="359" y="359"/>
                  </a:lnTo>
                  <a:lnTo>
                    <a:pt x="359" y="347"/>
                  </a:lnTo>
                  <a:lnTo>
                    <a:pt x="359" y="336"/>
                  </a:lnTo>
                  <a:lnTo>
                    <a:pt x="359" y="322"/>
                  </a:lnTo>
                  <a:lnTo>
                    <a:pt x="348" y="311"/>
                  </a:lnTo>
                  <a:lnTo>
                    <a:pt x="348" y="299"/>
                  </a:lnTo>
                  <a:lnTo>
                    <a:pt x="336" y="299"/>
                  </a:lnTo>
                  <a:lnTo>
                    <a:pt x="336" y="288"/>
                  </a:lnTo>
                  <a:lnTo>
                    <a:pt x="336" y="274"/>
                  </a:lnTo>
                  <a:lnTo>
                    <a:pt x="325" y="274"/>
                  </a:lnTo>
                  <a:lnTo>
                    <a:pt x="311" y="274"/>
                  </a:lnTo>
                  <a:lnTo>
                    <a:pt x="300" y="263"/>
                  </a:lnTo>
                  <a:lnTo>
                    <a:pt x="288" y="263"/>
                  </a:lnTo>
                  <a:lnTo>
                    <a:pt x="263" y="263"/>
                  </a:lnTo>
                  <a:lnTo>
                    <a:pt x="263" y="251"/>
                  </a:lnTo>
                  <a:lnTo>
                    <a:pt x="252" y="251"/>
                  </a:lnTo>
                  <a:lnTo>
                    <a:pt x="240" y="251"/>
                  </a:lnTo>
                  <a:lnTo>
                    <a:pt x="229" y="251"/>
                  </a:lnTo>
                  <a:lnTo>
                    <a:pt x="229" y="240"/>
                  </a:lnTo>
                  <a:lnTo>
                    <a:pt x="215" y="251"/>
                  </a:lnTo>
                  <a:lnTo>
                    <a:pt x="204" y="240"/>
                  </a:lnTo>
                  <a:lnTo>
                    <a:pt x="192" y="240"/>
                  </a:lnTo>
                  <a:lnTo>
                    <a:pt x="181" y="226"/>
                  </a:lnTo>
                  <a:lnTo>
                    <a:pt x="181" y="215"/>
                  </a:lnTo>
                  <a:lnTo>
                    <a:pt x="167" y="203"/>
                  </a:lnTo>
                  <a:lnTo>
                    <a:pt x="167" y="192"/>
                  </a:lnTo>
                  <a:lnTo>
                    <a:pt x="156" y="192"/>
                  </a:lnTo>
                  <a:lnTo>
                    <a:pt x="156" y="178"/>
                  </a:lnTo>
                  <a:lnTo>
                    <a:pt x="156" y="167"/>
                  </a:lnTo>
                  <a:lnTo>
                    <a:pt x="144" y="167"/>
                  </a:lnTo>
                  <a:lnTo>
                    <a:pt x="133" y="155"/>
                  </a:lnTo>
                  <a:lnTo>
                    <a:pt x="144" y="155"/>
                  </a:lnTo>
                  <a:lnTo>
                    <a:pt x="119" y="144"/>
                  </a:lnTo>
                  <a:lnTo>
                    <a:pt x="108" y="130"/>
                  </a:lnTo>
                  <a:lnTo>
                    <a:pt x="96" y="130"/>
                  </a:lnTo>
                  <a:lnTo>
                    <a:pt x="85" y="144"/>
                  </a:lnTo>
                  <a:lnTo>
                    <a:pt x="85" y="130"/>
                  </a:lnTo>
                  <a:lnTo>
                    <a:pt x="85" y="119"/>
                  </a:lnTo>
                  <a:lnTo>
                    <a:pt x="71" y="119"/>
                  </a:lnTo>
                  <a:lnTo>
                    <a:pt x="71" y="107"/>
                  </a:lnTo>
                  <a:lnTo>
                    <a:pt x="60" y="107"/>
                  </a:lnTo>
                  <a:lnTo>
                    <a:pt x="48" y="96"/>
                  </a:lnTo>
                  <a:lnTo>
                    <a:pt x="37" y="96"/>
                  </a:lnTo>
                  <a:lnTo>
                    <a:pt x="23" y="96"/>
                  </a:lnTo>
                  <a:lnTo>
                    <a:pt x="23" y="82"/>
                  </a:lnTo>
                  <a:lnTo>
                    <a:pt x="12" y="82"/>
                  </a:lnTo>
                  <a:lnTo>
                    <a:pt x="0" y="82"/>
                  </a:lnTo>
                  <a:lnTo>
                    <a:pt x="0" y="71"/>
                  </a:lnTo>
                  <a:lnTo>
                    <a:pt x="0" y="59"/>
                  </a:lnTo>
                  <a:lnTo>
                    <a:pt x="12" y="59"/>
                  </a:lnTo>
                  <a:lnTo>
                    <a:pt x="23" y="48"/>
                  </a:lnTo>
                  <a:lnTo>
                    <a:pt x="37" y="48"/>
                  </a:lnTo>
                  <a:lnTo>
                    <a:pt x="48" y="48"/>
                  </a:lnTo>
                  <a:lnTo>
                    <a:pt x="60" y="48"/>
                  </a:lnTo>
                  <a:lnTo>
                    <a:pt x="71" y="48"/>
                  </a:lnTo>
                  <a:lnTo>
                    <a:pt x="85" y="48"/>
                  </a:lnTo>
                  <a:lnTo>
                    <a:pt x="96" y="48"/>
                  </a:lnTo>
                  <a:lnTo>
                    <a:pt x="96" y="23"/>
                  </a:lnTo>
                  <a:lnTo>
                    <a:pt x="108" y="11"/>
                  </a:lnTo>
                  <a:lnTo>
                    <a:pt x="108" y="23"/>
                  </a:lnTo>
                  <a:lnTo>
                    <a:pt x="119" y="34"/>
                  </a:lnTo>
                  <a:lnTo>
                    <a:pt x="144" y="34"/>
                  </a:lnTo>
                  <a:lnTo>
                    <a:pt x="181" y="23"/>
                  </a:lnTo>
                  <a:lnTo>
                    <a:pt x="181" y="11"/>
                  </a:lnTo>
                  <a:lnTo>
                    <a:pt x="181" y="0"/>
                  </a:lnTo>
                  <a:lnTo>
                    <a:pt x="192" y="0"/>
                  </a:lnTo>
                  <a:lnTo>
                    <a:pt x="192" y="11"/>
                  </a:lnTo>
                  <a:lnTo>
                    <a:pt x="204" y="23"/>
                  </a:lnTo>
                  <a:lnTo>
                    <a:pt x="215" y="34"/>
                  </a:lnTo>
                  <a:lnTo>
                    <a:pt x="229" y="34"/>
                  </a:lnTo>
                  <a:lnTo>
                    <a:pt x="240" y="34"/>
                  </a:lnTo>
                  <a:lnTo>
                    <a:pt x="252" y="23"/>
                  </a:lnTo>
                  <a:lnTo>
                    <a:pt x="263" y="23"/>
                  </a:lnTo>
                  <a:lnTo>
                    <a:pt x="277" y="11"/>
                  </a:lnTo>
                  <a:lnTo>
                    <a:pt x="288" y="11"/>
                  </a:lnTo>
                  <a:lnTo>
                    <a:pt x="288" y="23"/>
                  </a:lnTo>
                  <a:lnTo>
                    <a:pt x="300" y="23"/>
                  </a:lnTo>
                  <a:lnTo>
                    <a:pt x="311" y="23"/>
                  </a:lnTo>
                  <a:lnTo>
                    <a:pt x="325" y="23"/>
                  </a:lnTo>
                  <a:lnTo>
                    <a:pt x="325" y="34"/>
                  </a:lnTo>
                  <a:lnTo>
                    <a:pt x="336" y="34"/>
                  </a:lnTo>
                  <a:lnTo>
                    <a:pt x="348" y="34"/>
                  </a:lnTo>
                  <a:lnTo>
                    <a:pt x="348" y="23"/>
                  </a:lnTo>
                  <a:lnTo>
                    <a:pt x="359" y="23"/>
                  </a:lnTo>
                  <a:lnTo>
                    <a:pt x="373" y="11"/>
                  </a:lnTo>
                  <a:lnTo>
                    <a:pt x="384" y="23"/>
                  </a:lnTo>
                  <a:lnTo>
                    <a:pt x="396" y="23"/>
                  </a:lnTo>
                  <a:lnTo>
                    <a:pt x="407" y="23"/>
                  </a:lnTo>
                  <a:lnTo>
                    <a:pt x="407" y="34"/>
                  </a:lnTo>
                  <a:lnTo>
                    <a:pt x="421" y="34"/>
                  </a:lnTo>
                  <a:lnTo>
                    <a:pt x="421" y="48"/>
                  </a:lnTo>
                  <a:lnTo>
                    <a:pt x="432" y="34"/>
                  </a:lnTo>
                  <a:lnTo>
                    <a:pt x="444" y="48"/>
                  </a:lnTo>
                  <a:lnTo>
                    <a:pt x="455" y="48"/>
                  </a:lnTo>
                  <a:lnTo>
                    <a:pt x="469" y="59"/>
                  </a:lnTo>
                  <a:lnTo>
                    <a:pt x="469" y="71"/>
                  </a:lnTo>
                  <a:lnTo>
                    <a:pt x="480" y="71"/>
                  </a:lnTo>
                  <a:lnTo>
                    <a:pt x="480" y="82"/>
                  </a:lnTo>
                  <a:lnTo>
                    <a:pt x="492" y="96"/>
                  </a:lnTo>
                  <a:lnTo>
                    <a:pt x="517" y="82"/>
                  </a:lnTo>
                  <a:lnTo>
                    <a:pt x="540" y="96"/>
                  </a:lnTo>
                  <a:lnTo>
                    <a:pt x="551" y="96"/>
                  </a:lnTo>
                  <a:lnTo>
                    <a:pt x="551" y="107"/>
                  </a:lnTo>
                  <a:lnTo>
                    <a:pt x="565" y="96"/>
                  </a:lnTo>
                  <a:lnTo>
                    <a:pt x="576" y="107"/>
                  </a:lnTo>
                  <a:lnTo>
                    <a:pt x="576" y="119"/>
                  </a:lnTo>
                  <a:lnTo>
                    <a:pt x="588" y="119"/>
                  </a:lnTo>
                  <a:lnTo>
                    <a:pt x="599" y="119"/>
                  </a:lnTo>
                  <a:lnTo>
                    <a:pt x="613" y="119"/>
                  </a:lnTo>
                  <a:lnTo>
                    <a:pt x="613" y="130"/>
                  </a:lnTo>
                  <a:lnTo>
                    <a:pt x="613" y="144"/>
                  </a:lnTo>
                  <a:lnTo>
                    <a:pt x="613" y="215"/>
                  </a:lnTo>
                  <a:lnTo>
                    <a:pt x="661" y="215"/>
                  </a:lnTo>
                  <a:lnTo>
                    <a:pt x="661" y="226"/>
                  </a:lnTo>
                  <a:lnTo>
                    <a:pt x="720" y="226"/>
                  </a:lnTo>
                  <a:lnTo>
                    <a:pt x="720" y="263"/>
                  </a:lnTo>
                  <a:lnTo>
                    <a:pt x="743" y="263"/>
                  </a:lnTo>
                  <a:close/>
                </a:path>
              </a:pathLst>
            </a:custGeom>
            <a:solidFill>
              <a:schemeClr val="accent1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" name="Freeform 165"/>
            <p:cNvSpPr>
              <a:spLocks/>
            </p:cNvSpPr>
            <p:nvPr/>
          </p:nvSpPr>
          <p:spPr bwMode="auto">
            <a:xfrm>
              <a:off x="1237" y="1845"/>
              <a:ext cx="565" cy="553"/>
            </a:xfrm>
            <a:custGeom>
              <a:avLst/>
              <a:gdLst>
                <a:gd name="T0" fmla="*/ 35 w 1179"/>
                <a:gd name="T1" fmla="*/ 238 h 1115"/>
                <a:gd name="T2" fmla="*/ 81 w 1179"/>
                <a:gd name="T3" fmla="*/ 291 h 1115"/>
                <a:gd name="T4" fmla="*/ 122 w 1179"/>
                <a:gd name="T5" fmla="*/ 327 h 1115"/>
                <a:gd name="T6" fmla="*/ 104 w 1179"/>
                <a:gd name="T7" fmla="*/ 346 h 1115"/>
                <a:gd name="T8" fmla="*/ 92 w 1179"/>
                <a:gd name="T9" fmla="*/ 441 h 1115"/>
                <a:gd name="T10" fmla="*/ 58 w 1179"/>
                <a:gd name="T11" fmla="*/ 494 h 1115"/>
                <a:gd name="T12" fmla="*/ 69 w 1179"/>
                <a:gd name="T13" fmla="*/ 505 h 1115"/>
                <a:gd name="T14" fmla="*/ 64 w 1179"/>
                <a:gd name="T15" fmla="*/ 529 h 1115"/>
                <a:gd name="T16" fmla="*/ 76 w 1179"/>
                <a:gd name="T17" fmla="*/ 542 h 1115"/>
                <a:gd name="T18" fmla="*/ 81 w 1179"/>
                <a:gd name="T19" fmla="*/ 548 h 1115"/>
                <a:gd name="T20" fmla="*/ 99 w 1179"/>
                <a:gd name="T21" fmla="*/ 548 h 1115"/>
                <a:gd name="T22" fmla="*/ 110 w 1179"/>
                <a:gd name="T23" fmla="*/ 548 h 1115"/>
                <a:gd name="T24" fmla="*/ 133 w 1179"/>
                <a:gd name="T25" fmla="*/ 548 h 1115"/>
                <a:gd name="T26" fmla="*/ 145 w 1179"/>
                <a:gd name="T27" fmla="*/ 536 h 1115"/>
                <a:gd name="T28" fmla="*/ 161 w 1179"/>
                <a:gd name="T29" fmla="*/ 529 h 1115"/>
                <a:gd name="T30" fmla="*/ 179 w 1179"/>
                <a:gd name="T31" fmla="*/ 536 h 1115"/>
                <a:gd name="T32" fmla="*/ 427 w 1179"/>
                <a:gd name="T33" fmla="*/ 505 h 1115"/>
                <a:gd name="T34" fmla="*/ 565 w 1179"/>
                <a:gd name="T35" fmla="*/ 434 h 1115"/>
                <a:gd name="T36" fmla="*/ 565 w 1179"/>
                <a:gd name="T37" fmla="*/ 346 h 1115"/>
                <a:gd name="T38" fmla="*/ 565 w 1179"/>
                <a:gd name="T39" fmla="*/ 298 h 1115"/>
                <a:gd name="T40" fmla="*/ 565 w 1179"/>
                <a:gd name="T41" fmla="*/ 244 h 1115"/>
                <a:gd name="T42" fmla="*/ 519 w 1179"/>
                <a:gd name="T43" fmla="*/ 244 h 1115"/>
                <a:gd name="T44" fmla="*/ 502 w 1179"/>
                <a:gd name="T45" fmla="*/ 214 h 1115"/>
                <a:gd name="T46" fmla="*/ 502 w 1179"/>
                <a:gd name="T47" fmla="*/ 131 h 1115"/>
                <a:gd name="T48" fmla="*/ 502 w 1179"/>
                <a:gd name="T49" fmla="*/ 71 h 1115"/>
                <a:gd name="T50" fmla="*/ 502 w 1179"/>
                <a:gd name="T51" fmla="*/ 0 h 1115"/>
                <a:gd name="T52" fmla="*/ 323 w 1179"/>
                <a:gd name="T53" fmla="*/ 0 h 1115"/>
                <a:gd name="T54" fmla="*/ 330 w 1179"/>
                <a:gd name="T55" fmla="*/ 6 h 1115"/>
                <a:gd name="T56" fmla="*/ 335 w 1179"/>
                <a:gd name="T57" fmla="*/ 29 h 1115"/>
                <a:gd name="T58" fmla="*/ 330 w 1179"/>
                <a:gd name="T59" fmla="*/ 48 h 1115"/>
                <a:gd name="T60" fmla="*/ 335 w 1179"/>
                <a:gd name="T61" fmla="*/ 60 h 1115"/>
                <a:gd name="T62" fmla="*/ 330 w 1179"/>
                <a:gd name="T63" fmla="*/ 65 h 1115"/>
                <a:gd name="T64" fmla="*/ 330 w 1179"/>
                <a:gd name="T65" fmla="*/ 77 h 1115"/>
                <a:gd name="T66" fmla="*/ 341 w 1179"/>
                <a:gd name="T67" fmla="*/ 89 h 1115"/>
                <a:gd name="T68" fmla="*/ 346 w 1179"/>
                <a:gd name="T69" fmla="*/ 113 h 1115"/>
                <a:gd name="T70" fmla="*/ 346 w 1179"/>
                <a:gd name="T71" fmla="*/ 131 h 1115"/>
                <a:gd name="T72" fmla="*/ 346 w 1179"/>
                <a:gd name="T73" fmla="*/ 155 h 1115"/>
                <a:gd name="T74" fmla="*/ 353 w 1179"/>
                <a:gd name="T75" fmla="*/ 172 h 1115"/>
                <a:gd name="T76" fmla="*/ 364 w 1179"/>
                <a:gd name="T77" fmla="*/ 184 h 1115"/>
                <a:gd name="T78" fmla="*/ 330 w 1179"/>
                <a:gd name="T79" fmla="*/ 238 h 1115"/>
                <a:gd name="T80" fmla="*/ 219 w 1179"/>
                <a:gd name="T81" fmla="*/ 267 h 1115"/>
                <a:gd name="T82" fmla="*/ 196 w 1179"/>
                <a:gd name="T83" fmla="*/ 274 h 1115"/>
                <a:gd name="T84" fmla="*/ 179 w 1179"/>
                <a:gd name="T85" fmla="*/ 262 h 1115"/>
                <a:gd name="T86" fmla="*/ 173 w 1179"/>
                <a:gd name="T87" fmla="*/ 250 h 1115"/>
                <a:gd name="T88" fmla="*/ 168 w 1179"/>
                <a:gd name="T89" fmla="*/ 238 h 1115"/>
                <a:gd name="T90" fmla="*/ 145 w 1179"/>
                <a:gd name="T91" fmla="*/ 227 h 1115"/>
                <a:gd name="T92" fmla="*/ 127 w 1179"/>
                <a:gd name="T93" fmla="*/ 220 h 1115"/>
                <a:gd name="T94" fmla="*/ 110 w 1179"/>
                <a:gd name="T95" fmla="*/ 214 h 1115"/>
                <a:gd name="T96" fmla="*/ 92 w 1179"/>
                <a:gd name="T97" fmla="*/ 203 h 1115"/>
                <a:gd name="T98" fmla="*/ 64 w 1179"/>
                <a:gd name="T99" fmla="*/ 190 h 1115"/>
                <a:gd name="T100" fmla="*/ 46 w 1179"/>
                <a:gd name="T101" fmla="*/ 184 h 1115"/>
                <a:gd name="T102" fmla="*/ 30 w 1179"/>
                <a:gd name="T103" fmla="*/ 196 h 1115"/>
                <a:gd name="T104" fmla="*/ 7 w 1179"/>
                <a:gd name="T105" fmla="*/ 196 h 111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79"/>
                <a:gd name="T160" fmla="*/ 0 h 1115"/>
                <a:gd name="T161" fmla="*/ 1179 w 1179"/>
                <a:gd name="T162" fmla="*/ 1115 h 111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79" h="1115">
                  <a:moveTo>
                    <a:pt x="0" y="384"/>
                  </a:moveTo>
                  <a:lnTo>
                    <a:pt x="14" y="420"/>
                  </a:lnTo>
                  <a:lnTo>
                    <a:pt x="73" y="432"/>
                  </a:lnTo>
                  <a:lnTo>
                    <a:pt x="73" y="480"/>
                  </a:lnTo>
                  <a:lnTo>
                    <a:pt x="121" y="505"/>
                  </a:lnTo>
                  <a:lnTo>
                    <a:pt x="121" y="528"/>
                  </a:lnTo>
                  <a:lnTo>
                    <a:pt x="169" y="553"/>
                  </a:lnTo>
                  <a:lnTo>
                    <a:pt x="169" y="587"/>
                  </a:lnTo>
                  <a:lnTo>
                    <a:pt x="192" y="587"/>
                  </a:lnTo>
                  <a:lnTo>
                    <a:pt x="192" y="612"/>
                  </a:lnTo>
                  <a:lnTo>
                    <a:pt x="254" y="612"/>
                  </a:lnTo>
                  <a:lnTo>
                    <a:pt x="254" y="660"/>
                  </a:lnTo>
                  <a:lnTo>
                    <a:pt x="302" y="683"/>
                  </a:lnTo>
                  <a:lnTo>
                    <a:pt x="277" y="697"/>
                  </a:lnTo>
                  <a:lnTo>
                    <a:pt x="217" y="683"/>
                  </a:lnTo>
                  <a:lnTo>
                    <a:pt x="217" y="697"/>
                  </a:lnTo>
                  <a:lnTo>
                    <a:pt x="206" y="697"/>
                  </a:lnTo>
                  <a:lnTo>
                    <a:pt x="206" y="731"/>
                  </a:lnTo>
                  <a:lnTo>
                    <a:pt x="192" y="731"/>
                  </a:lnTo>
                  <a:lnTo>
                    <a:pt x="192" y="889"/>
                  </a:lnTo>
                  <a:lnTo>
                    <a:pt x="206" y="889"/>
                  </a:lnTo>
                  <a:lnTo>
                    <a:pt x="206" y="985"/>
                  </a:lnTo>
                  <a:lnTo>
                    <a:pt x="110" y="996"/>
                  </a:lnTo>
                  <a:lnTo>
                    <a:pt x="121" y="996"/>
                  </a:lnTo>
                  <a:lnTo>
                    <a:pt x="121" y="1008"/>
                  </a:lnTo>
                  <a:lnTo>
                    <a:pt x="133" y="1008"/>
                  </a:lnTo>
                  <a:lnTo>
                    <a:pt x="133" y="1019"/>
                  </a:lnTo>
                  <a:lnTo>
                    <a:pt x="144" y="1019"/>
                  </a:lnTo>
                  <a:lnTo>
                    <a:pt x="144" y="1033"/>
                  </a:lnTo>
                  <a:lnTo>
                    <a:pt x="144" y="1044"/>
                  </a:lnTo>
                  <a:lnTo>
                    <a:pt x="133" y="1056"/>
                  </a:lnTo>
                  <a:lnTo>
                    <a:pt x="133" y="1067"/>
                  </a:lnTo>
                  <a:lnTo>
                    <a:pt x="133" y="1081"/>
                  </a:lnTo>
                  <a:lnTo>
                    <a:pt x="144" y="1081"/>
                  </a:lnTo>
                  <a:lnTo>
                    <a:pt x="144" y="1092"/>
                  </a:lnTo>
                  <a:lnTo>
                    <a:pt x="158" y="1092"/>
                  </a:lnTo>
                  <a:lnTo>
                    <a:pt x="144" y="1104"/>
                  </a:lnTo>
                  <a:lnTo>
                    <a:pt x="158" y="1104"/>
                  </a:lnTo>
                  <a:lnTo>
                    <a:pt x="169" y="1115"/>
                  </a:lnTo>
                  <a:lnTo>
                    <a:pt x="169" y="1104"/>
                  </a:lnTo>
                  <a:lnTo>
                    <a:pt x="169" y="1115"/>
                  </a:lnTo>
                  <a:lnTo>
                    <a:pt x="181" y="1104"/>
                  </a:lnTo>
                  <a:lnTo>
                    <a:pt x="192" y="1104"/>
                  </a:lnTo>
                  <a:lnTo>
                    <a:pt x="206" y="1104"/>
                  </a:lnTo>
                  <a:lnTo>
                    <a:pt x="206" y="1092"/>
                  </a:lnTo>
                  <a:lnTo>
                    <a:pt x="217" y="1092"/>
                  </a:lnTo>
                  <a:lnTo>
                    <a:pt x="217" y="1104"/>
                  </a:lnTo>
                  <a:lnTo>
                    <a:pt x="229" y="1104"/>
                  </a:lnTo>
                  <a:lnTo>
                    <a:pt x="240" y="1104"/>
                  </a:lnTo>
                  <a:lnTo>
                    <a:pt x="254" y="1115"/>
                  </a:lnTo>
                  <a:lnTo>
                    <a:pt x="265" y="1115"/>
                  </a:lnTo>
                  <a:lnTo>
                    <a:pt x="277" y="1104"/>
                  </a:lnTo>
                  <a:lnTo>
                    <a:pt x="277" y="1092"/>
                  </a:lnTo>
                  <a:lnTo>
                    <a:pt x="288" y="1092"/>
                  </a:lnTo>
                  <a:lnTo>
                    <a:pt x="288" y="1081"/>
                  </a:lnTo>
                  <a:lnTo>
                    <a:pt x="302" y="1081"/>
                  </a:lnTo>
                  <a:lnTo>
                    <a:pt x="313" y="1081"/>
                  </a:lnTo>
                  <a:lnTo>
                    <a:pt x="325" y="1081"/>
                  </a:lnTo>
                  <a:lnTo>
                    <a:pt x="336" y="1081"/>
                  </a:lnTo>
                  <a:lnTo>
                    <a:pt x="336" y="1067"/>
                  </a:lnTo>
                  <a:lnTo>
                    <a:pt x="350" y="1067"/>
                  </a:lnTo>
                  <a:lnTo>
                    <a:pt x="350" y="1081"/>
                  </a:lnTo>
                  <a:lnTo>
                    <a:pt x="361" y="1081"/>
                  </a:lnTo>
                  <a:lnTo>
                    <a:pt x="373" y="1081"/>
                  </a:lnTo>
                  <a:lnTo>
                    <a:pt x="494" y="1081"/>
                  </a:lnTo>
                  <a:lnTo>
                    <a:pt x="770" y="1081"/>
                  </a:lnTo>
                  <a:lnTo>
                    <a:pt x="891" y="1081"/>
                  </a:lnTo>
                  <a:lnTo>
                    <a:pt x="891" y="1019"/>
                  </a:lnTo>
                  <a:lnTo>
                    <a:pt x="1047" y="985"/>
                  </a:lnTo>
                  <a:lnTo>
                    <a:pt x="1047" y="912"/>
                  </a:lnTo>
                  <a:lnTo>
                    <a:pt x="1179" y="889"/>
                  </a:lnTo>
                  <a:lnTo>
                    <a:pt x="1179" y="875"/>
                  </a:lnTo>
                  <a:lnTo>
                    <a:pt x="1179" y="841"/>
                  </a:lnTo>
                  <a:lnTo>
                    <a:pt x="1179" y="731"/>
                  </a:lnTo>
                  <a:lnTo>
                    <a:pt x="1179" y="720"/>
                  </a:lnTo>
                  <a:lnTo>
                    <a:pt x="1179" y="697"/>
                  </a:lnTo>
                  <a:lnTo>
                    <a:pt x="1179" y="683"/>
                  </a:lnTo>
                  <a:lnTo>
                    <a:pt x="1179" y="672"/>
                  </a:lnTo>
                  <a:lnTo>
                    <a:pt x="1179" y="660"/>
                  </a:lnTo>
                  <a:lnTo>
                    <a:pt x="1179" y="601"/>
                  </a:lnTo>
                  <a:lnTo>
                    <a:pt x="1179" y="576"/>
                  </a:lnTo>
                  <a:lnTo>
                    <a:pt x="1179" y="553"/>
                  </a:lnTo>
                  <a:lnTo>
                    <a:pt x="1179" y="539"/>
                  </a:lnTo>
                  <a:lnTo>
                    <a:pt x="1179" y="491"/>
                  </a:lnTo>
                  <a:lnTo>
                    <a:pt x="1143" y="491"/>
                  </a:lnTo>
                  <a:lnTo>
                    <a:pt x="1131" y="491"/>
                  </a:lnTo>
                  <a:lnTo>
                    <a:pt x="1120" y="491"/>
                  </a:lnTo>
                  <a:lnTo>
                    <a:pt x="1083" y="491"/>
                  </a:lnTo>
                  <a:lnTo>
                    <a:pt x="1072" y="491"/>
                  </a:lnTo>
                  <a:lnTo>
                    <a:pt x="1047" y="491"/>
                  </a:lnTo>
                  <a:lnTo>
                    <a:pt x="1047" y="480"/>
                  </a:lnTo>
                  <a:lnTo>
                    <a:pt x="1047" y="432"/>
                  </a:lnTo>
                  <a:lnTo>
                    <a:pt x="1047" y="409"/>
                  </a:lnTo>
                  <a:lnTo>
                    <a:pt x="1047" y="395"/>
                  </a:lnTo>
                  <a:lnTo>
                    <a:pt x="1047" y="299"/>
                  </a:lnTo>
                  <a:lnTo>
                    <a:pt x="1047" y="265"/>
                  </a:lnTo>
                  <a:lnTo>
                    <a:pt x="1047" y="251"/>
                  </a:lnTo>
                  <a:lnTo>
                    <a:pt x="1047" y="203"/>
                  </a:lnTo>
                  <a:lnTo>
                    <a:pt x="1047" y="155"/>
                  </a:lnTo>
                  <a:lnTo>
                    <a:pt x="1047" y="144"/>
                  </a:lnTo>
                  <a:lnTo>
                    <a:pt x="1047" y="121"/>
                  </a:lnTo>
                  <a:lnTo>
                    <a:pt x="1047" y="73"/>
                  </a:lnTo>
                  <a:lnTo>
                    <a:pt x="1047" y="36"/>
                  </a:lnTo>
                  <a:lnTo>
                    <a:pt x="1047" y="0"/>
                  </a:lnTo>
                  <a:lnTo>
                    <a:pt x="1010" y="0"/>
                  </a:lnTo>
                  <a:lnTo>
                    <a:pt x="939" y="0"/>
                  </a:lnTo>
                  <a:lnTo>
                    <a:pt x="914" y="0"/>
                  </a:lnTo>
                  <a:lnTo>
                    <a:pt x="674" y="0"/>
                  </a:lnTo>
                  <a:lnTo>
                    <a:pt x="674" y="12"/>
                  </a:lnTo>
                  <a:lnTo>
                    <a:pt x="688" y="12"/>
                  </a:lnTo>
                  <a:lnTo>
                    <a:pt x="688" y="0"/>
                  </a:lnTo>
                  <a:lnTo>
                    <a:pt x="688" y="12"/>
                  </a:lnTo>
                  <a:lnTo>
                    <a:pt x="688" y="25"/>
                  </a:lnTo>
                  <a:lnTo>
                    <a:pt x="688" y="36"/>
                  </a:lnTo>
                  <a:lnTo>
                    <a:pt x="699" y="48"/>
                  </a:lnTo>
                  <a:lnTo>
                    <a:pt x="699" y="59"/>
                  </a:lnTo>
                  <a:lnTo>
                    <a:pt x="699" y="73"/>
                  </a:lnTo>
                  <a:lnTo>
                    <a:pt x="688" y="73"/>
                  </a:lnTo>
                  <a:lnTo>
                    <a:pt x="699" y="84"/>
                  </a:lnTo>
                  <a:lnTo>
                    <a:pt x="688" y="96"/>
                  </a:lnTo>
                  <a:lnTo>
                    <a:pt x="699" y="96"/>
                  </a:lnTo>
                  <a:lnTo>
                    <a:pt x="711" y="107"/>
                  </a:lnTo>
                  <a:lnTo>
                    <a:pt x="699" y="107"/>
                  </a:lnTo>
                  <a:lnTo>
                    <a:pt x="699" y="121"/>
                  </a:lnTo>
                  <a:lnTo>
                    <a:pt x="688" y="121"/>
                  </a:lnTo>
                  <a:lnTo>
                    <a:pt x="688" y="132"/>
                  </a:lnTo>
                  <a:lnTo>
                    <a:pt x="674" y="132"/>
                  </a:lnTo>
                  <a:lnTo>
                    <a:pt x="688" y="132"/>
                  </a:lnTo>
                  <a:lnTo>
                    <a:pt x="688" y="144"/>
                  </a:lnTo>
                  <a:lnTo>
                    <a:pt x="674" y="144"/>
                  </a:lnTo>
                  <a:lnTo>
                    <a:pt x="674" y="155"/>
                  </a:lnTo>
                  <a:lnTo>
                    <a:pt x="688" y="155"/>
                  </a:lnTo>
                  <a:lnTo>
                    <a:pt x="688" y="169"/>
                  </a:lnTo>
                  <a:lnTo>
                    <a:pt x="699" y="169"/>
                  </a:lnTo>
                  <a:lnTo>
                    <a:pt x="699" y="180"/>
                  </a:lnTo>
                  <a:lnTo>
                    <a:pt x="711" y="180"/>
                  </a:lnTo>
                  <a:lnTo>
                    <a:pt x="711" y="192"/>
                  </a:lnTo>
                  <a:lnTo>
                    <a:pt x="722" y="203"/>
                  </a:lnTo>
                  <a:lnTo>
                    <a:pt x="722" y="217"/>
                  </a:lnTo>
                  <a:lnTo>
                    <a:pt x="722" y="228"/>
                  </a:lnTo>
                  <a:lnTo>
                    <a:pt x="736" y="240"/>
                  </a:lnTo>
                  <a:lnTo>
                    <a:pt x="736" y="251"/>
                  </a:lnTo>
                  <a:lnTo>
                    <a:pt x="736" y="265"/>
                  </a:lnTo>
                  <a:lnTo>
                    <a:pt x="722" y="265"/>
                  </a:lnTo>
                  <a:lnTo>
                    <a:pt x="722" y="276"/>
                  </a:lnTo>
                  <a:lnTo>
                    <a:pt x="722" y="288"/>
                  </a:lnTo>
                  <a:lnTo>
                    <a:pt x="722" y="299"/>
                  </a:lnTo>
                  <a:lnTo>
                    <a:pt x="722" y="313"/>
                  </a:lnTo>
                  <a:lnTo>
                    <a:pt x="722" y="324"/>
                  </a:lnTo>
                  <a:lnTo>
                    <a:pt x="711" y="336"/>
                  </a:lnTo>
                  <a:lnTo>
                    <a:pt x="722" y="336"/>
                  </a:lnTo>
                  <a:lnTo>
                    <a:pt x="736" y="347"/>
                  </a:lnTo>
                  <a:lnTo>
                    <a:pt x="736" y="361"/>
                  </a:lnTo>
                  <a:lnTo>
                    <a:pt x="747" y="361"/>
                  </a:lnTo>
                  <a:lnTo>
                    <a:pt x="747" y="372"/>
                  </a:lnTo>
                  <a:lnTo>
                    <a:pt x="759" y="372"/>
                  </a:lnTo>
                  <a:lnTo>
                    <a:pt x="759" y="384"/>
                  </a:lnTo>
                  <a:lnTo>
                    <a:pt x="770" y="384"/>
                  </a:lnTo>
                  <a:lnTo>
                    <a:pt x="770" y="480"/>
                  </a:lnTo>
                  <a:lnTo>
                    <a:pt x="688" y="480"/>
                  </a:lnTo>
                  <a:lnTo>
                    <a:pt x="688" y="528"/>
                  </a:lnTo>
                  <a:lnTo>
                    <a:pt x="480" y="528"/>
                  </a:lnTo>
                  <a:lnTo>
                    <a:pt x="469" y="539"/>
                  </a:lnTo>
                  <a:lnTo>
                    <a:pt x="457" y="539"/>
                  </a:lnTo>
                  <a:lnTo>
                    <a:pt x="446" y="539"/>
                  </a:lnTo>
                  <a:lnTo>
                    <a:pt x="432" y="553"/>
                  </a:lnTo>
                  <a:lnTo>
                    <a:pt x="421" y="553"/>
                  </a:lnTo>
                  <a:lnTo>
                    <a:pt x="409" y="553"/>
                  </a:lnTo>
                  <a:lnTo>
                    <a:pt x="398" y="553"/>
                  </a:lnTo>
                  <a:lnTo>
                    <a:pt x="398" y="539"/>
                  </a:lnTo>
                  <a:lnTo>
                    <a:pt x="384" y="528"/>
                  </a:lnTo>
                  <a:lnTo>
                    <a:pt x="373" y="528"/>
                  </a:lnTo>
                  <a:lnTo>
                    <a:pt x="373" y="516"/>
                  </a:lnTo>
                  <a:lnTo>
                    <a:pt x="361" y="516"/>
                  </a:lnTo>
                  <a:lnTo>
                    <a:pt x="350" y="516"/>
                  </a:lnTo>
                  <a:lnTo>
                    <a:pt x="361" y="505"/>
                  </a:lnTo>
                  <a:lnTo>
                    <a:pt x="361" y="491"/>
                  </a:lnTo>
                  <a:lnTo>
                    <a:pt x="361" y="480"/>
                  </a:lnTo>
                  <a:lnTo>
                    <a:pt x="350" y="468"/>
                  </a:lnTo>
                  <a:lnTo>
                    <a:pt x="350" y="480"/>
                  </a:lnTo>
                  <a:lnTo>
                    <a:pt x="336" y="480"/>
                  </a:lnTo>
                  <a:lnTo>
                    <a:pt x="325" y="468"/>
                  </a:lnTo>
                  <a:lnTo>
                    <a:pt x="313" y="468"/>
                  </a:lnTo>
                  <a:lnTo>
                    <a:pt x="302" y="457"/>
                  </a:lnTo>
                  <a:lnTo>
                    <a:pt x="288" y="457"/>
                  </a:lnTo>
                  <a:lnTo>
                    <a:pt x="277" y="457"/>
                  </a:lnTo>
                  <a:lnTo>
                    <a:pt x="277" y="443"/>
                  </a:lnTo>
                  <a:lnTo>
                    <a:pt x="265" y="443"/>
                  </a:lnTo>
                  <a:lnTo>
                    <a:pt x="254" y="443"/>
                  </a:lnTo>
                  <a:lnTo>
                    <a:pt x="240" y="443"/>
                  </a:lnTo>
                  <a:lnTo>
                    <a:pt x="240" y="432"/>
                  </a:lnTo>
                  <a:lnTo>
                    <a:pt x="229" y="432"/>
                  </a:lnTo>
                  <a:lnTo>
                    <a:pt x="217" y="420"/>
                  </a:lnTo>
                  <a:lnTo>
                    <a:pt x="206" y="420"/>
                  </a:lnTo>
                  <a:lnTo>
                    <a:pt x="206" y="409"/>
                  </a:lnTo>
                  <a:lnTo>
                    <a:pt x="192" y="409"/>
                  </a:lnTo>
                  <a:lnTo>
                    <a:pt x="192" y="395"/>
                  </a:lnTo>
                  <a:lnTo>
                    <a:pt x="169" y="395"/>
                  </a:lnTo>
                  <a:lnTo>
                    <a:pt x="144" y="395"/>
                  </a:lnTo>
                  <a:lnTo>
                    <a:pt x="133" y="384"/>
                  </a:lnTo>
                  <a:lnTo>
                    <a:pt x="121" y="384"/>
                  </a:lnTo>
                  <a:lnTo>
                    <a:pt x="110" y="384"/>
                  </a:lnTo>
                  <a:lnTo>
                    <a:pt x="96" y="384"/>
                  </a:lnTo>
                  <a:lnTo>
                    <a:pt x="96" y="372"/>
                  </a:lnTo>
                  <a:lnTo>
                    <a:pt x="85" y="384"/>
                  </a:lnTo>
                  <a:lnTo>
                    <a:pt x="85" y="395"/>
                  </a:lnTo>
                  <a:lnTo>
                    <a:pt x="73" y="395"/>
                  </a:lnTo>
                  <a:lnTo>
                    <a:pt x="62" y="395"/>
                  </a:lnTo>
                  <a:lnTo>
                    <a:pt x="48" y="395"/>
                  </a:lnTo>
                  <a:lnTo>
                    <a:pt x="37" y="395"/>
                  </a:lnTo>
                  <a:lnTo>
                    <a:pt x="25" y="395"/>
                  </a:lnTo>
                  <a:lnTo>
                    <a:pt x="14" y="395"/>
                  </a:lnTo>
                  <a:lnTo>
                    <a:pt x="14" y="384"/>
                  </a:lnTo>
                  <a:lnTo>
                    <a:pt x="0" y="384"/>
                  </a:lnTo>
                  <a:close/>
                </a:path>
              </a:pathLst>
            </a:custGeom>
            <a:solidFill>
              <a:srgbClr val="CCEC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" name="Freeform 166"/>
            <p:cNvSpPr>
              <a:spLocks/>
            </p:cNvSpPr>
            <p:nvPr/>
          </p:nvSpPr>
          <p:spPr bwMode="auto">
            <a:xfrm>
              <a:off x="1237" y="1845"/>
              <a:ext cx="565" cy="553"/>
            </a:xfrm>
            <a:custGeom>
              <a:avLst/>
              <a:gdLst>
                <a:gd name="T0" fmla="*/ 35 w 1179"/>
                <a:gd name="T1" fmla="*/ 238 h 1115"/>
                <a:gd name="T2" fmla="*/ 81 w 1179"/>
                <a:gd name="T3" fmla="*/ 291 h 1115"/>
                <a:gd name="T4" fmla="*/ 122 w 1179"/>
                <a:gd name="T5" fmla="*/ 327 h 1115"/>
                <a:gd name="T6" fmla="*/ 104 w 1179"/>
                <a:gd name="T7" fmla="*/ 346 h 1115"/>
                <a:gd name="T8" fmla="*/ 92 w 1179"/>
                <a:gd name="T9" fmla="*/ 441 h 1115"/>
                <a:gd name="T10" fmla="*/ 58 w 1179"/>
                <a:gd name="T11" fmla="*/ 494 h 1115"/>
                <a:gd name="T12" fmla="*/ 69 w 1179"/>
                <a:gd name="T13" fmla="*/ 505 h 1115"/>
                <a:gd name="T14" fmla="*/ 64 w 1179"/>
                <a:gd name="T15" fmla="*/ 529 h 1115"/>
                <a:gd name="T16" fmla="*/ 76 w 1179"/>
                <a:gd name="T17" fmla="*/ 542 h 1115"/>
                <a:gd name="T18" fmla="*/ 81 w 1179"/>
                <a:gd name="T19" fmla="*/ 548 h 1115"/>
                <a:gd name="T20" fmla="*/ 99 w 1179"/>
                <a:gd name="T21" fmla="*/ 548 h 1115"/>
                <a:gd name="T22" fmla="*/ 110 w 1179"/>
                <a:gd name="T23" fmla="*/ 548 h 1115"/>
                <a:gd name="T24" fmla="*/ 133 w 1179"/>
                <a:gd name="T25" fmla="*/ 548 h 1115"/>
                <a:gd name="T26" fmla="*/ 145 w 1179"/>
                <a:gd name="T27" fmla="*/ 536 h 1115"/>
                <a:gd name="T28" fmla="*/ 161 w 1179"/>
                <a:gd name="T29" fmla="*/ 529 h 1115"/>
                <a:gd name="T30" fmla="*/ 179 w 1179"/>
                <a:gd name="T31" fmla="*/ 536 h 1115"/>
                <a:gd name="T32" fmla="*/ 427 w 1179"/>
                <a:gd name="T33" fmla="*/ 505 h 1115"/>
                <a:gd name="T34" fmla="*/ 565 w 1179"/>
                <a:gd name="T35" fmla="*/ 434 h 1115"/>
                <a:gd name="T36" fmla="*/ 565 w 1179"/>
                <a:gd name="T37" fmla="*/ 346 h 1115"/>
                <a:gd name="T38" fmla="*/ 565 w 1179"/>
                <a:gd name="T39" fmla="*/ 298 h 1115"/>
                <a:gd name="T40" fmla="*/ 565 w 1179"/>
                <a:gd name="T41" fmla="*/ 244 h 1115"/>
                <a:gd name="T42" fmla="*/ 519 w 1179"/>
                <a:gd name="T43" fmla="*/ 244 h 1115"/>
                <a:gd name="T44" fmla="*/ 502 w 1179"/>
                <a:gd name="T45" fmla="*/ 214 h 1115"/>
                <a:gd name="T46" fmla="*/ 502 w 1179"/>
                <a:gd name="T47" fmla="*/ 131 h 1115"/>
                <a:gd name="T48" fmla="*/ 502 w 1179"/>
                <a:gd name="T49" fmla="*/ 71 h 1115"/>
                <a:gd name="T50" fmla="*/ 502 w 1179"/>
                <a:gd name="T51" fmla="*/ 0 h 1115"/>
                <a:gd name="T52" fmla="*/ 323 w 1179"/>
                <a:gd name="T53" fmla="*/ 0 h 1115"/>
                <a:gd name="T54" fmla="*/ 330 w 1179"/>
                <a:gd name="T55" fmla="*/ 6 h 1115"/>
                <a:gd name="T56" fmla="*/ 335 w 1179"/>
                <a:gd name="T57" fmla="*/ 29 h 1115"/>
                <a:gd name="T58" fmla="*/ 330 w 1179"/>
                <a:gd name="T59" fmla="*/ 48 h 1115"/>
                <a:gd name="T60" fmla="*/ 335 w 1179"/>
                <a:gd name="T61" fmla="*/ 60 h 1115"/>
                <a:gd name="T62" fmla="*/ 330 w 1179"/>
                <a:gd name="T63" fmla="*/ 65 h 1115"/>
                <a:gd name="T64" fmla="*/ 330 w 1179"/>
                <a:gd name="T65" fmla="*/ 77 h 1115"/>
                <a:gd name="T66" fmla="*/ 341 w 1179"/>
                <a:gd name="T67" fmla="*/ 89 h 1115"/>
                <a:gd name="T68" fmla="*/ 346 w 1179"/>
                <a:gd name="T69" fmla="*/ 113 h 1115"/>
                <a:gd name="T70" fmla="*/ 346 w 1179"/>
                <a:gd name="T71" fmla="*/ 131 h 1115"/>
                <a:gd name="T72" fmla="*/ 346 w 1179"/>
                <a:gd name="T73" fmla="*/ 155 h 1115"/>
                <a:gd name="T74" fmla="*/ 353 w 1179"/>
                <a:gd name="T75" fmla="*/ 172 h 1115"/>
                <a:gd name="T76" fmla="*/ 364 w 1179"/>
                <a:gd name="T77" fmla="*/ 184 h 1115"/>
                <a:gd name="T78" fmla="*/ 330 w 1179"/>
                <a:gd name="T79" fmla="*/ 238 h 1115"/>
                <a:gd name="T80" fmla="*/ 219 w 1179"/>
                <a:gd name="T81" fmla="*/ 267 h 1115"/>
                <a:gd name="T82" fmla="*/ 196 w 1179"/>
                <a:gd name="T83" fmla="*/ 274 h 1115"/>
                <a:gd name="T84" fmla="*/ 179 w 1179"/>
                <a:gd name="T85" fmla="*/ 262 h 1115"/>
                <a:gd name="T86" fmla="*/ 173 w 1179"/>
                <a:gd name="T87" fmla="*/ 250 h 1115"/>
                <a:gd name="T88" fmla="*/ 168 w 1179"/>
                <a:gd name="T89" fmla="*/ 238 h 1115"/>
                <a:gd name="T90" fmla="*/ 145 w 1179"/>
                <a:gd name="T91" fmla="*/ 227 h 1115"/>
                <a:gd name="T92" fmla="*/ 127 w 1179"/>
                <a:gd name="T93" fmla="*/ 220 h 1115"/>
                <a:gd name="T94" fmla="*/ 110 w 1179"/>
                <a:gd name="T95" fmla="*/ 214 h 1115"/>
                <a:gd name="T96" fmla="*/ 92 w 1179"/>
                <a:gd name="T97" fmla="*/ 203 h 1115"/>
                <a:gd name="T98" fmla="*/ 64 w 1179"/>
                <a:gd name="T99" fmla="*/ 190 h 1115"/>
                <a:gd name="T100" fmla="*/ 46 w 1179"/>
                <a:gd name="T101" fmla="*/ 184 h 1115"/>
                <a:gd name="T102" fmla="*/ 30 w 1179"/>
                <a:gd name="T103" fmla="*/ 196 h 1115"/>
                <a:gd name="T104" fmla="*/ 7 w 1179"/>
                <a:gd name="T105" fmla="*/ 196 h 111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79"/>
                <a:gd name="T160" fmla="*/ 0 h 1115"/>
                <a:gd name="T161" fmla="*/ 1179 w 1179"/>
                <a:gd name="T162" fmla="*/ 1115 h 111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79" h="1115">
                  <a:moveTo>
                    <a:pt x="0" y="384"/>
                  </a:moveTo>
                  <a:lnTo>
                    <a:pt x="14" y="420"/>
                  </a:lnTo>
                  <a:lnTo>
                    <a:pt x="73" y="432"/>
                  </a:lnTo>
                  <a:lnTo>
                    <a:pt x="73" y="480"/>
                  </a:lnTo>
                  <a:lnTo>
                    <a:pt x="121" y="505"/>
                  </a:lnTo>
                  <a:lnTo>
                    <a:pt x="121" y="528"/>
                  </a:lnTo>
                  <a:lnTo>
                    <a:pt x="169" y="553"/>
                  </a:lnTo>
                  <a:lnTo>
                    <a:pt x="169" y="587"/>
                  </a:lnTo>
                  <a:lnTo>
                    <a:pt x="192" y="587"/>
                  </a:lnTo>
                  <a:lnTo>
                    <a:pt x="192" y="612"/>
                  </a:lnTo>
                  <a:lnTo>
                    <a:pt x="254" y="612"/>
                  </a:lnTo>
                  <a:lnTo>
                    <a:pt x="254" y="660"/>
                  </a:lnTo>
                  <a:lnTo>
                    <a:pt x="302" y="683"/>
                  </a:lnTo>
                  <a:lnTo>
                    <a:pt x="277" y="697"/>
                  </a:lnTo>
                  <a:lnTo>
                    <a:pt x="217" y="683"/>
                  </a:lnTo>
                  <a:lnTo>
                    <a:pt x="217" y="697"/>
                  </a:lnTo>
                  <a:lnTo>
                    <a:pt x="206" y="697"/>
                  </a:lnTo>
                  <a:lnTo>
                    <a:pt x="206" y="731"/>
                  </a:lnTo>
                  <a:lnTo>
                    <a:pt x="192" y="731"/>
                  </a:lnTo>
                  <a:lnTo>
                    <a:pt x="192" y="889"/>
                  </a:lnTo>
                  <a:lnTo>
                    <a:pt x="206" y="889"/>
                  </a:lnTo>
                  <a:lnTo>
                    <a:pt x="206" y="985"/>
                  </a:lnTo>
                  <a:lnTo>
                    <a:pt x="110" y="996"/>
                  </a:lnTo>
                  <a:lnTo>
                    <a:pt x="121" y="996"/>
                  </a:lnTo>
                  <a:lnTo>
                    <a:pt x="121" y="1008"/>
                  </a:lnTo>
                  <a:lnTo>
                    <a:pt x="133" y="1008"/>
                  </a:lnTo>
                  <a:lnTo>
                    <a:pt x="133" y="1019"/>
                  </a:lnTo>
                  <a:lnTo>
                    <a:pt x="144" y="1019"/>
                  </a:lnTo>
                  <a:lnTo>
                    <a:pt x="144" y="1033"/>
                  </a:lnTo>
                  <a:lnTo>
                    <a:pt x="144" y="1044"/>
                  </a:lnTo>
                  <a:lnTo>
                    <a:pt x="133" y="1056"/>
                  </a:lnTo>
                  <a:lnTo>
                    <a:pt x="133" y="1067"/>
                  </a:lnTo>
                  <a:lnTo>
                    <a:pt x="133" y="1081"/>
                  </a:lnTo>
                  <a:lnTo>
                    <a:pt x="144" y="1081"/>
                  </a:lnTo>
                  <a:lnTo>
                    <a:pt x="144" y="1092"/>
                  </a:lnTo>
                  <a:lnTo>
                    <a:pt x="158" y="1092"/>
                  </a:lnTo>
                  <a:lnTo>
                    <a:pt x="144" y="1104"/>
                  </a:lnTo>
                  <a:lnTo>
                    <a:pt x="158" y="1104"/>
                  </a:lnTo>
                  <a:lnTo>
                    <a:pt x="169" y="1115"/>
                  </a:lnTo>
                  <a:lnTo>
                    <a:pt x="169" y="1104"/>
                  </a:lnTo>
                  <a:lnTo>
                    <a:pt x="169" y="1115"/>
                  </a:lnTo>
                  <a:lnTo>
                    <a:pt x="181" y="1104"/>
                  </a:lnTo>
                  <a:lnTo>
                    <a:pt x="192" y="1104"/>
                  </a:lnTo>
                  <a:lnTo>
                    <a:pt x="206" y="1104"/>
                  </a:lnTo>
                  <a:lnTo>
                    <a:pt x="206" y="1092"/>
                  </a:lnTo>
                  <a:lnTo>
                    <a:pt x="217" y="1092"/>
                  </a:lnTo>
                  <a:lnTo>
                    <a:pt x="217" y="1104"/>
                  </a:lnTo>
                  <a:lnTo>
                    <a:pt x="229" y="1104"/>
                  </a:lnTo>
                  <a:lnTo>
                    <a:pt x="240" y="1104"/>
                  </a:lnTo>
                  <a:lnTo>
                    <a:pt x="254" y="1115"/>
                  </a:lnTo>
                  <a:lnTo>
                    <a:pt x="265" y="1115"/>
                  </a:lnTo>
                  <a:lnTo>
                    <a:pt x="277" y="1104"/>
                  </a:lnTo>
                  <a:lnTo>
                    <a:pt x="277" y="1092"/>
                  </a:lnTo>
                  <a:lnTo>
                    <a:pt x="288" y="1092"/>
                  </a:lnTo>
                  <a:lnTo>
                    <a:pt x="288" y="1081"/>
                  </a:lnTo>
                  <a:lnTo>
                    <a:pt x="302" y="1081"/>
                  </a:lnTo>
                  <a:lnTo>
                    <a:pt x="313" y="1081"/>
                  </a:lnTo>
                  <a:lnTo>
                    <a:pt x="325" y="1081"/>
                  </a:lnTo>
                  <a:lnTo>
                    <a:pt x="336" y="1081"/>
                  </a:lnTo>
                  <a:lnTo>
                    <a:pt x="336" y="1067"/>
                  </a:lnTo>
                  <a:lnTo>
                    <a:pt x="350" y="1067"/>
                  </a:lnTo>
                  <a:lnTo>
                    <a:pt x="350" y="1081"/>
                  </a:lnTo>
                  <a:lnTo>
                    <a:pt x="361" y="1081"/>
                  </a:lnTo>
                  <a:lnTo>
                    <a:pt x="373" y="1081"/>
                  </a:lnTo>
                  <a:lnTo>
                    <a:pt x="494" y="1081"/>
                  </a:lnTo>
                  <a:lnTo>
                    <a:pt x="770" y="1081"/>
                  </a:lnTo>
                  <a:lnTo>
                    <a:pt x="891" y="1081"/>
                  </a:lnTo>
                  <a:lnTo>
                    <a:pt x="891" y="1019"/>
                  </a:lnTo>
                  <a:lnTo>
                    <a:pt x="1047" y="985"/>
                  </a:lnTo>
                  <a:lnTo>
                    <a:pt x="1047" y="912"/>
                  </a:lnTo>
                  <a:lnTo>
                    <a:pt x="1179" y="889"/>
                  </a:lnTo>
                  <a:lnTo>
                    <a:pt x="1179" y="875"/>
                  </a:lnTo>
                  <a:lnTo>
                    <a:pt x="1179" y="841"/>
                  </a:lnTo>
                  <a:lnTo>
                    <a:pt x="1179" y="731"/>
                  </a:lnTo>
                  <a:lnTo>
                    <a:pt x="1179" y="720"/>
                  </a:lnTo>
                  <a:lnTo>
                    <a:pt x="1179" y="697"/>
                  </a:lnTo>
                  <a:lnTo>
                    <a:pt x="1179" y="683"/>
                  </a:lnTo>
                  <a:lnTo>
                    <a:pt x="1179" y="672"/>
                  </a:lnTo>
                  <a:lnTo>
                    <a:pt x="1179" y="660"/>
                  </a:lnTo>
                  <a:lnTo>
                    <a:pt x="1179" y="601"/>
                  </a:lnTo>
                  <a:lnTo>
                    <a:pt x="1179" y="576"/>
                  </a:lnTo>
                  <a:lnTo>
                    <a:pt x="1179" y="553"/>
                  </a:lnTo>
                  <a:lnTo>
                    <a:pt x="1179" y="539"/>
                  </a:lnTo>
                  <a:lnTo>
                    <a:pt x="1179" y="491"/>
                  </a:lnTo>
                  <a:lnTo>
                    <a:pt x="1143" y="491"/>
                  </a:lnTo>
                  <a:lnTo>
                    <a:pt x="1131" y="491"/>
                  </a:lnTo>
                  <a:lnTo>
                    <a:pt x="1120" y="491"/>
                  </a:lnTo>
                  <a:lnTo>
                    <a:pt x="1083" y="491"/>
                  </a:lnTo>
                  <a:lnTo>
                    <a:pt x="1072" y="491"/>
                  </a:lnTo>
                  <a:lnTo>
                    <a:pt x="1047" y="491"/>
                  </a:lnTo>
                  <a:lnTo>
                    <a:pt x="1047" y="480"/>
                  </a:lnTo>
                  <a:lnTo>
                    <a:pt x="1047" y="432"/>
                  </a:lnTo>
                  <a:lnTo>
                    <a:pt x="1047" y="409"/>
                  </a:lnTo>
                  <a:lnTo>
                    <a:pt x="1047" y="395"/>
                  </a:lnTo>
                  <a:lnTo>
                    <a:pt x="1047" y="299"/>
                  </a:lnTo>
                  <a:lnTo>
                    <a:pt x="1047" y="265"/>
                  </a:lnTo>
                  <a:lnTo>
                    <a:pt x="1047" y="251"/>
                  </a:lnTo>
                  <a:lnTo>
                    <a:pt x="1047" y="203"/>
                  </a:lnTo>
                  <a:lnTo>
                    <a:pt x="1047" y="155"/>
                  </a:lnTo>
                  <a:lnTo>
                    <a:pt x="1047" y="144"/>
                  </a:lnTo>
                  <a:lnTo>
                    <a:pt x="1047" y="121"/>
                  </a:lnTo>
                  <a:lnTo>
                    <a:pt x="1047" y="73"/>
                  </a:lnTo>
                  <a:lnTo>
                    <a:pt x="1047" y="36"/>
                  </a:lnTo>
                  <a:lnTo>
                    <a:pt x="1047" y="0"/>
                  </a:lnTo>
                  <a:lnTo>
                    <a:pt x="1010" y="0"/>
                  </a:lnTo>
                  <a:lnTo>
                    <a:pt x="939" y="0"/>
                  </a:lnTo>
                  <a:lnTo>
                    <a:pt x="914" y="0"/>
                  </a:lnTo>
                  <a:lnTo>
                    <a:pt x="674" y="0"/>
                  </a:lnTo>
                  <a:lnTo>
                    <a:pt x="674" y="12"/>
                  </a:lnTo>
                  <a:lnTo>
                    <a:pt x="688" y="12"/>
                  </a:lnTo>
                  <a:lnTo>
                    <a:pt x="688" y="0"/>
                  </a:lnTo>
                  <a:lnTo>
                    <a:pt x="688" y="12"/>
                  </a:lnTo>
                  <a:lnTo>
                    <a:pt x="688" y="25"/>
                  </a:lnTo>
                  <a:lnTo>
                    <a:pt x="688" y="36"/>
                  </a:lnTo>
                  <a:lnTo>
                    <a:pt x="699" y="48"/>
                  </a:lnTo>
                  <a:lnTo>
                    <a:pt x="699" y="59"/>
                  </a:lnTo>
                  <a:lnTo>
                    <a:pt x="699" y="73"/>
                  </a:lnTo>
                  <a:lnTo>
                    <a:pt x="688" y="73"/>
                  </a:lnTo>
                  <a:lnTo>
                    <a:pt x="699" y="84"/>
                  </a:lnTo>
                  <a:lnTo>
                    <a:pt x="688" y="96"/>
                  </a:lnTo>
                  <a:lnTo>
                    <a:pt x="699" y="96"/>
                  </a:lnTo>
                  <a:lnTo>
                    <a:pt x="711" y="107"/>
                  </a:lnTo>
                  <a:lnTo>
                    <a:pt x="699" y="107"/>
                  </a:lnTo>
                  <a:lnTo>
                    <a:pt x="699" y="121"/>
                  </a:lnTo>
                  <a:lnTo>
                    <a:pt x="688" y="121"/>
                  </a:lnTo>
                  <a:lnTo>
                    <a:pt x="688" y="132"/>
                  </a:lnTo>
                  <a:lnTo>
                    <a:pt x="674" y="132"/>
                  </a:lnTo>
                  <a:lnTo>
                    <a:pt x="688" y="132"/>
                  </a:lnTo>
                  <a:lnTo>
                    <a:pt x="688" y="144"/>
                  </a:lnTo>
                  <a:lnTo>
                    <a:pt x="674" y="144"/>
                  </a:lnTo>
                  <a:lnTo>
                    <a:pt x="674" y="155"/>
                  </a:lnTo>
                  <a:lnTo>
                    <a:pt x="688" y="155"/>
                  </a:lnTo>
                  <a:lnTo>
                    <a:pt x="688" y="169"/>
                  </a:lnTo>
                  <a:lnTo>
                    <a:pt x="699" y="169"/>
                  </a:lnTo>
                  <a:lnTo>
                    <a:pt x="699" y="180"/>
                  </a:lnTo>
                  <a:lnTo>
                    <a:pt x="711" y="180"/>
                  </a:lnTo>
                  <a:lnTo>
                    <a:pt x="711" y="192"/>
                  </a:lnTo>
                  <a:lnTo>
                    <a:pt x="722" y="203"/>
                  </a:lnTo>
                  <a:lnTo>
                    <a:pt x="722" y="217"/>
                  </a:lnTo>
                  <a:lnTo>
                    <a:pt x="722" y="228"/>
                  </a:lnTo>
                  <a:lnTo>
                    <a:pt x="736" y="240"/>
                  </a:lnTo>
                  <a:lnTo>
                    <a:pt x="736" y="251"/>
                  </a:lnTo>
                  <a:lnTo>
                    <a:pt x="736" y="265"/>
                  </a:lnTo>
                  <a:lnTo>
                    <a:pt x="722" y="265"/>
                  </a:lnTo>
                  <a:lnTo>
                    <a:pt x="722" y="276"/>
                  </a:lnTo>
                  <a:lnTo>
                    <a:pt x="722" y="288"/>
                  </a:lnTo>
                  <a:lnTo>
                    <a:pt x="722" y="299"/>
                  </a:lnTo>
                  <a:lnTo>
                    <a:pt x="722" y="313"/>
                  </a:lnTo>
                  <a:lnTo>
                    <a:pt x="722" y="324"/>
                  </a:lnTo>
                  <a:lnTo>
                    <a:pt x="711" y="336"/>
                  </a:lnTo>
                  <a:lnTo>
                    <a:pt x="722" y="336"/>
                  </a:lnTo>
                  <a:lnTo>
                    <a:pt x="736" y="347"/>
                  </a:lnTo>
                  <a:lnTo>
                    <a:pt x="736" y="361"/>
                  </a:lnTo>
                  <a:lnTo>
                    <a:pt x="747" y="361"/>
                  </a:lnTo>
                  <a:lnTo>
                    <a:pt x="747" y="372"/>
                  </a:lnTo>
                  <a:lnTo>
                    <a:pt x="759" y="372"/>
                  </a:lnTo>
                  <a:lnTo>
                    <a:pt x="759" y="384"/>
                  </a:lnTo>
                  <a:lnTo>
                    <a:pt x="770" y="384"/>
                  </a:lnTo>
                  <a:lnTo>
                    <a:pt x="770" y="480"/>
                  </a:lnTo>
                  <a:lnTo>
                    <a:pt x="688" y="480"/>
                  </a:lnTo>
                  <a:lnTo>
                    <a:pt x="688" y="528"/>
                  </a:lnTo>
                  <a:lnTo>
                    <a:pt x="480" y="528"/>
                  </a:lnTo>
                  <a:lnTo>
                    <a:pt x="469" y="539"/>
                  </a:lnTo>
                  <a:lnTo>
                    <a:pt x="457" y="539"/>
                  </a:lnTo>
                  <a:lnTo>
                    <a:pt x="446" y="539"/>
                  </a:lnTo>
                  <a:lnTo>
                    <a:pt x="432" y="553"/>
                  </a:lnTo>
                  <a:lnTo>
                    <a:pt x="421" y="553"/>
                  </a:lnTo>
                  <a:lnTo>
                    <a:pt x="409" y="553"/>
                  </a:lnTo>
                  <a:lnTo>
                    <a:pt x="398" y="553"/>
                  </a:lnTo>
                  <a:lnTo>
                    <a:pt x="398" y="539"/>
                  </a:lnTo>
                  <a:lnTo>
                    <a:pt x="384" y="528"/>
                  </a:lnTo>
                  <a:lnTo>
                    <a:pt x="373" y="528"/>
                  </a:lnTo>
                  <a:lnTo>
                    <a:pt x="373" y="516"/>
                  </a:lnTo>
                  <a:lnTo>
                    <a:pt x="361" y="516"/>
                  </a:lnTo>
                  <a:lnTo>
                    <a:pt x="350" y="516"/>
                  </a:lnTo>
                  <a:lnTo>
                    <a:pt x="361" y="505"/>
                  </a:lnTo>
                  <a:lnTo>
                    <a:pt x="361" y="491"/>
                  </a:lnTo>
                  <a:lnTo>
                    <a:pt x="361" y="480"/>
                  </a:lnTo>
                  <a:lnTo>
                    <a:pt x="350" y="468"/>
                  </a:lnTo>
                  <a:lnTo>
                    <a:pt x="350" y="480"/>
                  </a:lnTo>
                  <a:lnTo>
                    <a:pt x="336" y="480"/>
                  </a:lnTo>
                  <a:lnTo>
                    <a:pt x="325" y="468"/>
                  </a:lnTo>
                  <a:lnTo>
                    <a:pt x="313" y="468"/>
                  </a:lnTo>
                  <a:lnTo>
                    <a:pt x="302" y="457"/>
                  </a:lnTo>
                  <a:lnTo>
                    <a:pt x="288" y="457"/>
                  </a:lnTo>
                  <a:lnTo>
                    <a:pt x="277" y="457"/>
                  </a:lnTo>
                  <a:lnTo>
                    <a:pt x="277" y="443"/>
                  </a:lnTo>
                  <a:lnTo>
                    <a:pt x="265" y="443"/>
                  </a:lnTo>
                  <a:lnTo>
                    <a:pt x="254" y="443"/>
                  </a:lnTo>
                  <a:lnTo>
                    <a:pt x="240" y="443"/>
                  </a:lnTo>
                  <a:lnTo>
                    <a:pt x="240" y="432"/>
                  </a:lnTo>
                  <a:lnTo>
                    <a:pt x="229" y="432"/>
                  </a:lnTo>
                  <a:lnTo>
                    <a:pt x="217" y="420"/>
                  </a:lnTo>
                  <a:lnTo>
                    <a:pt x="206" y="420"/>
                  </a:lnTo>
                  <a:lnTo>
                    <a:pt x="206" y="409"/>
                  </a:lnTo>
                  <a:lnTo>
                    <a:pt x="192" y="409"/>
                  </a:lnTo>
                  <a:lnTo>
                    <a:pt x="192" y="395"/>
                  </a:lnTo>
                  <a:lnTo>
                    <a:pt x="169" y="395"/>
                  </a:lnTo>
                  <a:lnTo>
                    <a:pt x="144" y="395"/>
                  </a:lnTo>
                  <a:lnTo>
                    <a:pt x="133" y="384"/>
                  </a:lnTo>
                  <a:lnTo>
                    <a:pt x="121" y="384"/>
                  </a:lnTo>
                  <a:lnTo>
                    <a:pt x="110" y="384"/>
                  </a:lnTo>
                  <a:lnTo>
                    <a:pt x="96" y="384"/>
                  </a:lnTo>
                  <a:lnTo>
                    <a:pt x="96" y="372"/>
                  </a:lnTo>
                  <a:lnTo>
                    <a:pt x="85" y="384"/>
                  </a:lnTo>
                  <a:lnTo>
                    <a:pt x="85" y="395"/>
                  </a:lnTo>
                  <a:lnTo>
                    <a:pt x="73" y="395"/>
                  </a:lnTo>
                  <a:lnTo>
                    <a:pt x="62" y="395"/>
                  </a:lnTo>
                  <a:lnTo>
                    <a:pt x="48" y="395"/>
                  </a:lnTo>
                  <a:lnTo>
                    <a:pt x="37" y="395"/>
                  </a:lnTo>
                  <a:lnTo>
                    <a:pt x="25" y="395"/>
                  </a:lnTo>
                  <a:lnTo>
                    <a:pt x="14" y="395"/>
                  </a:lnTo>
                  <a:lnTo>
                    <a:pt x="14" y="384"/>
                  </a:lnTo>
                  <a:lnTo>
                    <a:pt x="0" y="384"/>
                  </a:lnTo>
                  <a:close/>
                </a:path>
              </a:pathLst>
            </a:custGeom>
            <a:solidFill>
              <a:schemeClr val="accent1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2" name="Freeform 167"/>
            <p:cNvSpPr>
              <a:spLocks/>
            </p:cNvSpPr>
            <p:nvPr/>
          </p:nvSpPr>
          <p:spPr bwMode="auto">
            <a:xfrm>
              <a:off x="771" y="1471"/>
              <a:ext cx="696" cy="648"/>
            </a:xfrm>
            <a:custGeom>
              <a:avLst/>
              <a:gdLst>
                <a:gd name="T0" fmla="*/ 0 w 1451"/>
                <a:gd name="T1" fmla="*/ 125 h 1309"/>
                <a:gd name="T2" fmla="*/ 6 w 1451"/>
                <a:gd name="T3" fmla="*/ 166 h 1309"/>
                <a:gd name="T4" fmla="*/ 29 w 1451"/>
                <a:gd name="T5" fmla="*/ 197 h 1309"/>
                <a:gd name="T6" fmla="*/ 40 w 1451"/>
                <a:gd name="T7" fmla="*/ 226 h 1309"/>
                <a:gd name="T8" fmla="*/ 63 w 1451"/>
                <a:gd name="T9" fmla="*/ 244 h 1309"/>
                <a:gd name="T10" fmla="*/ 75 w 1451"/>
                <a:gd name="T11" fmla="*/ 274 h 1309"/>
                <a:gd name="T12" fmla="*/ 98 w 1451"/>
                <a:gd name="T13" fmla="*/ 292 h 1309"/>
                <a:gd name="T14" fmla="*/ 120 w 1451"/>
                <a:gd name="T15" fmla="*/ 333 h 1309"/>
                <a:gd name="T16" fmla="*/ 132 w 1451"/>
                <a:gd name="T17" fmla="*/ 368 h 1309"/>
                <a:gd name="T18" fmla="*/ 115 w 1451"/>
                <a:gd name="T19" fmla="*/ 398 h 1309"/>
                <a:gd name="T20" fmla="*/ 127 w 1451"/>
                <a:gd name="T21" fmla="*/ 422 h 1309"/>
                <a:gd name="T22" fmla="*/ 150 w 1451"/>
                <a:gd name="T23" fmla="*/ 446 h 1309"/>
                <a:gd name="T24" fmla="*/ 196 w 1451"/>
                <a:gd name="T25" fmla="*/ 440 h 1309"/>
                <a:gd name="T26" fmla="*/ 224 w 1451"/>
                <a:gd name="T27" fmla="*/ 451 h 1309"/>
                <a:gd name="T28" fmla="*/ 259 w 1451"/>
                <a:gd name="T29" fmla="*/ 446 h 1309"/>
                <a:gd name="T30" fmla="*/ 288 w 1451"/>
                <a:gd name="T31" fmla="*/ 440 h 1309"/>
                <a:gd name="T32" fmla="*/ 317 w 1451"/>
                <a:gd name="T33" fmla="*/ 451 h 1309"/>
                <a:gd name="T34" fmla="*/ 345 w 1451"/>
                <a:gd name="T35" fmla="*/ 482 h 1309"/>
                <a:gd name="T36" fmla="*/ 386 w 1451"/>
                <a:gd name="T37" fmla="*/ 493 h 1309"/>
                <a:gd name="T38" fmla="*/ 426 w 1451"/>
                <a:gd name="T39" fmla="*/ 541 h 1309"/>
                <a:gd name="T40" fmla="*/ 478 w 1451"/>
                <a:gd name="T41" fmla="*/ 570 h 1309"/>
                <a:gd name="T42" fmla="*/ 512 w 1451"/>
                <a:gd name="T43" fmla="*/ 558 h 1309"/>
                <a:gd name="T44" fmla="*/ 558 w 1451"/>
                <a:gd name="T45" fmla="*/ 570 h 1309"/>
                <a:gd name="T46" fmla="*/ 581 w 1451"/>
                <a:gd name="T47" fmla="*/ 594 h 1309"/>
                <a:gd name="T48" fmla="*/ 616 w 1451"/>
                <a:gd name="T49" fmla="*/ 606 h 1309"/>
                <a:gd name="T50" fmla="*/ 639 w 1451"/>
                <a:gd name="T51" fmla="*/ 624 h 1309"/>
                <a:gd name="T52" fmla="*/ 657 w 1451"/>
                <a:gd name="T53" fmla="*/ 648 h 1309"/>
                <a:gd name="T54" fmla="*/ 696 w 1451"/>
                <a:gd name="T55" fmla="*/ 636 h 1309"/>
                <a:gd name="T56" fmla="*/ 645 w 1451"/>
                <a:gd name="T57" fmla="*/ 517 h 1309"/>
                <a:gd name="T58" fmla="*/ 639 w 1451"/>
                <a:gd name="T59" fmla="*/ 482 h 1309"/>
                <a:gd name="T60" fmla="*/ 657 w 1451"/>
                <a:gd name="T61" fmla="*/ 458 h 1309"/>
                <a:gd name="T62" fmla="*/ 645 w 1451"/>
                <a:gd name="T63" fmla="*/ 434 h 1309"/>
                <a:gd name="T64" fmla="*/ 634 w 1451"/>
                <a:gd name="T65" fmla="*/ 427 h 1309"/>
                <a:gd name="T66" fmla="*/ 645 w 1451"/>
                <a:gd name="T67" fmla="*/ 392 h 1309"/>
                <a:gd name="T68" fmla="*/ 639 w 1451"/>
                <a:gd name="T69" fmla="*/ 374 h 1309"/>
                <a:gd name="T70" fmla="*/ 542 w 1451"/>
                <a:gd name="T71" fmla="*/ 250 h 1309"/>
                <a:gd name="T72" fmla="*/ 414 w 1451"/>
                <a:gd name="T73" fmla="*/ 220 h 1309"/>
                <a:gd name="T74" fmla="*/ 340 w 1451"/>
                <a:gd name="T75" fmla="*/ 143 h 1309"/>
                <a:gd name="T76" fmla="*/ 334 w 1451"/>
                <a:gd name="T77" fmla="*/ 173 h 1309"/>
                <a:gd name="T78" fmla="*/ 328 w 1451"/>
                <a:gd name="T79" fmla="*/ 184 h 1309"/>
                <a:gd name="T80" fmla="*/ 317 w 1451"/>
                <a:gd name="T81" fmla="*/ 197 h 1309"/>
                <a:gd name="T82" fmla="*/ 294 w 1451"/>
                <a:gd name="T83" fmla="*/ 208 h 1309"/>
                <a:gd name="T84" fmla="*/ 271 w 1451"/>
                <a:gd name="T85" fmla="*/ 197 h 1309"/>
                <a:gd name="T86" fmla="*/ 242 w 1451"/>
                <a:gd name="T87" fmla="*/ 190 h 1309"/>
                <a:gd name="T88" fmla="*/ 230 w 1451"/>
                <a:gd name="T89" fmla="*/ 202 h 1309"/>
                <a:gd name="T90" fmla="*/ 196 w 1451"/>
                <a:gd name="T91" fmla="*/ 202 h 1309"/>
                <a:gd name="T92" fmla="*/ 184 w 1451"/>
                <a:gd name="T93" fmla="*/ 173 h 1309"/>
                <a:gd name="T94" fmla="*/ 178 w 1451"/>
                <a:gd name="T95" fmla="*/ 143 h 1309"/>
                <a:gd name="T96" fmla="*/ 161 w 1451"/>
                <a:gd name="T97" fmla="*/ 125 h 1309"/>
                <a:gd name="T98" fmla="*/ 150 w 1451"/>
                <a:gd name="T99" fmla="*/ 107 h 1309"/>
                <a:gd name="T100" fmla="*/ 150 w 1451"/>
                <a:gd name="T101" fmla="*/ 78 h 1309"/>
                <a:gd name="T102" fmla="*/ 132 w 1451"/>
                <a:gd name="T103" fmla="*/ 54 h 1309"/>
                <a:gd name="T104" fmla="*/ 127 w 1451"/>
                <a:gd name="T105" fmla="*/ 12 h 1309"/>
                <a:gd name="T106" fmla="*/ 98 w 1451"/>
                <a:gd name="T107" fmla="*/ 6 h 1309"/>
                <a:gd name="T108" fmla="*/ 86 w 1451"/>
                <a:gd name="T109" fmla="*/ 30 h 1309"/>
                <a:gd name="T110" fmla="*/ 52 w 1451"/>
                <a:gd name="T111" fmla="*/ 42 h 1309"/>
                <a:gd name="T112" fmla="*/ 29 w 1451"/>
                <a:gd name="T113" fmla="*/ 65 h 1309"/>
                <a:gd name="T114" fmla="*/ 12 w 1451"/>
                <a:gd name="T115" fmla="*/ 42 h 130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451"/>
                <a:gd name="T175" fmla="*/ 0 h 1309"/>
                <a:gd name="T176" fmla="*/ 1451 w 1451"/>
                <a:gd name="T177" fmla="*/ 1309 h 130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451" h="1309">
                  <a:moveTo>
                    <a:pt x="0" y="61"/>
                  </a:moveTo>
                  <a:lnTo>
                    <a:pt x="0" y="157"/>
                  </a:lnTo>
                  <a:lnTo>
                    <a:pt x="0" y="180"/>
                  </a:lnTo>
                  <a:lnTo>
                    <a:pt x="0" y="205"/>
                  </a:lnTo>
                  <a:lnTo>
                    <a:pt x="0" y="228"/>
                  </a:lnTo>
                  <a:lnTo>
                    <a:pt x="0" y="240"/>
                  </a:lnTo>
                  <a:lnTo>
                    <a:pt x="0" y="253"/>
                  </a:lnTo>
                  <a:lnTo>
                    <a:pt x="0" y="265"/>
                  </a:lnTo>
                  <a:lnTo>
                    <a:pt x="0" y="276"/>
                  </a:lnTo>
                  <a:lnTo>
                    <a:pt x="0" y="288"/>
                  </a:lnTo>
                  <a:lnTo>
                    <a:pt x="0" y="301"/>
                  </a:lnTo>
                  <a:lnTo>
                    <a:pt x="0" y="324"/>
                  </a:lnTo>
                  <a:lnTo>
                    <a:pt x="0" y="336"/>
                  </a:lnTo>
                  <a:lnTo>
                    <a:pt x="12" y="336"/>
                  </a:lnTo>
                  <a:lnTo>
                    <a:pt x="12" y="349"/>
                  </a:lnTo>
                  <a:lnTo>
                    <a:pt x="25" y="349"/>
                  </a:lnTo>
                  <a:lnTo>
                    <a:pt x="25" y="361"/>
                  </a:lnTo>
                  <a:lnTo>
                    <a:pt x="36" y="372"/>
                  </a:lnTo>
                  <a:lnTo>
                    <a:pt x="36" y="384"/>
                  </a:lnTo>
                  <a:lnTo>
                    <a:pt x="48" y="397"/>
                  </a:lnTo>
                  <a:lnTo>
                    <a:pt x="60" y="397"/>
                  </a:lnTo>
                  <a:lnTo>
                    <a:pt x="60" y="409"/>
                  </a:lnTo>
                  <a:lnTo>
                    <a:pt x="60" y="420"/>
                  </a:lnTo>
                  <a:lnTo>
                    <a:pt x="73" y="420"/>
                  </a:lnTo>
                  <a:lnTo>
                    <a:pt x="73" y="432"/>
                  </a:lnTo>
                  <a:lnTo>
                    <a:pt x="84" y="432"/>
                  </a:lnTo>
                  <a:lnTo>
                    <a:pt x="84" y="445"/>
                  </a:lnTo>
                  <a:lnTo>
                    <a:pt x="84" y="457"/>
                  </a:lnTo>
                  <a:lnTo>
                    <a:pt x="96" y="457"/>
                  </a:lnTo>
                  <a:lnTo>
                    <a:pt x="96" y="468"/>
                  </a:lnTo>
                  <a:lnTo>
                    <a:pt x="108" y="468"/>
                  </a:lnTo>
                  <a:lnTo>
                    <a:pt x="108" y="480"/>
                  </a:lnTo>
                  <a:lnTo>
                    <a:pt x="121" y="480"/>
                  </a:lnTo>
                  <a:lnTo>
                    <a:pt x="132" y="480"/>
                  </a:lnTo>
                  <a:lnTo>
                    <a:pt x="132" y="493"/>
                  </a:lnTo>
                  <a:lnTo>
                    <a:pt x="144" y="493"/>
                  </a:lnTo>
                  <a:lnTo>
                    <a:pt x="144" y="505"/>
                  </a:lnTo>
                  <a:lnTo>
                    <a:pt x="156" y="505"/>
                  </a:lnTo>
                  <a:lnTo>
                    <a:pt x="156" y="516"/>
                  </a:lnTo>
                  <a:lnTo>
                    <a:pt x="156" y="528"/>
                  </a:lnTo>
                  <a:lnTo>
                    <a:pt x="156" y="541"/>
                  </a:lnTo>
                  <a:lnTo>
                    <a:pt x="156" y="553"/>
                  </a:lnTo>
                  <a:lnTo>
                    <a:pt x="169" y="564"/>
                  </a:lnTo>
                  <a:lnTo>
                    <a:pt x="169" y="576"/>
                  </a:lnTo>
                  <a:lnTo>
                    <a:pt x="169" y="589"/>
                  </a:lnTo>
                  <a:lnTo>
                    <a:pt x="180" y="589"/>
                  </a:lnTo>
                  <a:lnTo>
                    <a:pt x="192" y="576"/>
                  </a:lnTo>
                  <a:lnTo>
                    <a:pt x="192" y="589"/>
                  </a:lnTo>
                  <a:lnTo>
                    <a:pt x="204" y="589"/>
                  </a:lnTo>
                  <a:lnTo>
                    <a:pt x="204" y="601"/>
                  </a:lnTo>
                  <a:lnTo>
                    <a:pt x="204" y="612"/>
                  </a:lnTo>
                  <a:lnTo>
                    <a:pt x="217" y="624"/>
                  </a:lnTo>
                  <a:lnTo>
                    <a:pt x="228" y="624"/>
                  </a:lnTo>
                  <a:lnTo>
                    <a:pt x="251" y="637"/>
                  </a:lnTo>
                  <a:lnTo>
                    <a:pt x="251" y="648"/>
                  </a:lnTo>
                  <a:lnTo>
                    <a:pt x="251" y="672"/>
                  </a:lnTo>
                  <a:lnTo>
                    <a:pt x="251" y="685"/>
                  </a:lnTo>
                  <a:lnTo>
                    <a:pt x="240" y="696"/>
                  </a:lnTo>
                  <a:lnTo>
                    <a:pt x="240" y="708"/>
                  </a:lnTo>
                  <a:lnTo>
                    <a:pt x="265" y="720"/>
                  </a:lnTo>
                  <a:lnTo>
                    <a:pt x="265" y="733"/>
                  </a:lnTo>
                  <a:lnTo>
                    <a:pt x="276" y="733"/>
                  </a:lnTo>
                  <a:lnTo>
                    <a:pt x="276" y="744"/>
                  </a:lnTo>
                  <a:lnTo>
                    <a:pt x="276" y="756"/>
                  </a:lnTo>
                  <a:lnTo>
                    <a:pt x="276" y="768"/>
                  </a:lnTo>
                  <a:lnTo>
                    <a:pt x="265" y="781"/>
                  </a:lnTo>
                  <a:lnTo>
                    <a:pt x="265" y="792"/>
                  </a:lnTo>
                  <a:lnTo>
                    <a:pt x="251" y="792"/>
                  </a:lnTo>
                  <a:lnTo>
                    <a:pt x="240" y="792"/>
                  </a:lnTo>
                  <a:lnTo>
                    <a:pt x="240" y="804"/>
                  </a:lnTo>
                  <a:lnTo>
                    <a:pt x="228" y="815"/>
                  </a:lnTo>
                  <a:lnTo>
                    <a:pt x="228" y="829"/>
                  </a:lnTo>
                  <a:lnTo>
                    <a:pt x="240" y="829"/>
                  </a:lnTo>
                  <a:lnTo>
                    <a:pt x="251" y="840"/>
                  </a:lnTo>
                  <a:lnTo>
                    <a:pt x="265" y="840"/>
                  </a:lnTo>
                  <a:lnTo>
                    <a:pt x="276" y="840"/>
                  </a:lnTo>
                  <a:lnTo>
                    <a:pt x="265" y="852"/>
                  </a:lnTo>
                  <a:lnTo>
                    <a:pt x="276" y="877"/>
                  </a:lnTo>
                  <a:lnTo>
                    <a:pt x="276" y="888"/>
                  </a:lnTo>
                  <a:lnTo>
                    <a:pt x="288" y="900"/>
                  </a:lnTo>
                  <a:lnTo>
                    <a:pt x="288" y="888"/>
                  </a:lnTo>
                  <a:lnTo>
                    <a:pt x="299" y="888"/>
                  </a:lnTo>
                  <a:lnTo>
                    <a:pt x="299" y="900"/>
                  </a:lnTo>
                  <a:lnTo>
                    <a:pt x="313" y="900"/>
                  </a:lnTo>
                  <a:lnTo>
                    <a:pt x="324" y="900"/>
                  </a:lnTo>
                  <a:lnTo>
                    <a:pt x="336" y="888"/>
                  </a:lnTo>
                  <a:lnTo>
                    <a:pt x="336" y="900"/>
                  </a:lnTo>
                  <a:lnTo>
                    <a:pt x="347" y="911"/>
                  </a:lnTo>
                  <a:lnTo>
                    <a:pt x="372" y="911"/>
                  </a:lnTo>
                  <a:lnTo>
                    <a:pt x="409" y="900"/>
                  </a:lnTo>
                  <a:lnTo>
                    <a:pt x="409" y="888"/>
                  </a:lnTo>
                  <a:lnTo>
                    <a:pt x="409" y="877"/>
                  </a:lnTo>
                  <a:lnTo>
                    <a:pt x="420" y="877"/>
                  </a:lnTo>
                  <a:lnTo>
                    <a:pt x="420" y="888"/>
                  </a:lnTo>
                  <a:lnTo>
                    <a:pt x="432" y="900"/>
                  </a:lnTo>
                  <a:lnTo>
                    <a:pt x="443" y="911"/>
                  </a:lnTo>
                  <a:lnTo>
                    <a:pt x="457" y="911"/>
                  </a:lnTo>
                  <a:lnTo>
                    <a:pt x="468" y="911"/>
                  </a:lnTo>
                  <a:lnTo>
                    <a:pt x="480" y="900"/>
                  </a:lnTo>
                  <a:lnTo>
                    <a:pt x="491" y="900"/>
                  </a:lnTo>
                  <a:lnTo>
                    <a:pt x="505" y="888"/>
                  </a:lnTo>
                  <a:lnTo>
                    <a:pt x="516" y="888"/>
                  </a:lnTo>
                  <a:lnTo>
                    <a:pt x="516" y="900"/>
                  </a:lnTo>
                  <a:lnTo>
                    <a:pt x="528" y="900"/>
                  </a:lnTo>
                  <a:lnTo>
                    <a:pt x="539" y="900"/>
                  </a:lnTo>
                  <a:lnTo>
                    <a:pt x="553" y="900"/>
                  </a:lnTo>
                  <a:lnTo>
                    <a:pt x="553" y="911"/>
                  </a:lnTo>
                  <a:lnTo>
                    <a:pt x="564" y="911"/>
                  </a:lnTo>
                  <a:lnTo>
                    <a:pt x="576" y="911"/>
                  </a:lnTo>
                  <a:lnTo>
                    <a:pt x="576" y="900"/>
                  </a:lnTo>
                  <a:lnTo>
                    <a:pt x="587" y="900"/>
                  </a:lnTo>
                  <a:lnTo>
                    <a:pt x="601" y="888"/>
                  </a:lnTo>
                  <a:lnTo>
                    <a:pt x="612" y="900"/>
                  </a:lnTo>
                  <a:lnTo>
                    <a:pt x="624" y="900"/>
                  </a:lnTo>
                  <a:lnTo>
                    <a:pt x="635" y="900"/>
                  </a:lnTo>
                  <a:lnTo>
                    <a:pt x="635" y="911"/>
                  </a:lnTo>
                  <a:lnTo>
                    <a:pt x="649" y="911"/>
                  </a:lnTo>
                  <a:lnTo>
                    <a:pt x="649" y="925"/>
                  </a:lnTo>
                  <a:lnTo>
                    <a:pt x="660" y="911"/>
                  </a:lnTo>
                  <a:lnTo>
                    <a:pt x="672" y="925"/>
                  </a:lnTo>
                  <a:lnTo>
                    <a:pt x="683" y="925"/>
                  </a:lnTo>
                  <a:lnTo>
                    <a:pt x="697" y="936"/>
                  </a:lnTo>
                  <a:lnTo>
                    <a:pt x="697" y="948"/>
                  </a:lnTo>
                  <a:lnTo>
                    <a:pt x="708" y="948"/>
                  </a:lnTo>
                  <a:lnTo>
                    <a:pt x="708" y="959"/>
                  </a:lnTo>
                  <a:lnTo>
                    <a:pt x="720" y="973"/>
                  </a:lnTo>
                  <a:lnTo>
                    <a:pt x="745" y="959"/>
                  </a:lnTo>
                  <a:lnTo>
                    <a:pt x="768" y="973"/>
                  </a:lnTo>
                  <a:lnTo>
                    <a:pt x="779" y="973"/>
                  </a:lnTo>
                  <a:lnTo>
                    <a:pt x="779" y="984"/>
                  </a:lnTo>
                  <a:lnTo>
                    <a:pt x="793" y="973"/>
                  </a:lnTo>
                  <a:lnTo>
                    <a:pt x="804" y="984"/>
                  </a:lnTo>
                  <a:lnTo>
                    <a:pt x="804" y="996"/>
                  </a:lnTo>
                  <a:lnTo>
                    <a:pt x="816" y="996"/>
                  </a:lnTo>
                  <a:lnTo>
                    <a:pt x="827" y="996"/>
                  </a:lnTo>
                  <a:lnTo>
                    <a:pt x="841" y="996"/>
                  </a:lnTo>
                  <a:lnTo>
                    <a:pt x="841" y="1007"/>
                  </a:lnTo>
                  <a:lnTo>
                    <a:pt x="841" y="1021"/>
                  </a:lnTo>
                  <a:lnTo>
                    <a:pt x="841" y="1092"/>
                  </a:lnTo>
                  <a:lnTo>
                    <a:pt x="889" y="1092"/>
                  </a:lnTo>
                  <a:lnTo>
                    <a:pt x="889" y="1103"/>
                  </a:lnTo>
                  <a:lnTo>
                    <a:pt x="948" y="1103"/>
                  </a:lnTo>
                  <a:lnTo>
                    <a:pt x="948" y="1140"/>
                  </a:lnTo>
                  <a:lnTo>
                    <a:pt x="971" y="1140"/>
                  </a:lnTo>
                  <a:lnTo>
                    <a:pt x="985" y="1140"/>
                  </a:lnTo>
                  <a:lnTo>
                    <a:pt x="985" y="1151"/>
                  </a:lnTo>
                  <a:lnTo>
                    <a:pt x="996" y="1151"/>
                  </a:lnTo>
                  <a:lnTo>
                    <a:pt x="1008" y="1151"/>
                  </a:lnTo>
                  <a:lnTo>
                    <a:pt x="1019" y="1151"/>
                  </a:lnTo>
                  <a:lnTo>
                    <a:pt x="1033" y="1151"/>
                  </a:lnTo>
                  <a:lnTo>
                    <a:pt x="1044" y="1151"/>
                  </a:lnTo>
                  <a:lnTo>
                    <a:pt x="1056" y="1151"/>
                  </a:lnTo>
                  <a:lnTo>
                    <a:pt x="1056" y="1140"/>
                  </a:lnTo>
                  <a:lnTo>
                    <a:pt x="1067" y="1128"/>
                  </a:lnTo>
                  <a:lnTo>
                    <a:pt x="1067" y="1140"/>
                  </a:lnTo>
                  <a:lnTo>
                    <a:pt x="1081" y="1140"/>
                  </a:lnTo>
                  <a:lnTo>
                    <a:pt x="1092" y="1140"/>
                  </a:lnTo>
                  <a:lnTo>
                    <a:pt x="1104" y="1140"/>
                  </a:lnTo>
                  <a:lnTo>
                    <a:pt x="1115" y="1151"/>
                  </a:lnTo>
                  <a:lnTo>
                    <a:pt x="1140" y="1151"/>
                  </a:lnTo>
                  <a:lnTo>
                    <a:pt x="1163" y="1151"/>
                  </a:lnTo>
                  <a:lnTo>
                    <a:pt x="1163" y="1165"/>
                  </a:lnTo>
                  <a:lnTo>
                    <a:pt x="1177" y="1165"/>
                  </a:lnTo>
                  <a:lnTo>
                    <a:pt x="1177" y="1176"/>
                  </a:lnTo>
                  <a:lnTo>
                    <a:pt x="1188" y="1176"/>
                  </a:lnTo>
                  <a:lnTo>
                    <a:pt x="1200" y="1188"/>
                  </a:lnTo>
                  <a:lnTo>
                    <a:pt x="1211" y="1188"/>
                  </a:lnTo>
                  <a:lnTo>
                    <a:pt x="1211" y="1199"/>
                  </a:lnTo>
                  <a:lnTo>
                    <a:pt x="1225" y="1199"/>
                  </a:lnTo>
                  <a:lnTo>
                    <a:pt x="1236" y="1199"/>
                  </a:lnTo>
                  <a:lnTo>
                    <a:pt x="1248" y="1199"/>
                  </a:lnTo>
                  <a:lnTo>
                    <a:pt x="1248" y="1213"/>
                  </a:lnTo>
                  <a:lnTo>
                    <a:pt x="1259" y="1213"/>
                  </a:lnTo>
                  <a:lnTo>
                    <a:pt x="1273" y="1213"/>
                  </a:lnTo>
                  <a:lnTo>
                    <a:pt x="1284" y="1224"/>
                  </a:lnTo>
                  <a:lnTo>
                    <a:pt x="1296" y="1224"/>
                  </a:lnTo>
                  <a:lnTo>
                    <a:pt x="1307" y="1236"/>
                  </a:lnTo>
                  <a:lnTo>
                    <a:pt x="1321" y="1236"/>
                  </a:lnTo>
                  <a:lnTo>
                    <a:pt x="1321" y="1224"/>
                  </a:lnTo>
                  <a:lnTo>
                    <a:pt x="1332" y="1236"/>
                  </a:lnTo>
                  <a:lnTo>
                    <a:pt x="1332" y="1247"/>
                  </a:lnTo>
                  <a:lnTo>
                    <a:pt x="1332" y="1261"/>
                  </a:lnTo>
                  <a:lnTo>
                    <a:pt x="1321" y="1272"/>
                  </a:lnTo>
                  <a:lnTo>
                    <a:pt x="1332" y="1272"/>
                  </a:lnTo>
                  <a:lnTo>
                    <a:pt x="1344" y="1272"/>
                  </a:lnTo>
                  <a:lnTo>
                    <a:pt x="1344" y="1284"/>
                  </a:lnTo>
                  <a:lnTo>
                    <a:pt x="1355" y="1284"/>
                  </a:lnTo>
                  <a:lnTo>
                    <a:pt x="1369" y="1295"/>
                  </a:lnTo>
                  <a:lnTo>
                    <a:pt x="1369" y="1309"/>
                  </a:lnTo>
                  <a:lnTo>
                    <a:pt x="1380" y="1309"/>
                  </a:lnTo>
                  <a:lnTo>
                    <a:pt x="1392" y="1309"/>
                  </a:lnTo>
                  <a:lnTo>
                    <a:pt x="1403" y="1309"/>
                  </a:lnTo>
                  <a:lnTo>
                    <a:pt x="1417" y="1295"/>
                  </a:lnTo>
                  <a:lnTo>
                    <a:pt x="1428" y="1295"/>
                  </a:lnTo>
                  <a:lnTo>
                    <a:pt x="1440" y="1295"/>
                  </a:lnTo>
                  <a:lnTo>
                    <a:pt x="1451" y="1284"/>
                  </a:lnTo>
                  <a:lnTo>
                    <a:pt x="1451" y="1236"/>
                  </a:lnTo>
                  <a:lnTo>
                    <a:pt x="1440" y="1236"/>
                  </a:lnTo>
                  <a:lnTo>
                    <a:pt x="1440" y="1199"/>
                  </a:lnTo>
                  <a:lnTo>
                    <a:pt x="1440" y="1044"/>
                  </a:lnTo>
                  <a:lnTo>
                    <a:pt x="1380" y="1044"/>
                  </a:lnTo>
                  <a:lnTo>
                    <a:pt x="1369" y="1032"/>
                  </a:lnTo>
                  <a:lnTo>
                    <a:pt x="1344" y="1044"/>
                  </a:lnTo>
                  <a:lnTo>
                    <a:pt x="1344" y="1032"/>
                  </a:lnTo>
                  <a:lnTo>
                    <a:pt x="1344" y="1021"/>
                  </a:lnTo>
                  <a:lnTo>
                    <a:pt x="1332" y="1021"/>
                  </a:lnTo>
                  <a:lnTo>
                    <a:pt x="1332" y="1007"/>
                  </a:lnTo>
                  <a:lnTo>
                    <a:pt x="1332" y="996"/>
                  </a:lnTo>
                  <a:lnTo>
                    <a:pt x="1332" y="984"/>
                  </a:lnTo>
                  <a:lnTo>
                    <a:pt x="1332" y="973"/>
                  </a:lnTo>
                  <a:lnTo>
                    <a:pt x="1332" y="959"/>
                  </a:lnTo>
                  <a:lnTo>
                    <a:pt x="1332" y="948"/>
                  </a:lnTo>
                  <a:lnTo>
                    <a:pt x="1344" y="936"/>
                  </a:lnTo>
                  <a:lnTo>
                    <a:pt x="1344" y="925"/>
                  </a:lnTo>
                  <a:lnTo>
                    <a:pt x="1344" y="911"/>
                  </a:lnTo>
                  <a:lnTo>
                    <a:pt x="1355" y="911"/>
                  </a:lnTo>
                  <a:lnTo>
                    <a:pt x="1369" y="925"/>
                  </a:lnTo>
                  <a:lnTo>
                    <a:pt x="1380" y="911"/>
                  </a:lnTo>
                  <a:lnTo>
                    <a:pt x="1380" y="900"/>
                  </a:lnTo>
                  <a:lnTo>
                    <a:pt x="1380" y="888"/>
                  </a:lnTo>
                  <a:lnTo>
                    <a:pt x="1369" y="888"/>
                  </a:lnTo>
                  <a:lnTo>
                    <a:pt x="1369" y="877"/>
                  </a:lnTo>
                  <a:lnTo>
                    <a:pt x="1355" y="877"/>
                  </a:lnTo>
                  <a:lnTo>
                    <a:pt x="1344" y="877"/>
                  </a:lnTo>
                  <a:lnTo>
                    <a:pt x="1332" y="877"/>
                  </a:lnTo>
                  <a:lnTo>
                    <a:pt x="1321" y="888"/>
                  </a:lnTo>
                  <a:lnTo>
                    <a:pt x="1307" y="900"/>
                  </a:lnTo>
                  <a:lnTo>
                    <a:pt x="1307" y="888"/>
                  </a:lnTo>
                  <a:lnTo>
                    <a:pt x="1307" y="877"/>
                  </a:lnTo>
                  <a:lnTo>
                    <a:pt x="1307" y="863"/>
                  </a:lnTo>
                  <a:lnTo>
                    <a:pt x="1321" y="863"/>
                  </a:lnTo>
                  <a:lnTo>
                    <a:pt x="1321" y="852"/>
                  </a:lnTo>
                  <a:lnTo>
                    <a:pt x="1321" y="840"/>
                  </a:lnTo>
                  <a:lnTo>
                    <a:pt x="1321" y="829"/>
                  </a:lnTo>
                  <a:lnTo>
                    <a:pt x="1332" y="829"/>
                  </a:lnTo>
                  <a:lnTo>
                    <a:pt x="1344" y="815"/>
                  </a:lnTo>
                  <a:lnTo>
                    <a:pt x="1344" y="804"/>
                  </a:lnTo>
                  <a:lnTo>
                    <a:pt x="1344" y="792"/>
                  </a:lnTo>
                  <a:lnTo>
                    <a:pt x="1332" y="792"/>
                  </a:lnTo>
                  <a:lnTo>
                    <a:pt x="1332" y="781"/>
                  </a:lnTo>
                  <a:lnTo>
                    <a:pt x="1344" y="781"/>
                  </a:lnTo>
                  <a:lnTo>
                    <a:pt x="1355" y="768"/>
                  </a:lnTo>
                  <a:lnTo>
                    <a:pt x="1344" y="768"/>
                  </a:lnTo>
                  <a:lnTo>
                    <a:pt x="1332" y="768"/>
                  </a:lnTo>
                  <a:lnTo>
                    <a:pt x="1332" y="756"/>
                  </a:lnTo>
                  <a:lnTo>
                    <a:pt x="1140" y="756"/>
                  </a:lnTo>
                  <a:lnTo>
                    <a:pt x="1140" y="733"/>
                  </a:lnTo>
                  <a:lnTo>
                    <a:pt x="1140" y="589"/>
                  </a:lnTo>
                  <a:lnTo>
                    <a:pt x="1129" y="589"/>
                  </a:lnTo>
                  <a:lnTo>
                    <a:pt x="1129" y="541"/>
                  </a:lnTo>
                  <a:lnTo>
                    <a:pt x="1129" y="516"/>
                  </a:lnTo>
                  <a:lnTo>
                    <a:pt x="1129" y="505"/>
                  </a:lnTo>
                  <a:lnTo>
                    <a:pt x="1129" y="445"/>
                  </a:lnTo>
                  <a:lnTo>
                    <a:pt x="1067" y="445"/>
                  </a:lnTo>
                  <a:lnTo>
                    <a:pt x="1044" y="445"/>
                  </a:lnTo>
                  <a:lnTo>
                    <a:pt x="1019" y="445"/>
                  </a:lnTo>
                  <a:lnTo>
                    <a:pt x="971" y="445"/>
                  </a:lnTo>
                  <a:lnTo>
                    <a:pt x="923" y="445"/>
                  </a:lnTo>
                  <a:lnTo>
                    <a:pt x="864" y="445"/>
                  </a:lnTo>
                  <a:lnTo>
                    <a:pt x="827" y="445"/>
                  </a:lnTo>
                  <a:lnTo>
                    <a:pt x="827" y="384"/>
                  </a:lnTo>
                  <a:lnTo>
                    <a:pt x="827" y="301"/>
                  </a:lnTo>
                  <a:lnTo>
                    <a:pt x="816" y="301"/>
                  </a:lnTo>
                  <a:lnTo>
                    <a:pt x="816" y="288"/>
                  </a:lnTo>
                  <a:lnTo>
                    <a:pt x="697" y="288"/>
                  </a:lnTo>
                  <a:lnTo>
                    <a:pt x="708" y="288"/>
                  </a:lnTo>
                  <a:lnTo>
                    <a:pt x="697" y="301"/>
                  </a:lnTo>
                  <a:lnTo>
                    <a:pt x="697" y="313"/>
                  </a:lnTo>
                  <a:lnTo>
                    <a:pt x="708" y="313"/>
                  </a:lnTo>
                  <a:lnTo>
                    <a:pt x="708" y="324"/>
                  </a:lnTo>
                  <a:lnTo>
                    <a:pt x="708" y="336"/>
                  </a:lnTo>
                  <a:lnTo>
                    <a:pt x="708" y="349"/>
                  </a:lnTo>
                  <a:lnTo>
                    <a:pt x="697" y="349"/>
                  </a:lnTo>
                  <a:lnTo>
                    <a:pt x="683" y="336"/>
                  </a:lnTo>
                  <a:lnTo>
                    <a:pt x="683" y="349"/>
                  </a:lnTo>
                  <a:lnTo>
                    <a:pt x="672" y="349"/>
                  </a:lnTo>
                  <a:lnTo>
                    <a:pt x="672" y="361"/>
                  </a:lnTo>
                  <a:lnTo>
                    <a:pt x="683" y="361"/>
                  </a:lnTo>
                  <a:lnTo>
                    <a:pt x="672" y="361"/>
                  </a:lnTo>
                  <a:lnTo>
                    <a:pt x="683" y="372"/>
                  </a:lnTo>
                  <a:lnTo>
                    <a:pt x="672" y="372"/>
                  </a:lnTo>
                  <a:lnTo>
                    <a:pt x="683" y="372"/>
                  </a:lnTo>
                  <a:lnTo>
                    <a:pt x="672" y="372"/>
                  </a:lnTo>
                  <a:lnTo>
                    <a:pt x="683" y="372"/>
                  </a:lnTo>
                  <a:lnTo>
                    <a:pt x="672" y="384"/>
                  </a:lnTo>
                  <a:lnTo>
                    <a:pt x="672" y="397"/>
                  </a:lnTo>
                  <a:lnTo>
                    <a:pt x="660" y="397"/>
                  </a:lnTo>
                  <a:lnTo>
                    <a:pt x="649" y="397"/>
                  </a:lnTo>
                  <a:lnTo>
                    <a:pt x="649" y="409"/>
                  </a:lnTo>
                  <a:lnTo>
                    <a:pt x="635" y="409"/>
                  </a:lnTo>
                  <a:lnTo>
                    <a:pt x="624" y="397"/>
                  </a:lnTo>
                  <a:lnTo>
                    <a:pt x="624" y="409"/>
                  </a:lnTo>
                  <a:lnTo>
                    <a:pt x="612" y="409"/>
                  </a:lnTo>
                  <a:lnTo>
                    <a:pt x="612" y="420"/>
                  </a:lnTo>
                  <a:lnTo>
                    <a:pt x="601" y="420"/>
                  </a:lnTo>
                  <a:lnTo>
                    <a:pt x="601" y="432"/>
                  </a:lnTo>
                  <a:lnTo>
                    <a:pt x="587" y="420"/>
                  </a:lnTo>
                  <a:lnTo>
                    <a:pt x="587" y="409"/>
                  </a:lnTo>
                  <a:lnTo>
                    <a:pt x="576" y="409"/>
                  </a:lnTo>
                  <a:lnTo>
                    <a:pt x="576" y="397"/>
                  </a:lnTo>
                  <a:lnTo>
                    <a:pt x="564" y="397"/>
                  </a:lnTo>
                  <a:lnTo>
                    <a:pt x="553" y="397"/>
                  </a:lnTo>
                  <a:lnTo>
                    <a:pt x="539" y="409"/>
                  </a:lnTo>
                  <a:lnTo>
                    <a:pt x="528" y="409"/>
                  </a:lnTo>
                  <a:lnTo>
                    <a:pt x="516" y="409"/>
                  </a:lnTo>
                  <a:lnTo>
                    <a:pt x="505" y="409"/>
                  </a:lnTo>
                  <a:lnTo>
                    <a:pt x="505" y="397"/>
                  </a:lnTo>
                  <a:lnTo>
                    <a:pt x="505" y="384"/>
                  </a:lnTo>
                  <a:lnTo>
                    <a:pt x="505" y="372"/>
                  </a:lnTo>
                  <a:lnTo>
                    <a:pt x="491" y="384"/>
                  </a:lnTo>
                  <a:lnTo>
                    <a:pt x="480" y="384"/>
                  </a:lnTo>
                  <a:lnTo>
                    <a:pt x="491" y="384"/>
                  </a:lnTo>
                  <a:lnTo>
                    <a:pt x="480" y="397"/>
                  </a:lnTo>
                  <a:lnTo>
                    <a:pt x="491" y="397"/>
                  </a:lnTo>
                  <a:lnTo>
                    <a:pt x="480" y="409"/>
                  </a:lnTo>
                  <a:lnTo>
                    <a:pt x="468" y="397"/>
                  </a:lnTo>
                  <a:lnTo>
                    <a:pt x="457" y="397"/>
                  </a:lnTo>
                  <a:lnTo>
                    <a:pt x="457" y="409"/>
                  </a:lnTo>
                  <a:lnTo>
                    <a:pt x="443" y="397"/>
                  </a:lnTo>
                  <a:lnTo>
                    <a:pt x="432" y="409"/>
                  </a:lnTo>
                  <a:lnTo>
                    <a:pt x="420" y="409"/>
                  </a:lnTo>
                  <a:lnTo>
                    <a:pt x="409" y="409"/>
                  </a:lnTo>
                  <a:lnTo>
                    <a:pt x="409" y="397"/>
                  </a:lnTo>
                  <a:lnTo>
                    <a:pt x="395" y="397"/>
                  </a:lnTo>
                  <a:lnTo>
                    <a:pt x="395" y="384"/>
                  </a:lnTo>
                  <a:lnTo>
                    <a:pt x="384" y="384"/>
                  </a:lnTo>
                  <a:lnTo>
                    <a:pt x="384" y="372"/>
                  </a:lnTo>
                  <a:lnTo>
                    <a:pt x="384" y="361"/>
                  </a:lnTo>
                  <a:lnTo>
                    <a:pt x="384" y="349"/>
                  </a:lnTo>
                  <a:lnTo>
                    <a:pt x="395" y="336"/>
                  </a:lnTo>
                  <a:lnTo>
                    <a:pt x="395" y="324"/>
                  </a:lnTo>
                  <a:lnTo>
                    <a:pt x="395" y="313"/>
                  </a:lnTo>
                  <a:lnTo>
                    <a:pt x="395" y="301"/>
                  </a:lnTo>
                  <a:lnTo>
                    <a:pt x="384" y="301"/>
                  </a:lnTo>
                  <a:lnTo>
                    <a:pt x="384" y="288"/>
                  </a:lnTo>
                  <a:lnTo>
                    <a:pt x="372" y="288"/>
                  </a:lnTo>
                  <a:lnTo>
                    <a:pt x="372" y="276"/>
                  </a:lnTo>
                  <a:lnTo>
                    <a:pt x="372" y="288"/>
                  </a:lnTo>
                  <a:lnTo>
                    <a:pt x="361" y="276"/>
                  </a:lnTo>
                  <a:lnTo>
                    <a:pt x="361" y="265"/>
                  </a:lnTo>
                  <a:lnTo>
                    <a:pt x="347" y="265"/>
                  </a:lnTo>
                  <a:lnTo>
                    <a:pt x="347" y="253"/>
                  </a:lnTo>
                  <a:lnTo>
                    <a:pt x="336" y="253"/>
                  </a:lnTo>
                  <a:lnTo>
                    <a:pt x="336" y="240"/>
                  </a:lnTo>
                  <a:lnTo>
                    <a:pt x="347" y="240"/>
                  </a:lnTo>
                  <a:lnTo>
                    <a:pt x="336" y="240"/>
                  </a:lnTo>
                  <a:lnTo>
                    <a:pt x="336" y="228"/>
                  </a:lnTo>
                  <a:lnTo>
                    <a:pt x="324" y="228"/>
                  </a:lnTo>
                  <a:lnTo>
                    <a:pt x="324" y="217"/>
                  </a:lnTo>
                  <a:lnTo>
                    <a:pt x="313" y="217"/>
                  </a:lnTo>
                  <a:lnTo>
                    <a:pt x="324" y="217"/>
                  </a:lnTo>
                  <a:lnTo>
                    <a:pt x="324" y="205"/>
                  </a:lnTo>
                  <a:lnTo>
                    <a:pt x="324" y="192"/>
                  </a:lnTo>
                  <a:lnTo>
                    <a:pt x="324" y="180"/>
                  </a:lnTo>
                  <a:lnTo>
                    <a:pt x="313" y="180"/>
                  </a:lnTo>
                  <a:lnTo>
                    <a:pt x="313" y="169"/>
                  </a:lnTo>
                  <a:lnTo>
                    <a:pt x="313" y="157"/>
                  </a:lnTo>
                  <a:lnTo>
                    <a:pt x="313" y="144"/>
                  </a:lnTo>
                  <a:lnTo>
                    <a:pt x="299" y="144"/>
                  </a:lnTo>
                  <a:lnTo>
                    <a:pt x="313" y="132"/>
                  </a:lnTo>
                  <a:lnTo>
                    <a:pt x="299" y="132"/>
                  </a:lnTo>
                  <a:lnTo>
                    <a:pt x="288" y="121"/>
                  </a:lnTo>
                  <a:lnTo>
                    <a:pt x="276" y="121"/>
                  </a:lnTo>
                  <a:lnTo>
                    <a:pt x="276" y="109"/>
                  </a:lnTo>
                  <a:lnTo>
                    <a:pt x="276" y="96"/>
                  </a:lnTo>
                  <a:lnTo>
                    <a:pt x="288" y="84"/>
                  </a:lnTo>
                  <a:lnTo>
                    <a:pt x="288" y="73"/>
                  </a:lnTo>
                  <a:lnTo>
                    <a:pt x="288" y="61"/>
                  </a:lnTo>
                  <a:lnTo>
                    <a:pt x="276" y="48"/>
                  </a:lnTo>
                  <a:lnTo>
                    <a:pt x="276" y="36"/>
                  </a:lnTo>
                  <a:lnTo>
                    <a:pt x="265" y="25"/>
                  </a:lnTo>
                  <a:lnTo>
                    <a:pt x="251" y="13"/>
                  </a:lnTo>
                  <a:lnTo>
                    <a:pt x="240" y="13"/>
                  </a:lnTo>
                  <a:lnTo>
                    <a:pt x="240" y="0"/>
                  </a:lnTo>
                  <a:lnTo>
                    <a:pt x="228" y="0"/>
                  </a:lnTo>
                  <a:lnTo>
                    <a:pt x="217" y="0"/>
                  </a:lnTo>
                  <a:lnTo>
                    <a:pt x="217" y="13"/>
                  </a:lnTo>
                  <a:lnTo>
                    <a:pt x="204" y="13"/>
                  </a:lnTo>
                  <a:lnTo>
                    <a:pt x="217" y="13"/>
                  </a:lnTo>
                  <a:lnTo>
                    <a:pt x="204" y="25"/>
                  </a:lnTo>
                  <a:lnTo>
                    <a:pt x="204" y="36"/>
                  </a:lnTo>
                  <a:lnTo>
                    <a:pt x="192" y="36"/>
                  </a:lnTo>
                  <a:lnTo>
                    <a:pt x="192" y="48"/>
                  </a:lnTo>
                  <a:lnTo>
                    <a:pt x="180" y="48"/>
                  </a:lnTo>
                  <a:lnTo>
                    <a:pt x="180" y="61"/>
                  </a:lnTo>
                  <a:lnTo>
                    <a:pt x="169" y="61"/>
                  </a:lnTo>
                  <a:lnTo>
                    <a:pt x="156" y="61"/>
                  </a:lnTo>
                  <a:lnTo>
                    <a:pt x="144" y="61"/>
                  </a:lnTo>
                  <a:lnTo>
                    <a:pt x="144" y="73"/>
                  </a:lnTo>
                  <a:lnTo>
                    <a:pt x="132" y="73"/>
                  </a:lnTo>
                  <a:lnTo>
                    <a:pt x="121" y="84"/>
                  </a:lnTo>
                  <a:lnTo>
                    <a:pt x="108" y="84"/>
                  </a:lnTo>
                  <a:lnTo>
                    <a:pt x="108" y="96"/>
                  </a:lnTo>
                  <a:lnTo>
                    <a:pt x="96" y="96"/>
                  </a:lnTo>
                  <a:lnTo>
                    <a:pt x="84" y="96"/>
                  </a:lnTo>
                  <a:lnTo>
                    <a:pt x="84" y="109"/>
                  </a:lnTo>
                  <a:lnTo>
                    <a:pt x="73" y="121"/>
                  </a:lnTo>
                  <a:lnTo>
                    <a:pt x="73" y="132"/>
                  </a:lnTo>
                  <a:lnTo>
                    <a:pt x="60" y="132"/>
                  </a:lnTo>
                  <a:lnTo>
                    <a:pt x="48" y="121"/>
                  </a:lnTo>
                  <a:lnTo>
                    <a:pt x="36" y="121"/>
                  </a:lnTo>
                  <a:lnTo>
                    <a:pt x="25" y="121"/>
                  </a:lnTo>
                  <a:lnTo>
                    <a:pt x="25" y="109"/>
                  </a:lnTo>
                  <a:lnTo>
                    <a:pt x="25" y="96"/>
                  </a:lnTo>
                  <a:lnTo>
                    <a:pt x="12" y="84"/>
                  </a:lnTo>
                  <a:lnTo>
                    <a:pt x="25" y="84"/>
                  </a:lnTo>
                  <a:lnTo>
                    <a:pt x="25" y="73"/>
                  </a:lnTo>
                  <a:lnTo>
                    <a:pt x="12" y="61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rgbClr val="CCEC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3" name="Freeform 168"/>
            <p:cNvSpPr>
              <a:spLocks/>
            </p:cNvSpPr>
            <p:nvPr/>
          </p:nvSpPr>
          <p:spPr bwMode="auto">
            <a:xfrm>
              <a:off x="771" y="1471"/>
              <a:ext cx="696" cy="648"/>
            </a:xfrm>
            <a:custGeom>
              <a:avLst/>
              <a:gdLst>
                <a:gd name="T0" fmla="*/ 0 w 1451"/>
                <a:gd name="T1" fmla="*/ 125 h 1309"/>
                <a:gd name="T2" fmla="*/ 6 w 1451"/>
                <a:gd name="T3" fmla="*/ 166 h 1309"/>
                <a:gd name="T4" fmla="*/ 29 w 1451"/>
                <a:gd name="T5" fmla="*/ 197 h 1309"/>
                <a:gd name="T6" fmla="*/ 40 w 1451"/>
                <a:gd name="T7" fmla="*/ 226 h 1309"/>
                <a:gd name="T8" fmla="*/ 63 w 1451"/>
                <a:gd name="T9" fmla="*/ 244 h 1309"/>
                <a:gd name="T10" fmla="*/ 75 w 1451"/>
                <a:gd name="T11" fmla="*/ 274 h 1309"/>
                <a:gd name="T12" fmla="*/ 98 w 1451"/>
                <a:gd name="T13" fmla="*/ 292 h 1309"/>
                <a:gd name="T14" fmla="*/ 120 w 1451"/>
                <a:gd name="T15" fmla="*/ 333 h 1309"/>
                <a:gd name="T16" fmla="*/ 132 w 1451"/>
                <a:gd name="T17" fmla="*/ 368 h 1309"/>
                <a:gd name="T18" fmla="*/ 115 w 1451"/>
                <a:gd name="T19" fmla="*/ 398 h 1309"/>
                <a:gd name="T20" fmla="*/ 127 w 1451"/>
                <a:gd name="T21" fmla="*/ 422 h 1309"/>
                <a:gd name="T22" fmla="*/ 150 w 1451"/>
                <a:gd name="T23" fmla="*/ 446 h 1309"/>
                <a:gd name="T24" fmla="*/ 196 w 1451"/>
                <a:gd name="T25" fmla="*/ 440 h 1309"/>
                <a:gd name="T26" fmla="*/ 224 w 1451"/>
                <a:gd name="T27" fmla="*/ 451 h 1309"/>
                <a:gd name="T28" fmla="*/ 259 w 1451"/>
                <a:gd name="T29" fmla="*/ 446 h 1309"/>
                <a:gd name="T30" fmla="*/ 288 w 1451"/>
                <a:gd name="T31" fmla="*/ 440 h 1309"/>
                <a:gd name="T32" fmla="*/ 317 w 1451"/>
                <a:gd name="T33" fmla="*/ 451 h 1309"/>
                <a:gd name="T34" fmla="*/ 345 w 1451"/>
                <a:gd name="T35" fmla="*/ 482 h 1309"/>
                <a:gd name="T36" fmla="*/ 386 w 1451"/>
                <a:gd name="T37" fmla="*/ 493 h 1309"/>
                <a:gd name="T38" fmla="*/ 426 w 1451"/>
                <a:gd name="T39" fmla="*/ 541 h 1309"/>
                <a:gd name="T40" fmla="*/ 478 w 1451"/>
                <a:gd name="T41" fmla="*/ 570 h 1309"/>
                <a:gd name="T42" fmla="*/ 512 w 1451"/>
                <a:gd name="T43" fmla="*/ 558 h 1309"/>
                <a:gd name="T44" fmla="*/ 558 w 1451"/>
                <a:gd name="T45" fmla="*/ 570 h 1309"/>
                <a:gd name="T46" fmla="*/ 581 w 1451"/>
                <a:gd name="T47" fmla="*/ 594 h 1309"/>
                <a:gd name="T48" fmla="*/ 616 w 1451"/>
                <a:gd name="T49" fmla="*/ 606 h 1309"/>
                <a:gd name="T50" fmla="*/ 639 w 1451"/>
                <a:gd name="T51" fmla="*/ 624 h 1309"/>
                <a:gd name="T52" fmla="*/ 657 w 1451"/>
                <a:gd name="T53" fmla="*/ 648 h 1309"/>
                <a:gd name="T54" fmla="*/ 696 w 1451"/>
                <a:gd name="T55" fmla="*/ 636 h 1309"/>
                <a:gd name="T56" fmla="*/ 645 w 1451"/>
                <a:gd name="T57" fmla="*/ 517 h 1309"/>
                <a:gd name="T58" fmla="*/ 639 w 1451"/>
                <a:gd name="T59" fmla="*/ 482 h 1309"/>
                <a:gd name="T60" fmla="*/ 657 w 1451"/>
                <a:gd name="T61" fmla="*/ 458 h 1309"/>
                <a:gd name="T62" fmla="*/ 645 w 1451"/>
                <a:gd name="T63" fmla="*/ 434 h 1309"/>
                <a:gd name="T64" fmla="*/ 634 w 1451"/>
                <a:gd name="T65" fmla="*/ 427 h 1309"/>
                <a:gd name="T66" fmla="*/ 645 w 1451"/>
                <a:gd name="T67" fmla="*/ 392 h 1309"/>
                <a:gd name="T68" fmla="*/ 639 w 1451"/>
                <a:gd name="T69" fmla="*/ 374 h 1309"/>
                <a:gd name="T70" fmla="*/ 542 w 1451"/>
                <a:gd name="T71" fmla="*/ 250 h 1309"/>
                <a:gd name="T72" fmla="*/ 414 w 1451"/>
                <a:gd name="T73" fmla="*/ 220 h 1309"/>
                <a:gd name="T74" fmla="*/ 340 w 1451"/>
                <a:gd name="T75" fmla="*/ 143 h 1309"/>
                <a:gd name="T76" fmla="*/ 334 w 1451"/>
                <a:gd name="T77" fmla="*/ 173 h 1309"/>
                <a:gd name="T78" fmla="*/ 328 w 1451"/>
                <a:gd name="T79" fmla="*/ 184 h 1309"/>
                <a:gd name="T80" fmla="*/ 317 w 1451"/>
                <a:gd name="T81" fmla="*/ 197 h 1309"/>
                <a:gd name="T82" fmla="*/ 294 w 1451"/>
                <a:gd name="T83" fmla="*/ 208 h 1309"/>
                <a:gd name="T84" fmla="*/ 271 w 1451"/>
                <a:gd name="T85" fmla="*/ 197 h 1309"/>
                <a:gd name="T86" fmla="*/ 242 w 1451"/>
                <a:gd name="T87" fmla="*/ 190 h 1309"/>
                <a:gd name="T88" fmla="*/ 230 w 1451"/>
                <a:gd name="T89" fmla="*/ 202 h 1309"/>
                <a:gd name="T90" fmla="*/ 196 w 1451"/>
                <a:gd name="T91" fmla="*/ 202 h 1309"/>
                <a:gd name="T92" fmla="*/ 184 w 1451"/>
                <a:gd name="T93" fmla="*/ 173 h 1309"/>
                <a:gd name="T94" fmla="*/ 178 w 1451"/>
                <a:gd name="T95" fmla="*/ 143 h 1309"/>
                <a:gd name="T96" fmla="*/ 161 w 1451"/>
                <a:gd name="T97" fmla="*/ 125 h 1309"/>
                <a:gd name="T98" fmla="*/ 150 w 1451"/>
                <a:gd name="T99" fmla="*/ 107 h 1309"/>
                <a:gd name="T100" fmla="*/ 150 w 1451"/>
                <a:gd name="T101" fmla="*/ 78 h 1309"/>
                <a:gd name="T102" fmla="*/ 132 w 1451"/>
                <a:gd name="T103" fmla="*/ 54 h 1309"/>
                <a:gd name="T104" fmla="*/ 127 w 1451"/>
                <a:gd name="T105" fmla="*/ 12 h 1309"/>
                <a:gd name="T106" fmla="*/ 98 w 1451"/>
                <a:gd name="T107" fmla="*/ 6 h 1309"/>
                <a:gd name="T108" fmla="*/ 86 w 1451"/>
                <a:gd name="T109" fmla="*/ 30 h 1309"/>
                <a:gd name="T110" fmla="*/ 52 w 1451"/>
                <a:gd name="T111" fmla="*/ 42 h 1309"/>
                <a:gd name="T112" fmla="*/ 29 w 1451"/>
                <a:gd name="T113" fmla="*/ 65 h 1309"/>
                <a:gd name="T114" fmla="*/ 12 w 1451"/>
                <a:gd name="T115" fmla="*/ 42 h 130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451"/>
                <a:gd name="T175" fmla="*/ 0 h 1309"/>
                <a:gd name="T176" fmla="*/ 1451 w 1451"/>
                <a:gd name="T177" fmla="*/ 1309 h 130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451" h="1309">
                  <a:moveTo>
                    <a:pt x="0" y="61"/>
                  </a:moveTo>
                  <a:lnTo>
                    <a:pt x="0" y="157"/>
                  </a:lnTo>
                  <a:lnTo>
                    <a:pt x="0" y="180"/>
                  </a:lnTo>
                  <a:lnTo>
                    <a:pt x="0" y="205"/>
                  </a:lnTo>
                  <a:lnTo>
                    <a:pt x="0" y="228"/>
                  </a:lnTo>
                  <a:lnTo>
                    <a:pt x="0" y="240"/>
                  </a:lnTo>
                  <a:lnTo>
                    <a:pt x="0" y="253"/>
                  </a:lnTo>
                  <a:lnTo>
                    <a:pt x="0" y="265"/>
                  </a:lnTo>
                  <a:lnTo>
                    <a:pt x="0" y="276"/>
                  </a:lnTo>
                  <a:lnTo>
                    <a:pt x="0" y="288"/>
                  </a:lnTo>
                  <a:lnTo>
                    <a:pt x="0" y="301"/>
                  </a:lnTo>
                  <a:lnTo>
                    <a:pt x="0" y="324"/>
                  </a:lnTo>
                  <a:lnTo>
                    <a:pt x="0" y="336"/>
                  </a:lnTo>
                  <a:lnTo>
                    <a:pt x="12" y="336"/>
                  </a:lnTo>
                  <a:lnTo>
                    <a:pt x="12" y="349"/>
                  </a:lnTo>
                  <a:lnTo>
                    <a:pt x="25" y="349"/>
                  </a:lnTo>
                  <a:lnTo>
                    <a:pt x="25" y="361"/>
                  </a:lnTo>
                  <a:lnTo>
                    <a:pt x="36" y="372"/>
                  </a:lnTo>
                  <a:lnTo>
                    <a:pt x="36" y="384"/>
                  </a:lnTo>
                  <a:lnTo>
                    <a:pt x="48" y="397"/>
                  </a:lnTo>
                  <a:lnTo>
                    <a:pt x="60" y="397"/>
                  </a:lnTo>
                  <a:lnTo>
                    <a:pt x="60" y="409"/>
                  </a:lnTo>
                  <a:lnTo>
                    <a:pt x="60" y="420"/>
                  </a:lnTo>
                  <a:lnTo>
                    <a:pt x="73" y="420"/>
                  </a:lnTo>
                  <a:lnTo>
                    <a:pt x="73" y="432"/>
                  </a:lnTo>
                  <a:lnTo>
                    <a:pt x="84" y="432"/>
                  </a:lnTo>
                  <a:lnTo>
                    <a:pt x="84" y="445"/>
                  </a:lnTo>
                  <a:lnTo>
                    <a:pt x="84" y="457"/>
                  </a:lnTo>
                  <a:lnTo>
                    <a:pt x="96" y="457"/>
                  </a:lnTo>
                  <a:lnTo>
                    <a:pt x="96" y="468"/>
                  </a:lnTo>
                  <a:lnTo>
                    <a:pt x="108" y="468"/>
                  </a:lnTo>
                  <a:lnTo>
                    <a:pt x="108" y="480"/>
                  </a:lnTo>
                  <a:lnTo>
                    <a:pt x="121" y="480"/>
                  </a:lnTo>
                  <a:lnTo>
                    <a:pt x="132" y="480"/>
                  </a:lnTo>
                  <a:lnTo>
                    <a:pt x="132" y="493"/>
                  </a:lnTo>
                  <a:lnTo>
                    <a:pt x="144" y="493"/>
                  </a:lnTo>
                  <a:lnTo>
                    <a:pt x="144" y="505"/>
                  </a:lnTo>
                  <a:lnTo>
                    <a:pt x="156" y="505"/>
                  </a:lnTo>
                  <a:lnTo>
                    <a:pt x="156" y="516"/>
                  </a:lnTo>
                  <a:lnTo>
                    <a:pt x="156" y="528"/>
                  </a:lnTo>
                  <a:lnTo>
                    <a:pt x="156" y="541"/>
                  </a:lnTo>
                  <a:lnTo>
                    <a:pt x="156" y="553"/>
                  </a:lnTo>
                  <a:lnTo>
                    <a:pt x="169" y="564"/>
                  </a:lnTo>
                  <a:lnTo>
                    <a:pt x="169" y="576"/>
                  </a:lnTo>
                  <a:lnTo>
                    <a:pt x="169" y="589"/>
                  </a:lnTo>
                  <a:lnTo>
                    <a:pt x="180" y="589"/>
                  </a:lnTo>
                  <a:lnTo>
                    <a:pt x="192" y="576"/>
                  </a:lnTo>
                  <a:lnTo>
                    <a:pt x="192" y="589"/>
                  </a:lnTo>
                  <a:lnTo>
                    <a:pt x="204" y="589"/>
                  </a:lnTo>
                  <a:lnTo>
                    <a:pt x="204" y="601"/>
                  </a:lnTo>
                  <a:lnTo>
                    <a:pt x="204" y="612"/>
                  </a:lnTo>
                  <a:lnTo>
                    <a:pt x="217" y="624"/>
                  </a:lnTo>
                  <a:lnTo>
                    <a:pt x="228" y="624"/>
                  </a:lnTo>
                  <a:lnTo>
                    <a:pt x="251" y="637"/>
                  </a:lnTo>
                  <a:lnTo>
                    <a:pt x="251" y="648"/>
                  </a:lnTo>
                  <a:lnTo>
                    <a:pt x="251" y="672"/>
                  </a:lnTo>
                  <a:lnTo>
                    <a:pt x="251" y="685"/>
                  </a:lnTo>
                  <a:lnTo>
                    <a:pt x="240" y="696"/>
                  </a:lnTo>
                  <a:lnTo>
                    <a:pt x="240" y="708"/>
                  </a:lnTo>
                  <a:lnTo>
                    <a:pt x="265" y="720"/>
                  </a:lnTo>
                  <a:lnTo>
                    <a:pt x="265" y="733"/>
                  </a:lnTo>
                  <a:lnTo>
                    <a:pt x="276" y="733"/>
                  </a:lnTo>
                  <a:lnTo>
                    <a:pt x="276" y="744"/>
                  </a:lnTo>
                  <a:lnTo>
                    <a:pt x="276" y="756"/>
                  </a:lnTo>
                  <a:lnTo>
                    <a:pt x="276" y="768"/>
                  </a:lnTo>
                  <a:lnTo>
                    <a:pt x="265" y="781"/>
                  </a:lnTo>
                  <a:lnTo>
                    <a:pt x="265" y="792"/>
                  </a:lnTo>
                  <a:lnTo>
                    <a:pt x="251" y="792"/>
                  </a:lnTo>
                  <a:lnTo>
                    <a:pt x="240" y="792"/>
                  </a:lnTo>
                  <a:lnTo>
                    <a:pt x="240" y="804"/>
                  </a:lnTo>
                  <a:lnTo>
                    <a:pt x="228" y="815"/>
                  </a:lnTo>
                  <a:lnTo>
                    <a:pt x="228" y="829"/>
                  </a:lnTo>
                  <a:lnTo>
                    <a:pt x="240" y="829"/>
                  </a:lnTo>
                  <a:lnTo>
                    <a:pt x="251" y="840"/>
                  </a:lnTo>
                  <a:lnTo>
                    <a:pt x="265" y="840"/>
                  </a:lnTo>
                  <a:lnTo>
                    <a:pt x="276" y="840"/>
                  </a:lnTo>
                  <a:lnTo>
                    <a:pt x="265" y="852"/>
                  </a:lnTo>
                  <a:lnTo>
                    <a:pt x="276" y="877"/>
                  </a:lnTo>
                  <a:lnTo>
                    <a:pt x="276" y="888"/>
                  </a:lnTo>
                  <a:lnTo>
                    <a:pt x="288" y="900"/>
                  </a:lnTo>
                  <a:lnTo>
                    <a:pt x="288" y="888"/>
                  </a:lnTo>
                  <a:lnTo>
                    <a:pt x="299" y="888"/>
                  </a:lnTo>
                  <a:lnTo>
                    <a:pt x="299" y="900"/>
                  </a:lnTo>
                  <a:lnTo>
                    <a:pt x="313" y="900"/>
                  </a:lnTo>
                  <a:lnTo>
                    <a:pt x="324" y="900"/>
                  </a:lnTo>
                  <a:lnTo>
                    <a:pt x="336" y="888"/>
                  </a:lnTo>
                  <a:lnTo>
                    <a:pt x="336" y="900"/>
                  </a:lnTo>
                  <a:lnTo>
                    <a:pt x="347" y="911"/>
                  </a:lnTo>
                  <a:lnTo>
                    <a:pt x="372" y="911"/>
                  </a:lnTo>
                  <a:lnTo>
                    <a:pt x="409" y="900"/>
                  </a:lnTo>
                  <a:lnTo>
                    <a:pt x="409" y="888"/>
                  </a:lnTo>
                  <a:lnTo>
                    <a:pt x="409" y="877"/>
                  </a:lnTo>
                  <a:lnTo>
                    <a:pt x="420" y="877"/>
                  </a:lnTo>
                  <a:lnTo>
                    <a:pt x="420" y="888"/>
                  </a:lnTo>
                  <a:lnTo>
                    <a:pt x="432" y="900"/>
                  </a:lnTo>
                  <a:lnTo>
                    <a:pt x="443" y="911"/>
                  </a:lnTo>
                  <a:lnTo>
                    <a:pt x="457" y="911"/>
                  </a:lnTo>
                  <a:lnTo>
                    <a:pt x="468" y="911"/>
                  </a:lnTo>
                  <a:lnTo>
                    <a:pt x="480" y="900"/>
                  </a:lnTo>
                  <a:lnTo>
                    <a:pt x="491" y="900"/>
                  </a:lnTo>
                  <a:lnTo>
                    <a:pt x="505" y="888"/>
                  </a:lnTo>
                  <a:lnTo>
                    <a:pt x="516" y="888"/>
                  </a:lnTo>
                  <a:lnTo>
                    <a:pt x="516" y="900"/>
                  </a:lnTo>
                  <a:lnTo>
                    <a:pt x="528" y="900"/>
                  </a:lnTo>
                  <a:lnTo>
                    <a:pt x="539" y="900"/>
                  </a:lnTo>
                  <a:lnTo>
                    <a:pt x="553" y="900"/>
                  </a:lnTo>
                  <a:lnTo>
                    <a:pt x="553" y="911"/>
                  </a:lnTo>
                  <a:lnTo>
                    <a:pt x="564" y="911"/>
                  </a:lnTo>
                  <a:lnTo>
                    <a:pt x="576" y="911"/>
                  </a:lnTo>
                  <a:lnTo>
                    <a:pt x="576" y="900"/>
                  </a:lnTo>
                  <a:lnTo>
                    <a:pt x="587" y="900"/>
                  </a:lnTo>
                  <a:lnTo>
                    <a:pt x="601" y="888"/>
                  </a:lnTo>
                  <a:lnTo>
                    <a:pt x="612" y="900"/>
                  </a:lnTo>
                  <a:lnTo>
                    <a:pt x="624" y="900"/>
                  </a:lnTo>
                  <a:lnTo>
                    <a:pt x="635" y="900"/>
                  </a:lnTo>
                  <a:lnTo>
                    <a:pt x="635" y="911"/>
                  </a:lnTo>
                  <a:lnTo>
                    <a:pt x="649" y="911"/>
                  </a:lnTo>
                  <a:lnTo>
                    <a:pt x="649" y="925"/>
                  </a:lnTo>
                  <a:lnTo>
                    <a:pt x="660" y="911"/>
                  </a:lnTo>
                  <a:lnTo>
                    <a:pt x="672" y="925"/>
                  </a:lnTo>
                  <a:lnTo>
                    <a:pt x="683" y="925"/>
                  </a:lnTo>
                  <a:lnTo>
                    <a:pt x="697" y="936"/>
                  </a:lnTo>
                  <a:lnTo>
                    <a:pt x="697" y="948"/>
                  </a:lnTo>
                  <a:lnTo>
                    <a:pt x="708" y="948"/>
                  </a:lnTo>
                  <a:lnTo>
                    <a:pt x="708" y="959"/>
                  </a:lnTo>
                  <a:lnTo>
                    <a:pt x="720" y="973"/>
                  </a:lnTo>
                  <a:lnTo>
                    <a:pt x="745" y="959"/>
                  </a:lnTo>
                  <a:lnTo>
                    <a:pt x="768" y="973"/>
                  </a:lnTo>
                  <a:lnTo>
                    <a:pt x="779" y="973"/>
                  </a:lnTo>
                  <a:lnTo>
                    <a:pt x="779" y="984"/>
                  </a:lnTo>
                  <a:lnTo>
                    <a:pt x="793" y="973"/>
                  </a:lnTo>
                  <a:lnTo>
                    <a:pt x="804" y="984"/>
                  </a:lnTo>
                  <a:lnTo>
                    <a:pt x="804" y="996"/>
                  </a:lnTo>
                  <a:lnTo>
                    <a:pt x="816" y="996"/>
                  </a:lnTo>
                  <a:lnTo>
                    <a:pt x="827" y="996"/>
                  </a:lnTo>
                  <a:lnTo>
                    <a:pt x="841" y="996"/>
                  </a:lnTo>
                  <a:lnTo>
                    <a:pt x="841" y="1007"/>
                  </a:lnTo>
                  <a:lnTo>
                    <a:pt x="841" y="1021"/>
                  </a:lnTo>
                  <a:lnTo>
                    <a:pt x="841" y="1092"/>
                  </a:lnTo>
                  <a:lnTo>
                    <a:pt x="889" y="1092"/>
                  </a:lnTo>
                  <a:lnTo>
                    <a:pt x="889" y="1103"/>
                  </a:lnTo>
                  <a:lnTo>
                    <a:pt x="948" y="1103"/>
                  </a:lnTo>
                  <a:lnTo>
                    <a:pt x="948" y="1140"/>
                  </a:lnTo>
                  <a:lnTo>
                    <a:pt x="971" y="1140"/>
                  </a:lnTo>
                  <a:lnTo>
                    <a:pt x="985" y="1140"/>
                  </a:lnTo>
                  <a:lnTo>
                    <a:pt x="985" y="1151"/>
                  </a:lnTo>
                  <a:lnTo>
                    <a:pt x="996" y="1151"/>
                  </a:lnTo>
                  <a:lnTo>
                    <a:pt x="1008" y="1151"/>
                  </a:lnTo>
                  <a:lnTo>
                    <a:pt x="1019" y="1151"/>
                  </a:lnTo>
                  <a:lnTo>
                    <a:pt x="1033" y="1151"/>
                  </a:lnTo>
                  <a:lnTo>
                    <a:pt x="1044" y="1151"/>
                  </a:lnTo>
                  <a:lnTo>
                    <a:pt x="1056" y="1151"/>
                  </a:lnTo>
                  <a:lnTo>
                    <a:pt x="1056" y="1140"/>
                  </a:lnTo>
                  <a:lnTo>
                    <a:pt x="1067" y="1128"/>
                  </a:lnTo>
                  <a:lnTo>
                    <a:pt x="1067" y="1140"/>
                  </a:lnTo>
                  <a:lnTo>
                    <a:pt x="1081" y="1140"/>
                  </a:lnTo>
                  <a:lnTo>
                    <a:pt x="1092" y="1140"/>
                  </a:lnTo>
                  <a:lnTo>
                    <a:pt x="1104" y="1140"/>
                  </a:lnTo>
                  <a:lnTo>
                    <a:pt x="1115" y="1151"/>
                  </a:lnTo>
                  <a:lnTo>
                    <a:pt x="1140" y="1151"/>
                  </a:lnTo>
                  <a:lnTo>
                    <a:pt x="1163" y="1151"/>
                  </a:lnTo>
                  <a:lnTo>
                    <a:pt x="1163" y="1165"/>
                  </a:lnTo>
                  <a:lnTo>
                    <a:pt x="1177" y="1165"/>
                  </a:lnTo>
                  <a:lnTo>
                    <a:pt x="1177" y="1176"/>
                  </a:lnTo>
                  <a:lnTo>
                    <a:pt x="1188" y="1176"/>
                  </a:lnTo>
                  <a:lnTo>
                    <a:pt x="1200" y="1188"/>
                  </a:lnTo>
                  <a:lnTo>
                    <a:pt x="1211" y="1188"/>
                  </a:lnTo>
                  <a:lnTo>
                    <a:pt x="1211" y="1199"/>
                  </a:lnTo>
                  <a:lnTo>
                    <a:pt x="1225" y="1199"/>
                  </a:lnTo>
                  <a:lnTo>
                    <a:pt x="1236" y="1199"/>
                  </a:lnTo>
                  <a:lnTo>
                    <a:pt x="1248" y="1199"/>
                  </a:lnTo>
                  <a:lnTo>
                    <a:pt x="1248" y="1213"/>
                  </a:lnTo>
                  <a:lnTo>
                    <a:pt x="1259" y="1213"/>
                  </a:lnTo>
                  <a:lnTo>
                    <a:pt x="1273" y="1213"/>
                  </a:lnTo>
                  <a:lnTo>
                    <a:pt x="1284" y="1224"/>
                  </a:lnTo>
                  <a:lnTo>
                    <a:pt x="1296" y="1224"/>
                  </a:lnTo>
                  <a:lnTo>
                    <a:pt x="1307" y="1236"/>
                  </a:lnTo>
                  <a:lnTo>
                    <a:pt x="1321" y="1236"/>
                  </a:lnTo>
                  <a:lnTo>
                    <a:pt x="1321" y="1224"/>
                  </a:lnTo>
                  <a:lnTo>
                    <a:pt x="1332" y="1236"/>
                  </a:lnTo>
                  <a:lnTo>
                    <a:pt x="1332" y="1247"/>
                  </a:lnTo>
                  <a:lnTo>
                    <a:pt x="1332" y="1261"/>
                  </a:lnTo>
                  <a:lnTo>
                    <a:pt x="1321" y="1272"/>
                  </a:lnTo>
                  <a:lnTo>
                    <a:pt x="1332" y="1272"/>
                  </a:lnTo>
                  <a:lnTo>
                    <a:pt x="1344" y="1272"/>
                  </a:lnTo>
                  <a:lnTo>
                    <a:pt x="1344" y="1284"/>
                  </a:lnTo>
                  <a:lnTo>
                    <a:pt x="1355" y="1284"/>
                  </a:lnTo>
                  <a:lnTo>
                    <a:pt x="1369" y="1295"/>
                  </a:lnTo>
                  <a:lnTo>
                    <a:pt x="1369" y="1309"/>
                  </a:lnTo>
                  <a:lnTo>
                    <a:pt x="1380" y="1309"/>
                  </a:lnTo>
                  <a:lnTo>
                    <a:pt x="1392" y="1309"/>
                  </a:lnTo>
                  <a:lnTo>
                    <a:pt x="1403" y="1309"/>
                  </a:lnTo>
                  <a:lnTo>
                    <a:pt x="1417" y="1295"/>
                  </a:lnTo>
                  <a:lnTo>
                    <a:pt x="1428" y="1295"/>
                  </a:lnTo>
                  <a:lnTo>
                    <a:pt x="1440" y="1295"/>
                  </a:lnTo>
                  <a:lnTo>
                    <a:pt x="1451" y="1284"/>
                  </a:lnTo>
                  <a:lnTo>
                    <a:pt x="1451" y="1236"/>
                  </a:lnTo>
                  <a:lnTo>
                    <a:pt x="1440" y="1236"/>
                  </a:lnTo>
                  <a:lnTo>
                    <a:pt x="1440" y="1199"/>
                  </a:lnTo>
                  <a:lnTo>
                    <a:pt x="1440" y="1044"/>
                  </a:lnTo>
                  <a:lnTo>
                    <a:pt x="1380" y="1044"/>
                  </a:lnTo>
                  <a:lnTo>
                    <a:pt x="1369" y="1032"/>
                  </a:lnTo>
                  <a:lnTo>
                    <a:pt x="1344" y="1044"/>
                  </a:lnTo>
                  <a:lnTo>
                    <a:pt x="1344" y="1032"/>
                  </a:lnTo>
                  <a:lnTo>
                    <a:pt x="1344" y="1021"/>
                  </a:lnTo>
                  <a:lnTo>
                    <a:pt x="1332" y="1021"/>
                  </a:lnTo>
                  <a:lnTo>
                    <a:pt x="1332" y="1007"/>
                  </a:lnTo>
                  <a:lnTo>
                    <a:pt x="1332" y="996"/>
                  </a:lnTo>
                  <a:lnTo>
                    <a:pt x="1332" y="984"/>
                  </a:lnTo>
                  <a:lnTo>
                    <a:pt x="1332" y="973"/>
                  </a:lnTo>
                  <a:lnTo>
                    <a:pt x="1332" y="959"/>
                  </a:lnTo>
                  <a:lnTo>
                    <a:pt x="1332" y="948"/>
                  </a:lnTo>
                  <a:lnTo>
                    <a:pt x="1344" y="936"/>
                  </a:lnTo>
                  <a:lnTo>
                    <a:pt x="1344" y="925"/>
                  </a:lnTo>
                  <a:lnTo>
                    <a:pt x="1344" y="911"/>
                  </a:lnTo>
                  <a:lnTo>
                    <a:pt x="1355" y="911"/>
                  </a:lnTo>
                  <a:lnTo>
                    <a:pt x="1369" y="925"/>
                  </a:lnTo>
                  <a:lnTo>
                    <a:pt x="1380" y="911"/>
                  </a:lnTo>
                  <a:lnTo>
                    <a:pt x="1380" y="900"/>
                  </a:lnTo>
                  <a:lnTo>
                    <a:pt x="1380" y="888"/>
                  </a:lnTo>
                  <a:lnTo>
                    <a:pt x="1369" y="888"/>
                  </a:lnTo>
                  <a:lnTo>
                    <a:pt x="1369" y="877"/>
                  </a:lnTo>
                  <a:lnTo>
                    <a:pt x="1355" y="877"/>
                  </a:lnTo>
                  <a:lnTo>
                    <a:pt x="1344" y="877"/>
                  </a:lnTo>
                  <a:lnTo>
                    <a:pt x="1332" y="877"/>
                  </a:lnTo>
                  <a:lnTo>
                    <a:pt x="1321" y="888"/>
                  </a:lnTo>
                  <a:lnTo>
                    <a:pt x="1307" y="900"/>
                  </a:lnTo>
                  <a:lnTo>
                    <a:pt x="1307" y="888"/>
                  </a:lnTo>
                  <a:lnTo>
                    <a:pt x="1307" y="877"/>
                  </a:lnTo>
                  <a:lnTo>
                    <a:pt x="1307" y="863"/>
                  </a:lnTo>
                  <a:lnTo>
                    <a:pt x="1321" y="863"/>
                  </a:lnTo>
                  <a:lnTo>
                    <a:pt x="1321" y="852"/>
                  </a:lnTo>
                  <a:lnTo>
                    <a:pt x="1321" y="840"/>
                  </a:lnTo>
                  <a:lnTo>
                    <a:pt x="1321" y="829"/>
                  </a:lnTo>
                  <a:lnTo>
                    <a:pt x="1332" y="829"/>
                  </a:lnTo>
                  <a:lnTo>
                    <a:pt x="1344" y="815"/>
                  </a:lnTo>
                  <a:lnTo>
                    <a:pt x="1344" y="804"/>
                  </a:lnTo>
                  <a:lnTo>
                    <a:pt x="1344" y="792"/>
                  </a:lnTo>
                  <a:lnTo>
                    <a:pt x="1332" y="792"/>
                  </a:lnTo>
                  <a:lnTo>
                    <a:pt x="1332" y="781"/>
                  </a:lnTo>
                  <a:lnTo>
                    <a:pt x="1344" y="781"/>
                  </a:lnTo>
                  <a:lnTo>
                    <a:pt x="1355" y="768"/>
                  </a:lnTo>
                  <a:lnTo>
                    <a:pt x="1344" y="768"/>
                  </a:lnTo>
                  <a:lnTo>
                    <a:pt x="1332" y="768"/>
                  </a:lnTo>
                  <a:lnTo>
                    <a:pt x="1332" y="756"/>
                  </a:lnTo>
                  <a:lnTo>
                    <a:pt x="1140" y="756"/>
                  </a:lnTo>
                  <a:lnTo>
                    <a:pt x="1140" y="733"/>
                  </a:lnTo>
                  <a:lnTo>
                    <a:pt x="1140" y="589"/>
                  </a:lnTo>
                  <a:lnTo>
                    <a:pt x="1129" y="589"/>
                  </a:lnTo>
                  <a:lnTo>
                    <a:pt x="1129" y="541"/>
                  </a:lnTo>
                  <a:lnTo>
                    <a:pt x="1129" y="516"/>
                  </a:lnTo>
                  <a:lnTo>
                    <a:pt x="1129" y="505"/>
                  </a:lnTo>
                  <a:lnTo>
                    <a:pt x="1129" y="445"/>
                  </a:lnTo>
                  <a:lnTo>
                    <a:pt x="1067" y="445"/>
                  </a:lnTo>
                  <a:lnTo>
                    <a:pt x="1044" y="445"/>
                  </a:lnTo>
                  <a:lnTo>
                    <a:pt x="1019" y="445"/>
                  </a:lnTo>
                  <a:lnTo>
                    <a:pt x="971" y="445"/>
                  </a:lnTo>
                  <a:lnTo>
                    <a:pt x="923" y="445"/>
                  </a:lnTo>
                  <a:lnTo>
                    <a:pt x="864" y="445"/>
                  </a:lnTo>
                  <a:lnTo>
                    <a:pt x="827" y="445"/>
                  </a:lnTo>
                  <a:lnTo>
                    <a:pt x="827" y="384"/>
                  </a:lnTo>
                  <a:lnTo>
                    <a:pt x="827" y="301"/>
                  </a:lnTo>
                  <a:lnTo>
                    <a:pt x="816" y="301"/>
                  </a:lnTo>
                  <a:lnTo>
                    <a:pt x="816" y="288"/>
                  </a:lnTo>
                  <a:lnTo>
                    <a:pt x="697" y="288"/>
                  </a:lnTo>
                  <a:lnTo>
                    <a:pt x="708" y="288"/>
                  </a:lnTo>
                  <a:lnTo>
                    <a:pt x="697" y="301"/>
                  </a:lnTo>
                  <a:lnTo>
                    <a:pt x="697" y="313"/>
                  </a:lnTo>
                  <a:lnTo>
                    <a:pt x="708" y="313"/>
                  </a:lnTo>
                  <a:lnTo>
                    <a:pt x="708" y="324"/>
                  </a:lnTo>
                  <a:lnTo>
                    <a:pt x="708" y="336"/>
                  </a:lnTo>
                  <a:lnTo>
                    <a:pt x="708" y="349"/>
                  </a:lnTo>
                  <a:lnTo>
                    <a:pt x="697" y="349"/>
                  </a:lnTo>
                  <a:lnTo>
                    <a:pt x="683" y="336"/>
                  </a:lnTo>
                  <a:lnTo>
                    <a:pt x="683" y="349"/>
                  </a:lnTo>
                  <a:lnTo>
                    <a:pt x="672" y="349"/>
                  </a:lnTo>
                  <a:lnTo>
                    <a:pt x="672" y="361"/>
                  </a:lnTo>
                  <a:lnTo>
                    <a:pt x="683" y="361"/>
                  </a:lnTo>
                  <a:lnTo>
                    <a:pt x="672" y="361"/>
                  </a:lnTo>
                  <a:lnTo>
                    <a:pt x="683" y="372"/>
                  </a:lnTo>
                  <a:lnTo>
                    <a:pt x="672" y="372"/>
                  </a:lnTo>
                  <a:lnTo>
                    <a:pt x="683" y="372"/>
                  </a:lnTo>
                  <a:lnTo>
                    <a:pt x="672" y="372"/>
                  </a:lnTo>
                  <a:lnTo>
                    <a:pt x="683" y="372"/>
                  </a:lnTo>
                  <a:lnTo>
                    <a:pt x="672" y="384"/>
                  </a:lnTo>
                  <a:lnTo>
                    <a:pt x="672" y="397"/>
                  </a:lnTo>
                  <a:lnTo>
                    <a:pt x="660" y="397"/>
                  </a:lnTo>
                  <a:lnTo>
                    <a:pt x="649" y="397"/>
                  </a:lnTo>
                  <a:lnTo>
                    <a:pt x="649" y="409"/>
                  </a:lnTo>
                  <a:lnTo>
                    <a:pt x="635" y="409"/>
                  </a:lnTo>
                  <a:lnTo>
                    <a:pt x="624" y="397"/>
                  </a:lnTo>
                  <a:lnTo>
                    <a:pt x="624" y="409"/>
                  </a:lnTo>
                  <a:lnTo>
                    <a:pt x="612" y="409"/>
                  </a:lnTo>
                  <a:lnTo>
                    <a:pt x="612" y="420"/>
                  </a:lnTo>
                  <a:lnTo>
                    <a:pt x="601" y="420"/>
                  </a:lnTo>
                  <a:lnTo>
                    <a:pt x="601" y="432"/>
                  </a:lnTo>
                  <a:lnTo>
                    <a:pt x="587" y="420"/>
                  </a:lnTo>
                  <a:lnTo>
                    <a:pt x="587" y="409"/>
                  </a:lnTo>
                  <a:lnTo>
                    <a:pt x="576" y="409"/>
                  </a:lnTo>
                  <a:lnTo>
                    <a:pt x="576" y="397"/>
                  </a:lnTo>
                  <a:lnTo>
                    <a:pt x="564" y="397"/>
                  </a:lnTo>
                  <a:lnTo>
                    <a:pt x="553" y="397"/>
                  </a:lnTo>
                  <a:lnTo>
                    <a:pt x="539" y="409"/>
                  </a:lnTo>
                  <a:lnTo>
                    <a:pt x="528" y="409"/>
                  </a:lnTo>
                  <a:lnTo>
                    <a:pt x="516" y="409"/>
                  </a:lnTo>
                  <a:lnTo>
                    <a:pt x="505" y="409"/>
                  </a:lnTo>
                  <a:lnTo>
                    <a:pt x="505" y="397"/>
                  </a:lnTo>
                  <a:lnTo>
                    <a:pt x="505" y="384"/>
                  </a:lnTo>
                  <a:lnTo>
                    <a:pt x="505" y="372"/>
                  </a:lnTo>
                  <a:lnTo>
                    <a:pt x="491" y="384"/>
                  </a:lnTo>
                  <a:lnTo>
                    <a:pt x="480" y="384"/>
                  </a:lnTo>
                  <a:lnTo>
                    <a:pt x="491" y="384"/>
                  </a:lnTo>
                  <a:lnTo>
                    <a:pt x="480" y="397"/>
                  </a:lnTo>
                  <a:lnTo>
                    <a:pt x="491" y="397"/>
                  </a:lnTo>
                  <a:lnTo>
                    <a:pt x="480" y="409"/>
                  </a:lnTo>
                  <a:lnTo>
                    <a:pt x="468" y="397"/>
                  </a:lnTo>
                  <a:lnTo>
                    <a:pt x="457" y="397"/>
                  </a:lnTo>
                  <a:lnTo>
                    <a:pt x="457" y="409"/>
                  </a:lnTo>
                  <a:lnTo>
                    <a:pt x="443" y="397"/>
                  </a:lnTo>
                  <a:lnTo>
                    <a:pt x="432" y="409"/>
                  </a:lnTo>
                  <a:lnTo>
                    <a:pt x="420" y="409"/>
                  </a:lnTo>
                  <a:lnTo>
                    <a:pt x="409" y="409"/>
                  </a:lnTo>
                  <a:lnTo>
                    <a:pt x="409" y="397"/>
                  </a:lnTo>
                  <a:lnTo>
                    <a:pt x="395" y="397"/>
                  </a:lnTo>
                  <a:lnTo>
                    <a:pt x="395" y="384"/>
                  </a:lnTo>
                  <a:lnTo>
                    <a:pt x="384" y="384"/>
                  </a:lnTo>
                  <a:lnTo>
                    <a:pt x="384" y="372"/>
                  </a:lnTo>
                  <a:lnTo>
                    <a:pt x="384" y="361"/>
                  </a:lnTo>
                  <a:lnTo>
                    <a:pt x="384" y="349"/>
                  </a:lnTo>
                  <a:lnTo>
                    <a:pt x="395" y="336"/>
                  </a:lnTo>
                  <a:lnTo>
                    <a:pt x="395" y="324"/>
                  </a:lnTo>
                  <a:lnTo>
                    <a:pt x="395" y="313"/>
                  </a:lnTo>
                  <a:lnTo>
                    <a:pt x="395" y="301"/>
                  </a:lnTo>
                  <a:lnTo>
                    <a:pt x="384" y="301"/>
                  </a:lnTo>
                  <a:lnTo>
                    <a:pt x="384" y="288"/>
                  </a:lnTo>
                  <a:lnTo>
                    <a:pt x="372" y="288"/>
                  </a:lnTo>
                  <a:lnTo>
                    <a:pt x="372" y="276"/>
                  </a:lnTo>
                  <a:lnTo>
                    <a:pt x="372" y="288"/>
                  </a:lnTo>
                  <a:lnTo>
                    <a:pt x="361" y="276"/>
                  </a:lnTo>
                  <a:lnTo>
                    <a:pt x="361" y="265"/>
                  </a:lnTo>
                  <a:lnTo>
                    <a:pt x="347" y="265"/>
                  </a:lnTo>
                  <a:lnTo>
                    <a:pt x="347" y="253"/>
                  </a:lnTo>
                  <a:lnTo>
                    <a:pt x="336" y="253"/>
                  </a:lnTo>
                  <a:lnTo>
                    <a:pt x="336" y="240"/>
                  </a:lnTo>
                  <a:lnTo>
                    <a:pt x="347" y="240"/>
                  </a:lnTo>
                  <a:lnTo>
                    <a:pt x="336" y="240"/>
                  </a:lnTo>
                  <a:lnTo>
                    <a:pt x="336" y="228"/>
                  </a:lnTo>
                  <a:lnTo>
                    <a:pt x="324" y="228"/>
                  </a:lnTo>
                  <a:lnTo>
                    <a:pt x="324" y="217"/>
                  </a:lnTo>
                  <a:lnTo>
                    <a:pt x="313" y="217"/>
                  </a:lnTo>
                  <a:lnTo>
                    <a:pt x="324" y="217"/>
                  </a:lnTo>
                  <a:lnTo>
                    <a:pt x="324" y="205"/>
                  </a:lnTo>
                  <a:lnTo>
                    <a:pt x="324" y="192"/>
                  </a:lnTo>
                  <a:lnTo>
                    <a:pt x="324" y="180"/>
                  </a:lnTo>
                  <a:lnTo>
                    <a:pt x="313" y="180"/>
                  </a:lnTo>
                  <a:lnTo>
                    <a:pt x="313" y="169"/>
                  </a:lnTo>
                  <a:lnTo>
                    <a:pt x="313" y="157"/>
                  </a:lnTo>
                  <a:lnTo>
                    <a:pt x="313" y="144"/>
                  </a:lnTo>
                  <a:lnTo>
                    <a:pt x="299" y="144"/>
                  </a:lnTo>
                  <a:lnTo>
                    <a:pt x="313" y="132"/>
                  </a:lnTo>
                  <a:lnTo>
                    <a:pt x="299" y="132"/>
                  </a:lnTo>
                  <a:lnTo>
                    <a:pt x="288" y="121"/>
                  </a:lnTo>
                  <a:lnTo>
                    <a:pt x="276" y="121"/>
                  </a:lnTo>
                  <a:lnTo>
                    <a:pt x="276" y="109"/>
                  </a:lnTo>
                  <a:lnTo>
                    <a:pt x="276" y="96"/>
                  </a:lnTo>
                  <a:lnTo>
                    <a:pt x="288" y="84"/>
                  </a:lnTo>
                  <a:lnTo>
                    <a:pt x="288" y="73"/>
                  </a:lnTo>
                  <a:lnTo>
                    <a:pt x="288" y="61"/>
                  </a:lnTo>
                  <a:lnTo>
                    <a:pt x="276" y="48"/>
                  </a:lnTo>
                  <a:lnTo>
                    <a:pt x="276" y="36"/>
                  </a:lnTo>
                  <a:lnTo>
                    <a:pt x="265" y="25"/>
                  </a:lnTo>
                  <a:lnTo>
                    <a:pt x="251" y="13"/>
                  </a:lnTo>
                  <a:lnTo>
                    <a:pt x="240" y="13"/>
                  </a:lnTo>
                  <a:lnTo>
                    <a:pt x="240" y="0"/>
                  </a:lnTo>
                  <a:lnTo>
                    <a:pt x="228" y="0"/>
                  </a:lnTo>
                  <a:lnTo>
                    <a:pt x="217" y="0"/>
                  </a:lnTo>
                  <a:lnTo>
                    <a:pt x="217" y="13"/>
                  </a:lnTo>
                  <a:lnTo>
                    <a:pt x="204" y="13"/>
                  </a:lnTo>
                  <a:lnTo>
                    <a:pt x="217" y="13"/>
                  </a:lnTo>
                  <a:lnTo>
                    <a:pt x="204" y="25"/>
                  </a:lnTo>
                  <a:lnTo>
                    <a:pt x="204" y="36"/>
                  </a:lnTo>
                  <a:lnTo>
                    <a:pt x="192" y="36"/>
                  </a:lnTo>
                  <a:lnTo>
                    <a:pt x="192" y="48"/>
                  </a:lnTo>
                  <a:lnTo>
                    <a:pt x="180" y="48"/>
                  </a:lnTo>
                  <a:lnTo>
                    <a:pt x="180" y="61"/>
                  </a:lnTo>
                  <a:lnTo>
                    <a:pt x="169" y="61"/>
                  </a:lnTo>
                  <a:lnTo>
                    <a:pt x="156" y="61"/>
                  </a:lnTo>
                  <a:lnTo>
                    <a:pt x="144" y="61"/>
                  </a:lnTo>
                  <a:lnTo>
                    <a:pt x="144" y="73"/>
                  </a:lnTo>
                  <a:lnTo>
                    <a:pt x="132" y="73"/>
                  </a:lnTo>
                  <a:lnTo>
                    <a:pt x="121" y="84"/>
                  </a:lnTo>
                  <a:lnTo>
                    <a:pt x="108" y="84"/>
                  </a:lnTo>
                  <a:lnTo>
                    <a:pt x="108" y="96"/>
                  </a:lnTo>
                  <a:lnTo>
                    <a:pt x="96" y="96"/>
                  </a:lnTo>
                  <a:lnTo>
                    <a:pt x="84" y="96"/>
                  </a:lnTo>
                  <a:lnTo>
                    <a:pt x="84" y="109"/>
                  </a:lnTo>
                  <a:lnTo>
                    <a:pt x="73" y="121"/>
                  </a:lnTo>
                  <a:lnTo>
                    <a:pt x="73" y="132"/>
                  </a:lnTo>
                  <a:lnTo>
                    <a:pt x="60" y="132"/>
                  </a:lnTo>
                  <a:lnTo>
                    <a:pt x="48" y="121"/>
                  </a:lnTo>
                  <a:lnTo>
                    <a:pt x="36" y="121"/>
                  </a:lnTo>
                  <a:lnTo>
                    <a:pt x="25" y="121"/>
                  </a:lnTo>
                  <a:lnTo>
                    <a:pt x="25" y="109"/>
                  </a:lnTo>
                  <a:lnTo>
                    <a:pt x="25" y="96"/>
                  </a:lnTo>
                  <a:lnTo>
                    <a:pt x="12" y="84"/>
                  </a:lnTo>
                  <a:lnTo>
                    <a:pt x="25" y="84"/>
                  </a:lnTo>
                  <a:lnTo>
                    <a:pt x="25" y="73"/>
                  </a:lnTo>
                  <a:lnTo>
                    <a:pt x="12" y="61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chemeClr val="accent1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4" name="Freeform 169"/>
            <p:cNvSpPr>
              <a:spLocks/>
            </p:cNvSpPr>
            <p:nvPr/>
          </p:nvSpPr>
          <p:spPr bwMode="auto">
            <a:xfrm>
              <a:off x="1739" y="1845"/>
              <a:ext cx="443" cy="761"/>
            </a:xfrm>
            <a:custGeom>
              <a:avLst/>
              <a:gdLst>
                <a:gd name="T0" fmla="*/ 0 w 923"/>
                <a:gd name="T1" fmla="*/ 131 h 1536"/>
                <a:gd name="T2" fmla="*/ 0 w 923"/>
                <a:gd name="T3" fmla="*/ 203 h 1536"/>
                <a:gd name="T4" fmla="*/ 0 w 923"/>
                <a:gd name="T5" fmla="*/ 243 h 1536"/>
                <a:gd name="T6" fmla="*/ 35 w 923"/>
                <a:gd name="T7" fmla="*/ 243 h 1536"/>
                <a:gd name="T8" fmla="*/ 63 w 923"/>
                <a:gd name="T9" fmla="*/ 243 h 1536"/>
                <a:gd name="T10" fmla="*/ 63 w 923"/>
                <a:gd name="T11" fmla="*/ 285 h 1536"/>
                <a:gd name="T12" fmla="*/ 63 w 923"/>
                <a:gd name="T13" fmla="*/ 333 h 1536"/>
                <a:gd name="T14" fmla="*/ 63 w 923"/>
                <a:gd name="T15" fmla="*/ 357 h 1536"/>
                <a:gd name="T16" fmla="*/ 63 w 923"/>
                <a:gd name="T17" fmla="*/ 434 h 1536"/>
                <a:gd name="T18" fmla="*/ 69 w 923"/>
                <a:gd name="T19" fmla="*/ 452 h 1536"/>
                <a:gd name="T20" fmla="*/ 81 w 923"/>
                <a:gd name="T21" fmla="*/ 440 h 1536"/>
                <a:gd name="T22" fmla="*/ 86 w 923"/>
                <a:gd name="T23" fmla="*/ 452 h 1536"/>
                <a:gd name="T24" fmla="*/ 92 w 923"/>
                <a:gd name="T25" fmla="*/ 464 h 1536"/>
                <a:gd name="T26" fmla="*/ 97 w 923"/>
                <a:gd name="T27" fmla="*/ 470 h 1536"/>
                <a:gd name="T28" fmla="*/ 109 w 923"/>
                <a:gd name="T29" fmla="*/ 476 h 1536"/>
                <a:gd name="T30" fmla="*/ 109 w 923"/>
                <a:gd name="T31" fmla="*/ 488 h 1536"/>
                <a:gd name="T32" fmla="*/ 115 w 923"/>
                <a:gd name="T33" fmla="*/ 499 h 1536"/>
                <a:gd name="T34" fmla="*/ 132 w 923"/>
                <a:gd name="T35" fmla="*/ 499 h 1536"/>
                <a:gd name="T36" fmla="*/ 144 w 923"/>
                <a:gd name="T37" fmla="*/ 499 h 1536"/>
                <a:gd name="T38" fmla="*/ 161 w 923"/>
                <a:gd name="T39" fmla="*/ 493 h 1536"/>
                <a:gd name="T40" fmla="*/ 167 w 923"/>
                <a:gd name="T41" fmla="*/ 684 h 1536"/>
                <a:gd name="T42" fmla="*/ 161 w 923"/>
                <a:gd name="T43" fmla="*/ 761 h 1536"/>
                <a:gd name="T44" fmla="*/ 225 w 923"/>
                <a:gd name="T45" fmla="*/ 761 h 1536"/>
                <a:gd name="T46" fmla="*/ 340 w 923"/>
                <a:gd name="T47" fmla="*/ 743 h 1536"/>
                <a:gd name="T48" fmla="*/ 346 w 923"/>
                <a:gd name="T49" fmla="*/ 731 h 1536"/>
                <a:gd name="T50" fmla="*/ 351 w 923"/>
                <a:gd name="T51" fmla="*/ 719 h 1536"/>
                <a:gd name="T52" fmla="*/ 363 w 923"/>
                <a:gd name="T53" fmla="*/ 726 h 1536"/>
                <a:gd name="T54" fmla="*/ 374 w 923"/>
                <a:gd name="T55" fmla="*/ 719 h 1536"/>
                <a:gd name="T56" fmla="*/ 381 w 923"/>
                <a:gd name="T57" fmla="*/ 726 h 1536"/>
                <a:gd name="T58" fmla="*/ 386 w 923"/>
                <a:gd name="T59" fmla="*/ 713 h 1536"/>
                <a:gd name="T60" fmla="*/ 392 w 923"/>
                <a:gd name="T61" fmla="*/ 707 h 1536"/>
                <a:gd name="T62" fmla="*/ 397 w 923"/>
                <a:gd name="T63" fmla="*/ 695 h 1536"/>
                <a:gd name="T64" fmla="*/ 409 w 923"/>
                <a:gd name="T65" fmla="*/ 690 h 1536"/>
                <a:gd name="T66" fmla="*/ 427 w 923"/>
                <a:gd name="T67" fmla="*/ 690 h 1536"/>
                <a:gd name="T68" fmla="*/ 432 w 923"/>
                <a:gd name="T69" fmla="*/ 678 h 1536"/>
                <a:gd name="T70" fmla="*/ 432 w 923"/>
                <a:gd name="T71" fmla="*/ 660 h 1536"/>
                <a:gd name="T72" fmla="*/ 438 w 923"/>
                <a:gd name="T73" fmla="*/ 642 h 1536"/>
                <a:gd name="T74" fmla="*/ 438 w 923"/>
                <a:gd name="T75" fmla="*/ 624 h 1536"/>
                <a:gd name="T76" fmla="*/ 443 w 923"/>
                <a:gd name="T77" fmla="*/ 612 h 1536"/>
                <a:gd name="T78" fmla="*/ 438 w 923"/>
                <a:gd name="T79" fmla="*/ 589 h 1536"/>
                <a:gd name="T80" fmla="*/ 443 w 923"/>
                <a:gd name="T81" fmla="*/ 576 h 1536"/>
                <a:gd name="T82" fmla="*/ 443 w 923"/>
                <a:gd name="T83" fmla="*/ 559 h 1536"/>
                <a:gd name="T84" fmla="*/ 438 w 923"/>
                <a:gd name="T85" fmla="*/ 547 h 1536"/>
                <a:gd name="T86" fmla="*/ 415 w 923"/>
                <a:gd name="T87" fmla="*/ 536 h 1536"/>
                <a:gd name="T88" fmla="*/ 351 w 923"/>
                <a:gd name="T89" fmla="*/ 512 h 1536"/>
                <a:gd name="T90" fmla="*/ 305 w 923"/>
                <a:gd name="T91" fmla="*/ 440 h 1536"/>
                <a:gd name="T92" fmla="*/ 253 w 923"/>
                <a:gd name="T93" fmla="*/ 279 h 1536"/>
                <a:gd name="T94" fmla="*/ 156 w 923"/>
                <a:gd name="T95" fmla="*/ 243 h 1536"/>
                <a:gd name="T96" fmla="*/ 150 w 923"/>
                <a:gd name="T97" fmla="*/ 71 h 1536"/>
                <a:gd name="T98" fmla="*/ 144 w 923"/>
                <a:gd name="T99" fmla="*/ 65 h 1536"/>
                <a:gd name="T100" fmla="*/ 132 w 923"/>
                <a:gd name="T101" fmla="*/ 65 h 1536"/>
                <a:gd name="T102" fmla="*/ 132 w 923"/>
                <a:gd name="T103" fmla="*/ 48 h 1536"/>
                <a:gd name="T104" fmla="*/ 132 w 923"/>
                <a:gd name="T105" fmla="*/ 24 h 1536"/>
                <a:gd name="T106" fmla="*/ 127 w 923"/>
                <a:gd name="T107" fmla="*/ 12 h 1536"/>
                <a:gd name="T108" fmla="*/ 58 w 923"/>
                <a:gd name="T109" fmla="*/ 6 h 1536"/>
                <a:gd name="T110" fmla="*/ 0 w 923"/>
                <a:gd name="T111" fmla="*/ 18 h 1536"/>
                <a:gd name="T112" fmla="*/ 0 w 923"/>
                <a:gd name="T113" fmla="*/ 71 h 1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923"/>
                <a:gd name="T172" fmla="*/ 0 h 1536"/>
                <a:gd name="T173" fmla="*/ 923 w 923"/>
                <a:gd name="T174" fmla="*/ 1536 h 1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923" h="1536">
                  <a:moveTo>
                    <a:pt x="0" y="203"/>
                  </a:moveTo>
                  <a:lnTo>
                    <a:pt x="0" y="251"/>
                  </a:lnTo>
                  <a:lnTo>
                    <a:pt x="0" y="265"/>
                  </a:lnTo>
                  <a:lnTo>
                    <a:pt x="0" y="299"/>
                  </a:lnTo>
                  <a:lnTo>
                    <a:pt x="0" y="395"/>
                  </a:lnTo>
                  <a:lnTo>
                    <a:pt x="0" y="409"/>
                  </a:lnTo>
                  <a:lnTo>
                    <a:pt x="0" y="432"/>
                  </a:lnTo>
                  <a:lnTo>
                    <a:pt x="0" y="480"/>
                  </a:lnTo>
                  <a:lnTo>
                    <a:pt x="0" y="491"/>
                  </a:lnTo>
                  <a:lnTo>
                    <a:pt x="25" y="491"/>
                  </a:lnTo>
                  <a:lnTo>
                    <a:pt x="36" y="491"/>
                  </a:lnTo>
                  <a:lnTo>
                    <a:pt x="73" y="491"/>
                  </a:lnTo>
                  <a:lnTo>
                    <a:pt x="84" y="491"/>
                  </a:lnTo>
                  <a:lnTo>
                    <a:pt x="96" y="491"/>
                  </a:lnTo>
                  <a:lnTo>
                    <a:pt x="132" y="491"/>
                  </a:lnTo>
                  <a:lnTo>
                    <a:pt x="132" y="539"/>
                  </a:lnTo>
                  <a:lnTo>
                    <a:pt x="132" y="553"/>
                  </a:lnTo>
                  <a:lnTo>
                    <a:pt x="132" y="576"/>
                  </a:lnTo>
                  <a:lnTo>
                    <a:pt x="132" y="601"/>
                  </a:lnTo>
                  <a:lnTo>
                    <a:pt x="132" y="660"/>
                  </a:lnTo>
                  <a:lnTo>
                    <a:pt x="132" y="672"/>
                  </a:lnTo>
                  <a:lnTo>
                    <a:pt x="132" y="683"/>
                  </a:lnTo>
                  <a:lnTo>
                    <a:pt x="132" y="697"/>
                  </a:lnTo>
                  <a:lnTo>
                    <a:pt x="132" y="720"/>
                  </a:lnTo>
                  <a:lnTo>
                    <a:pt x="132" y="731"/>
                  </a:lnTo>
                  <a:lnTo>
                    <a:pt x="132" y="841"/>
                  </a:lnTo>
                  <a:lnTo>
                    <a:pt x="132" y="875"/>
                  </a:lnTo>
                  <a:lnTo>
                    <a:pt x="132" y="889"/>
                  </a:lnTo>
                  <a:lnTo>
                    <a:pt x="144" y="889"/>
                  </a:lnTo>
                  <a:lnTo>
                    <a:pt x="144" y="912"/>
                  </a:lnTo>
                  <a:lnTo>
                    <a:pt x="155" y="900"/>
                  </a:lnTo>
                  <a:lnTo>
                    <a:pt x="155" y="889"/>
                  </a:lnTo>
                  <a:lnTo>
                    <a:pt x="169" y="889"/>
                  </a:lnTo>
                  <a:lnTo>
                    <a:pt x="169" y="900"/>
                  </a:lnTo>
                  <a:lnTo>
                    <a:pt x="180" y="900"/>
                  </a:lnTo>
                  <a:lnTo>
                    <a:pt x="180" y="912"/>
                  </a:lnTo>
                  <a:lnTo>
                    <a:pt x="180" y="923"/>
                  </a:lnTo>
                  <a:lnTo>
                    <a:pt x="192" y="923"/>
                  </a:lnTo>
                  <a:lnTo>
                    <a:pt x="192" y="937"/>
                  </a:lnTo>
                  <a:lnTo>
                    <a:pt x="192" y="948"/>
                  </a:lnTo>
                  <a:lnTo>
                    <a:pt x="203" y="937"/>
                  </a:lnTo>
                  <a:lnTo>
                    <a:pt x="203" y="948"/>
                  </a:lnTo>
                  <a:lnTo>
                    <a:pt x="217" y="948"/>
                  </a:lnTo>
                  <a:lnTo>
                    <a:pt x="217" y="960"/>
                  </a:lnTo>
                  <a:lnTo>
                    <a:pt x="228" y="960"/>
                  </a:lnTo>
                  <a:lnTo>
                    <a:pt x="228" y="971"/>
                  </a:lnTo>
                  <a:lnTo>
                    <a:pt x="240" y="971"/>
                  </a:lnTo>
                  <a:lnTo>
                    <a:pt x="228" y="985"/>
                  </a:lnTo>
                  <a:lnTo>
                    <a:pt x="228" y="996"/>
                  </a:lnTo>
                  <a:lnTo>
                    <a:pt x="240" y="996"/>
                  </a:lnTo>
                  <a:lnTo>
                    <a:pt x="240" y="1008"/>
                  </a:lnTo>
                  <a:lnTo>
                    <a:pt x="251" y="996"/>
                  </a:lnTo>
                  <a:lnTo>
                    <a:pt x="265" y="1008"/>
                  </a:lnTo>
                  <a:lnTo>
                    <a:pt x="276" y="1008"/>
                  </a:lnTo>
                  <a:lnTo>
                    <a:pt x="276" y="1019"/>
                  </a:lnTo>
                  <a:lnTo>
                    <a:pt x="288" y="1019"/>
                  </a:lnTo>
                  <a:lnTo>
                    <a:pt x="299" y="1008"/>
                  </a:lnTo>
                  <a:lnTo>
                    <a:pt x="313" y="1008"/>
                  </a:lnTo>
                  <a:lnTo>
                    <a:pt x="324" y="996"/>
                  </a:lnTo>
                  <a:lnTo>
                    <a:pt x="336" y="996"/>
                  </a:lnTo>
                  <a:lnTo>
                    <a:pt x="336" y="1284"/>
                  </a:lnTo>
                  <a:lnTo>
                    <a:pt x="347" y="1284"/>
                  </a:lnTo>
                  <a:lnTo>
                    <a:pt x="347" y="1380"/>
                  </a:lnTo>
                  <a:lnTo>
                    <a:pt x="336" y="1380"/>
                  </a:lnTo>
                  <a:lnTo>
                    <a:pt x="347" y="1417"/>
                  </a:lnTo>
                  <a:lnTo>
                    <a:pt x="336" y="1536"/>
                  </a:lnTo>
                  <a:lnTo>
                    <a:pt x="443" y="1536"/>
                  </a:lnTo>
                  <a:lnTo>
                    <a:pt x="457" y="1536"/>
                  </a:lnTo>
                  <a:lnTo>
                    <a:pt x="468" y="1536"/>
                  </a:lnTo>
                  <a:lnTo>
                    <a:pt x="720" y="1536"/>
                  </a:lnTo>
                  <a:lnTo>
                    <a:pt x="720" y="1513"/>
                  </a:lnTo>
                  <a:lnTo>
                    <a:pt x="708" y="1499"/>
                  </a:lnTo>
                  <a:lnTo>
                    <a:pt x="708" y="1488"/>
                  </a:lnTo>
                  <a:lnTo>
                    <a:pt x="720" y="1488"/>
                  </a:lnTo>
                  <a:lnTo>
                    <a:pt x="720" y="1476"/>
                  </a:lnTo>
                  <a:lnTo>
                    <a:pt x="731" y="1476"/>
                  </a:lnTo>
                  <a:lnTo>
                    <a:pt x="731" y="1465"/>
                  </a:lnTo>
                  <a:lnTo>
                    <a:pt x="731" y="1451"/>
                  </a:lnTo>
                  <a:lnTo>
                    <a:pt x="745" y="1465"/>
                  </a:lnTo>
                  <a:lnTo>
                    <a:pt x="756" y="1451"/>
                  </a:lnTo>
                  <a:lnTo>
                    <a:pt x="756" y="1465"/>
                  </a:lnTo>
                  <a:lnTo>
                    <a:pt x="768" y="1451"/>
                  </a:lnTo>
                  <a:lnTo>
                    <a:pt x="768" y="1440"/>
                  </a:lnTo>
                  <a:lnTo>
                    <a:pt x="779" y="1451"/>
                  </a:lnTo>
                  <a:lnTo>
                    <a:pt x="779" y="1440"/>
                  </a:lnTo>
                  <a:lnTo>
                    <a:pt x="793" y="1451"/>
                  </a:lnTo>
                  <a:lnTo>
                    <a:pt x="793" y="1465"/>
                  </a:lnTo>
                  <a:lnTo>
                    <a:pt x="804" y="1465"/>
                  </a:lnTo>
                  <a:lnTo>
                    <a:pt x="804" y="1451"/>
                  </a:lnTo>
                  <a:lnTo>
                    <a:pt x="804" y="1440"/>
                  </a:lnTo>
                  <a:lnTo>
                    <a:pt x="804" y="1428"/>
                  </a:lnTo>
                  <a:lnTo>
                    <a:pt x="816" y="1440"/>
                  </a:lnTo>
                  <a:lnTo>
                    <a:pt x="816" y="1428"/>
                  </a:lnTo>
                  <a:lnTo>
                    <a:pt x="816" y="1417"/>
                  </a:lnTo>
                  <a:lnTo>
                    <a:pt x="827" y="1417"/>
                  </a:lnTo>
                  <a:lnTo>
                    <a:pt x="827" y="1403"/>
                  </a:lnTo>
                  <a:lnTo>
                    <a:pt x="841" y="1403"/>
                  </a:lnTo>
                  <a:lnTo>
                    <a:pt x="841" y="1392"/>
                  </a:lnTo>
                  <a:lnTo>
                    <a:pt x="852" y="1392"/>
                  </a:lnTo>
                  <a:lnTo>
                    <a:pt x="864" y="1392"/>
                  </a:lnTo>
                  <a:lnTo>
                    <a:pt x="875" y="1392"/>
                  </a:lnTo>
                  <a:lnTo>
                    <a:pt x="889" y="1392"/>
                  </a:lnTo>
                  <a:lnTo>
                    <a:pt x="889" y="1380"/>
                  </a:lnTo>
                  <a:lnTo>
                    <a:pt x="889" y="1369"/>
                  </a:lnTo>
                  <a:lnTo>
                    <a:pt x="900" y="1369"/>
                  </a:lnTo>
                  <a:lnTo>
                    <a:pt x="912" y="1355"/>
                  </a:lnTo>
                  <a:lnTo>
                    <a:pt x="900" y="1344"/>
                  </a:lnTo>
                  <a:lnTo>
                    <a:pt x="900" y="1332"/>
                  </a:lnTo>
                  <a:lnTo>
                    <a:pt x="912" y="1321"/>
                  </a:lnTo>
                  <a:lnTo>
                    <a:pt x="912" y="1307"/>
                  </a:lnTo>
                  <a:lnTo>
                    <a:pt x="912" y="1296"/>
                  </a:lnTo>
                  <a:lnTo>
                    <a:pt x="912" y="1284"/>
                  </a:lnTo>
                  <a:lnTo>
                    <a:pt x="912" y="1273"/>
                  </a:lnTo>
                  <a:lnTo>
                    <a:pt x="912" y="1259"/>
                  </a:lnTo>
                  <a:lnTo>
                    <a:pt x="912" y="1248"/>
                  </a:lnTo>
                  <a:lnTo>
                    <a:pt x="923" y="1248"/>
                  </a:lnTo>
                  <a:lnTo>
                    <a:pt x="923" y="1236"/>
                  </a:lnTo>
                  <a:lnTo>
                    <a:pt x="923" y="1225"/>
                  </a:lnTo>
                  <a:lnTo>
                    <a:pt x="912" y="1211"/>
                  </a:lnTo>
                  <a:lnTo>
                    <a:pt x="912" y="1188"/>
                  </a:lnTo>
                  <a:lnTo>
                    <a:pt x="912" y="1177"/>
                  </a:lnTo>
                  <a:lnTo>
                    <a:pt x="912" y="1163"/>
                  </a:lnTo>
                  <a:lnTo>
                    <a:pt x="923" y="1163"/>
                  </a:lnTo>
                  <a:lnTo>
                    <a:pt x="923" y="1152"/>
                  </a:lnTo>
                  <a:lnTo>
                    <a:pt x="923" y="1140"/>
                  </a:lnTo>
                  <a:lnTo>
                    <a:pt x="923" y="1129"/>
                  </a:lnTo>
                  <a:lnTo>
                    <a:pt x="923" y="1115"/>
                  </a:lnTo>
                  <a:lnTo>
                    <a:pt x="912" y="1115"/>
                  </a:lnTo>
                  <a:lnTo>
                    <a:pt x="912" y="1104"/>
                  </a:lnTo>
                  <a:lnTo>
                    <a:pt x="900" y="1092"/>
                  </a:lnTo>
                  <a:lnTo>
                    <a:pt x="900" y="1081"/>
                  </a:lnTo>
                  <a:lnTo>
                    <a:pt x="864" y="1081"/>
                  </a:lnTo>
                  <a:lnTo>
                    <a:pt x="827" y="1081"/>
                  </a:lnTo>
                  <a:lnTo>
                    <a:pt x="827" y="1033"/>
                  </a:lnTo>
                  <a:lnTo>
                    <a:pt x="731" y="1033"/>
                  </a:lnTo>
                  <a:lnTo>
                    <a:pt x="731" y="875"/>
                  </a:lnTo>
                  <a:lnTo>
                    <a:pt x="635" y="875"/>
                  </a:lnTo>
                  <a:lnTo>
                    <a:pt x="635" y="889"/>
                  </a:lnTo>
                  <a:lnTo>
                    <a:pt x="528" y="889"/>
                  </a:lnTo>
                  <a:lnTo>
                    <a:pt x="528" y="683"/>
                  </a:lnTo>
                  <a:lnTo>
                    <a:pt x="528" y="564"/>
                  </a:lnTo>
                  <a:lnTo>
                    <a:pt x="528" y="491"/>
                  </a:lnTo>
                  <a:lnTo>
                    <a:pt x="336" y="491"/>
                  </a:lnTo>
                  <a:lnTo>
                    <a:pt x="324" y="491"/>
                  </a:lnTo>
                  <a:lnTo>
                    <a:pt x="324" y="132"/>
                  </a:lnTo>
                  <a:lnTo>
                    <a:pt x="324" y="144"/>
                  </a:lnTo>
                  <a:lnTo>
                    <a:pt x="313" y="144"/>
                  </a:lnTo>
                  <a:lnTo>
                    <a:pt x="313" y="132"/>
                  </a:lnTo>
                  <a:lnTo>
                    <a:pt x="299" y="144"/>
                  </a:lnTo>
                  <a:lnTo>
                    <a:pt x="299" y="132"/>
                  </a:lnTo>
                  <a:lnTo>
                    <a:pt x="299" y="144"/>
                  </a:lnTo>
                  <a:lnTo>
                    <a:pt x="288" y="132"/>
                  </a:lnTo>
                  <a:lnTo>
                    <a:pt x="276" y="132"/>
                  </a:lnTo>
                  <a:lnTo>
                    <a:pt x="276" y="121"/>
                  </a:lnTo>
                  <a:lnTo>
                    <a:pt x="276" y="107"/>
                  </a:lnTo>
                  <a:lnTo>
                    <a:pt x="276" y="96"/>
                  </a:lnTo>
                  <a:lnTo>
                    <a:pt x="276" y="73"/>
                  </a:lnTo>
                  <a:lnTo>
                    <a:pt x="276" y="59"/>
                  </a:lnTo>
                  <a:lnTo>
                    <a:pt x="276" y="48"/>
                  </a:lnTo>
                  <a:lnTo>
                    <a:pt x="276" y="36"/>
                  </a:lnTo>
                  <a:lnTo>
                    <a:pt x="276" y="25"/>
                  </a:lnTo>
                  <a:lnTo>
                    <a:pt x="265" y="25"/>
                  </a:lnTo>
                  <a:lnTo>
                    <a:pt x="265" y="12"/>
                  </a:lnTo>
                  <a:lnTo>
                    <a:pt x="251" y="12"/>
                  </a:lnTo>
                  <a:lnTo>
                    <a:pt x="121" y="12"/>
                  </a:lnTo>
                  <a:lnTo>
                    <a:pt x="121" y="0"/>
                  </a:lnTo>
                  <a:lnTo>
                    <a:pt x="0" y="0"/>
                  </a:lnTo>
                  <a:lnTo>
                    <a:pt x="0" y="36"/>
                  </a:lnTo>
                  <a:lnTo>
                    <a:pt x="0" y="73"/>
                  </a:lnTo>
                  <a:lnTo>
                    <a:pt x="0" y="121"/>
                  </a:lnTo>
                  <a:lnTo>
                    <a:pt x="0" y="144"/>
                  </a:lnTo>
                  <a:lnTo>
                    <a:pt x="0" y="155"/>
                  </a:lnTo>
                  <a:lnTo>
                    <a:pt x="0" y="203"/>
                  </a:lnTo>
                  <a:close/>
                </a:path>
              </a:pathLst>
            </a:custGeom>
            <a:solidFill>
              <a:srgbClr val="CCEC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5" name="Freeform 170"/>
            <p:cNvSpPr>
              <a:spLocks/>
            </p:cNvSpPr>
            <p:nvPr/>
          </p:nvSpPr>
          <p:spPr bwMode="auto">
            <a:xfrm>
              <a:off x="1739" y="1845"/>
              <a:ext cx="443" cy="761"/>
            </a:xfrm>
            <a:custGeom>
              <a:avLst/>
              <a:gdLst>
                <a:gd name="T0" fmla="*/ 0 w 923"/>
                <a:gd name="T1" fmla="*/ 131 h 1536"/>
                <a:gd name="T2" fmla="*/ 0 w 923"/>
                <a:gd name="T3" fmla="*/ 203 h 1536"/>
                <a:gd name="T4" fmla="*/ 0 w 923"/>
                <a:gd name="T5" fmla="*/ 243 h 1536"/>
                <a:gd name="T6" fmla="*/ 35 w 923"/>
                <a:gd name="T7" fmla="*/ 243 h 1536"/>
                <a:gd name="T8" fmla="*/ 63 w 923"/>
                <a:gd name="T9" fmla="*/ 243 h 1536"/>
                <a:gd name="T10" fmla="*/ 63 w 923"/>
                <a:gd name="T11" fmla="*/ 285 h 1536"/>
                <a:gd name="T12" fmla="*/ 63 w 923"/>
                <a:gd name="T13" fmla="*/ 333 h 1536"/>
                <a:gd name="T14" fmla="*/ 63 w 923"/>
                <a:gd name="T15" fmla="*/ 357 h 1536"/>
                <a:gd name="T16" fmla="*/ 63 w 923"/>
                <a:gd name="T17" fmla="*/ 434 h 1536"/>
                <a:gd name="T18" fmla="*/ 69 w 923"/>
                <a:gd name="T19" fmla="*/ 452 h 1536"/>
                <a:gd name="T20" fmla="*/ 81 w 923"/>
                <a:gd name="T21" fmla="*/ 440 h 1536"/>
                <a:gd name="T22" fmla="*/ 86 w 923"/>
                <a:gd name="T23" fmla="*/ 452 h 1536"/>
                <a:gd name="T24" fmla="*/ 92 w 923"/>
                <a:gd name="T25" fmla="*/ 464 h 1536"/>
                <a:gd name="T26" fmla="*/ 97 w 923"/>
                <a:gd name="T27" fmla="*/ 470 h 1536"/>
                <a:gd name="T28" fmla="*/ 109 w 923"/>
                <a:gd name="T29" fmla="*/ 476 h 1536"/>
                <a:gd name="T30" fmla="*/ 109 w 923"/>
                <a:gd name="T31" fmla="*/ 488 h 1536"/>
                <a:gd name="T32" fmla="*/ 115 w 923"/>
                <a:gd name="T33" fmla="*/ 499 h 1536"/>
                <a:gd name="T34" fmla="*/ 132 w 923"/>
                <a:gd name="T35" fmla="*/ 499 h 1536"/>
                <a:gd name="T36" fmla="*/ 144 w 923"/>
                <a:gd name="T37" fmla="*/ 499 h 1536"/>
                <a:gd name="T38" fmla="*/ 161 w 923"/>
                <a:gd name="T39" fmla="*/ 493 h 1536"/>
                <a:gd name="T40" fmla="*/ 167 w 923"/>
                <a:gd name="T41" fmla="*/ 684 h 1536"/>
                <a:gd name="T42" fmla="*/ 161 w 923"/>
                <a:gd name="T43" fmla="*/ 761 h 1536"/>
                <a:gd name="T44" fmla="*/ 225 w 923"/>
                <a:gd name="T45" fmla="*/ 761 h 1536"/>
                <a:gd name="T46" fmla="*/ 340 w 923"/>
                <a:gd name="T47" fmla="*/ 743 h 1536"/>
                <a:gd name="T48" fmla="*/ 346 w 923"/>
                <a:gd name="T49" fmla="*/ 731 h 1536"/>
                <a:gd name="T50" fmla="*/ 351 w 923"/>
                <a:gd name="T51" fmla="*/ 719 h 1536"/>
                <a:gd name="T52" fmla="*/ 363 w 923"/>
                <a:gd name="T53" fmla="*/ 726 h 1536"/>
                <a:gd name="T54" fmla="*/ 374 w 923"/>
                <a:gd name="T55" fmla="*/ 719 h 1536"/>
                <a:gd name="T56" fmla="*/ 381 w 923"/>
                <a:gd name="T57" fmla="*/ 726 h 1536"/>
                <a:gd name="T58" fmla="*/ 386 w 923"/>
                <a:gd name="T59" fmla="*/ 713 h 1536"/>
                <a:gd name="T60" fmla="*/ 392 w 923"/>
                <a:gd name="T61" fmla="*/ 707 h 1536"/>
                <a:gd name="T62" fmla="*/ 397 w 923"/>
                <a:gd name="T63" fmla="*/ 695 h 1536"/>
                <a:gd name="T64" fmla="*/ 409 w 923"/>
                <a:gd name="T65" fmla="*/ 690 h 1536"/>
                <a:gd name="T66" fmla="*/ 427 w 923"/>
                <a:gd name="T67" fmla="*/ 690 h 1536"/>
                <a:gd name="T68" fmla="*/ 432 w 923"/>
                <a:gd name="T69" fmla="*/ 678 h 1536"/>
                <a:gd name="T70" fmla="*/ 432 w 923"/>
                <a:gd name="T71" fmla="*/ 660 h 1536"/>
                <a:gd name="T72" fmla="*/ 438 w 923"/>
                <a:gd name="T73" fmla="*/ 642 h 1536"/>
                <a:gd name="T74" fmla="*/ 438 w 923"/>
                <a:gd name="T75" fmla="*/ 624 h 1536"/>
                <a:gd name="T76" fmla="*/ 443 w 923"/>
                <a:gd name="T77" fmla="*/ 612 h 1536"/>
                <a:gd name="T78" fmla="*/ 438 w 923"/>
                <a:gd name="T79" fmla="*/ 589 h 1536"/>
                <a:gd name="T80" fmla="*/ 443 w 923"/>
                <a:gd name="T81" fmla="*/ 576 h 1536"/>
                <a:gd name="T82" fmla="*/ 443 w 923"/>
                <a:gd name="T83" fmla="*/ 559 h 1536"/>
                <a:gd name="T84" fmla="*/ 438 w 923"/>
                <a:gd name="T85" fmla="*/ 547 h 1536"/>
                <a:gd name="T86" fmla="*/ 415 w 923"/>
                <a:gd name="T87" fmla="*/ 536 h 1536"/>
                <a:gd name="T88" fmla="*/ 351 w 923"/>
                <a:gd name="T89" fmla="*/ 512 h 1536"/>
                <a:gd name="T90" fmla="*/ 305 w 923"/>
                <a:gd name="T91" fmla="*/ 440 h 1536"/>
                <a:gd name="T92" fmla="*/ 253 w 923"/>
                <a:gd name="T93" fmla="*/ 279 h 1536"/>
                <a:gd name="T94" fmla="*/ 156 w 923"/>
                <a:gd name="T95" fmla="*/ 243 h 1536"/>
                <a:gd name="T96" fmla="*/ 150 w 923"/>
                <a:gd name="T97" fmla="*/ 71 h 1536"/>
                <a:gd name="T98" fmla="*/ 144 w 923"/>
                <a:gd name="T99" fmla="*/ 65 h 1536"/>
                <a:gd name="T100" fmla="*/ 132 w 923"/>
                <a:gd name="T101" fmla="*/ 65 h 1536"/>
                <a:gd name="T102" fmla="*/ 132 w 923"/>
                <a:gd name="T103" fmla="*/ 48 h 1536"/>
                <a:gd name="T104" fmla="*/ 132 w 923"/>
                <a:gd name="T105" fmla="*/ 24 h 1536"/>
                <a:gd name="T106" fmla="*/ 127 w 923"/>
                <a:gd name="T107" fmla="*/ 12 h 1536"/>
                <a:gd name="T108" fmla="*/ 58 w 923"/>
                <a:gd name="T109" fmla="*/ 6 h 1536"/>
                <a:gd name="T110" fmla="*/ 0 w 923"/>
                <a:gd name="T111" fmla="*/ 18 h 1536"/>
                <a:gd name="T112" fmla="*/ 0 w 923"/>
                <a:gd name="T113" fmla="*/ 71 h 1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923"/>
                <a:gd name="T172" fmla="*/ 0 h 1536"/>
                <a:gd name="T173" fmla="*/ 923 w 923"/>
                <a:gd name="T174" fmla="*/ 1536 h 1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923" h="1536">
                  <a:moveTo>
                    <a:pt x="0" y="203"/>
                  </a:moveTo>
                  <a:lnTo>
                    <a:pt x="0" y="251"/>
                  </a:lnTo>
                  <a:lnTo>
                    <a:pt x="0" y="265"/>
                  </a:lnTo>
                  <a:lnTo>
                    <a:pt x="0" y="299"/>
                  </a:lnTo>
                  <a:lnTo>
                    <a:pt x="0" y="395"/>
                  </a:lnTo>
                  <a:lnTo>
                    <a:pt x="0" y="409"/>
                  </a:lnTo>
                  <a:lnTo>
                    <a:pt x="0" y="432"/>
                  </a:lnTo>
                  <a:lnTo>
                    <a:pt x="0" y="480"/>
                  </a:lnTo>
                  <a:lnTo>
                    <a:pt x="0" y="491"/>
                  </a:lnTo>
                  <a:lnTo>
                    <a:pt x="25" y="491"/>
                  </a:lnTo>
                  <a:lnTo>
                    <a:pt x="36" y="491"/>
                  </a:lnTo>
                  <a:lnTo>
                    <a:pt x="73" y="491"/>
                  </a:lnTo>
                  <a:lnTo>
                    <a:pt x="84" y="491"/>
                  </a:lnTo>
                  <a:lnTo>
                    <a:pt x="96" y="491"/>
                  </a:lnTo>
                  <a:lnTo>
                    <a:pt x="132" y="491"/>
                  </a:lnTo>
                  <a:lnTo>
                    <a:pt x="132" y="539"/>
                  </a:lnTo>
                  <a:lnTo>
                    <a:pt x="132" y="553"/>
                  </a:lnTo>
                  <a:lnTo>
                    <a:pt x="132" y="576"/>
                  </a:lnTo>
                  <a:lnTo>
                    <a:pt x="132" y="601"/>
                  </a:lnTo>
                  <a:lnTo>
                    <a:pt x="132" y="660"/>
                  </a:lnTo>
                  <a:lnTo>
                    <a:pt x="132" y="672"/>
                  </a:lnTo>
                  <a:lnTo>
                    <a:pt x="132" y="683"/>
                  </a:lnTo>
                  <a:lnTo>
                    <a:pt x="132" y="697"/>
                  </a:lnTo>
                  <a:lnTo>
                    <a:pt x="132" y="720"/>
                  </a:lnTo>
                  <a:lnTo>
                    <a:pt x="132" y="731"/>
                  </a:lnTo>
                  <a:lnTo>
                    <a:pt x="132" y="841"/>
                  </a:lnTo>
                  <a:lnTo>
                    <a:pt x="132" y="875"/>
                  </a:lnTo>
                  <a:lnTo>
                    <a:pt x="132" y="889"/>
                  </a:lnTo>
                  <a:lnTo>
                    <a:pt x="144" y="889"/>
                  </a:lnTo>
                  <a:lnTo>
                    <a:pt x="144" y="912"/>
                  </a:lnTo>
                  <a:lnTo>
                    <a:pt x="155" y="900"/>
                  </a:lnTo>
                  <a:lnTo>
                    <a:pt x="155" y="889"/>
                  </a:lnTo>
                  <a:lnTo>
                    <a:pt x="169" y="889"/>
                  </a:lnTo>
                  <a:lnTo>
                    <a:pt x="169" y="900"/>
                  </a:lnTo>
                  <a:lnTo>
                    <a:pt x="180" y="900"/>
                  </a:lnTo>
                  <a:lnTo>
                    <a:pt x="180" y="912"/>
                  </a:lnTo>
                  <a:lnTo>
                    <a:pt x="180" y="923"/>
                  </a:lnTo>
                  <a:lnTo>
                    <a:pt x="192" y="923"/>
                  </a:lnTo>
                  <a:lnTo>
                    <a:pt x="192" y="937"/>
                  </a:lnTo>
                  <a:lnTo>
                    <a:pt x="192" y="948"/>
                  </a:lnTo>
                  <a:lnTo>
                    <a:pt x="203" y="937"/>
                  </a:lnTo>
                  <a:lnTo>
                    <a:pt x="203" y="948"/>
                  </a:lnTo>
                  <a:lnTo>
                    <a:pt x="217" y="948"/>
                  </a:lnTo>
                  <a:lnTo>
                    <a:pt x="217" y="960"/>
                  </a:lnTo>
                  <a:lnTo>
                    <a:pt x="228" y="960"/>
                  </a:lnTo>
                  <a:lnTo>
                    <a:pt x="228" y="971"/>
                  </a:lnTo>
                  <a:lnTo>
                    <a:pt x="240" y="971"/>
                  </a:lnTo>
                  <a:lnTo>
                    <a:pt x="228" y="985"/>
                  </a:lnTo>
                  <a:lnTo>
                    <a:pt x="228" y="996"/>
                  </a:lnTo>
                  <a:lnTo>
                    <a:pt x="240" y="996"/>
                  </a:lnTo>
                  <a:lnTo>
                    <a:pt x="240" y="1008"/>
                  </a:lnTo>
                  <a:lnTo>
                    <a:pt x="251" y="996"/>
                  </a:lnTo>
                  <a:lnTo>
                    <a:pt x="265" y="1008"/>
                  </a:lnTo>
                  <a:lnTo>
                    <a:pt x="276" y="1008"/>
                  </a:lnTo>
                  <a:lnTo>
                    <a:pt x="276" y="1019"/>
                  </a:lnTo>
                  <a:lnTo>
                    <a:pt x="288" y="1019"/>
                  </a:lnTo>
                  <a:lnTo>
                    <a:pt x="299" y="1008"/>
                  </a:lnTo>
                  <a:lnTo>
                    <a:pt x="313" y="1008"/>
                  </a:lnTo>
                  <a:lnTo>
                    <a:pt x="324" y="996"/>
                  </a:lnTo>
                  <a:lnTo>
                    <a:pt x="336" y="996"/>
                  </a:lnTo>
                  <a:lnTo>
                    <a:pt x="336" y="1284"/>
                  </a:lnTo>
                  <a:lnTo>
                    <a:pt x="347" y="1284"/>
                  </a:lnTo>
                  <a:lnTo>
                    <a:pt x="347" y="1380"/>
                  </a:lnTo>
                  <a:lnTo>
                    <a:pt x="336" y="1380"/>
                  </a:lnTo>
                  <a:lnTo>
                    <a:pt x="347" y="1417"/>
                  </a:lnTo>
                  <a:lnTo>
                    <a:pt x="336" y="1536"/>
                  </a:lnTo>
                  <a:lnTo>
                    <a:pt x="443" y="1536"/>
                  </a:lnTo>
                  <a:lnTo>
                    <a:pt x="457" y="1536"/>
                  </a:lnTo>
                  <a:lnTo>
                    <a:pt x="468" y="1536"/>
                  </a:lnTo>
                  <a:lnTo>
                    <a:pt x="720" y="1536"/>
                  </a:lnTo>
                  <a:lnTo>
                    <a:pt x="720" y="1513"/>
                  </a:lnTo>
                  <a:lnTo>
                    <a:pt x="708" y="1499"/>
                  </a:lnTo>
                  <a:lnTo>
                    <a:pt x="708" y="1488"/>
                  </a:lnTo>
                  <a:lnTo>
                    <a:pt x="720" y="1488"/>
                  </a:lnTo>
                  <a:lnTo>
                    <a:pt x="720" y="1476"/>
                  </a:lnTo>
                  <a:lnTo>
                    <a:pt x="731" y="1476"/>
                  </a:lnTo>
                  <a:lnTo>
                    <a:pt x="731" y="1465"/>
                  </a:lnTo>
                  <a:lnTo>
                    <a:pt x="731" y="1451"/>
                  </a:lnTo>
                  <a:lnTo>
                    <a:pt x="745" y="1465"/>
                  </a:lnTo>
                  <a:lnTo>
                    <a:pt x="756" y="1451"/>
                  </a:lnTo>
                  <a:lnTo>
                    <a:pt x="756" y="1465"/>
                  </a:lnTo>
                  <a:lnTo>
                    <a:pt x="768" y="1451"/>
                  </a:lnTo>
                  <a:lnTo>
                    <a:pt x="768" y="1440"/>
                  </a:lnTo>
                  <a:lnTo>
                    <a:pt x="779" y="1451"/>
                  </a:lnTo>
                  <a:lnTo>
                    <a:pt x="779" y="1440"/>
                  </a:lnTo>
                  <a:lnTo>
                    <a:pt x="793" y="1451"/>
                  </a:lnTo>
                  <a:lnTo>
                    <a:pt x="793" y="1465"/>
                  </a:lnTo>
                  <a:lnTo>
                    <a:pt x="804" y="1465"/>
                  </a:lnTo>
                  <a:lnTo>
                    <a:pt x="804" y="1451"/>
                  </a:lnTo>
                  <a:lnTo>
                    <a:pt x="804" y="1440"/>
                  </a:lnTo>
                  <a:lnTo>
                    <a:pt x="804" y="1428"/>
                  </a:lnTo>
                  <a:lnTo>
                    <a:pt x="816" y="1440"/>
                  </a:lnTo>
                  <a:lnTo>
                    <a:pt x="816" y="1428"/>
                  </a:lnTo>
                  <a:lnTo>
                    <a:pt x="816" y="1417"/>
                  </a:lnTo>
                  <a:lnTo>
                    <a:pt x="827" y="1417"/>
                  </a:lnTo>
                  <a:lnTo>
                    <a:pt x="827" y="1403"/>
                  </a:lnTo>
                  <a:lnTo>
                    <a:pt x="841" y="1403"/>
                  </a:lnTo>
                  <a:lnTo>
                    <a:pt x="841" y="1392"/>
                  </a:lnTo>
                  <a:lnTo>
                    <a:pt x="852" y="1392"/>
                  </a:lnTo>
                  <a:lnTo>
                    <a:pt x="864" y="1392"/>
                  </a:lnTo>
                  <a:lnTo>
                    <a:pt x="875" y="1392"/>
                  </a:lnTo>
                  <a:lnTo>
                    <a:pt x="889" y="1392"/>
                  </a:lnTo>
                  <a:lnTo>
                    <a:pt x="889" y="1380"/>
                  </a:lnTo>
                  <a:lnTo>
                    <a:pt x="889" y="1369"/>
                  </a:lnTo>
                  <a:lnTo>
                    <a:pt x="900" y="1369"/>
                  </a:lnTo>
                  <a:lnTo>
                    <a:pt x="912" y="1355"/>
                  </a:lnTo>
                  <a:lnTo>
                    <a:pt x="900" y="1344"/>
                  </a:lnTo>
                  <a:lnTo>
                    <a:pt x="900" y="1332"/>
                  </a:lnTo>
                  <a:lnTo>
                    <a:pt x="912" y="1321"/>
                  </a:lnTo>
                  <a:lnTo>
                    <a:pt x="912" y="1307"/>
                  </a:lnTo>
                  <a:lnTo>
                    <a:pt x="912" y="1296"/>
                  </a:lnTo>
                  <a:lnTo>
                    <a:pt x="912" y="1284"/>
                  </a:lnTo>
                  <a:lnTo>
                    <a:pt x="912" y="1273"/>
                  </a:lnTo>
                  <a:lnTo>
                    <a:pt x="912" y="1259"/>
                  </a:lnTo>
                  <a:lnTo>
                    <a:pt x="912" y="1248"/>
                  </a:lnTo>
                  <a:lnTo>
                    <a:pt x="923" y="1248"/>
                  </a:lnTo>
                  <a:lnTo>
                    <a:pt x="923" y="1236"/>
                  </a:lnTo>
                  <a:lnTo>
                    <a:pt x="923" y="1225"/>
                  </a:lnTo>
                  <a:lnTo>
                    <a:pt x="912" y="1211"/>
                  </a:lnTo>
                  <a:lnTo>
                    <a:pt x="912" y="1188"/>
                  </a:lnTo>
                  <a:lnTo>
                    <a:pt x="912" y="1177"/>
                  </a:lnTo>
                  <a:lnTo>
                    <a:pt x="912" y="1163"/>
                  </a:lnTo>
                  <a:lnTo>
                    <a:pt x="923" y="1163"/>
                  </a:lnTo>
                  <a:lnTo>
                    <a:pt x="923" y="1152"/>
                  </a:lnTo>
                  <a:lnTo>
                    <a:pt x="923" y="1140"/>
                  </a:lnTo>
                  <a:lnTo>
                    <a:pt x="923" y="1129"/>
                  </a:lnTo>
                  <a:lnTo>
                    <a:pt x="923" y="1115"/>
                  </a:lnTo>
                  <a:lnTo>
                    <a:pt x="912" y="1115"/>
                  </a:lnTo>
                  <a:lnTo>
                    <a:pt x="912" y="1104"/>
                  </a:lnTo>
                  <a:lnTo>
                    <a:pt x="900" y="1092"/>
                  </a:lnTo>
                  <a:lnTo>
                    <a:pt x="900" y="1081"/>
                  </a:lnTo>
                  <a:lnTo>
                    <a:pt x="864" y="1081"/>
                  </a:lnTo>
                  <a:lnTo>
                    <a:pt x="827" y="1081"/>
                  </a:lnTo>
                  <a:lnTo>
                    <a:pt x="827" y="1033"/>
                  </a:lnTo>
                  <a:lnTo>
                    <a:pt x="731" y="1033"/>
                  </a:lnTo>
                  <a:lnTo>
                    <a:pt x="731" y="875"/>
                  </a:lnTo>
                  <a:lnTo>
                    <a:pt x="635" y="875"/>
                  </a:lnTo>
                  <a:lnTo>
                    <a:pt x="635" y="889"/>
                  </a:lnTo>
                  <a:lnTo>
                    <a:pt x="528" y="889"/>
                  </a:lnTo>
                  <a:lnTo>
                    <a:pt x="528" y="683"/>
                  </a:lnTo>
                  <a:lnTo>
                    <a:pt x="528" y="564"/>
                  </a:lnTo>
                  <a:lnTo>
                    <a:pt x="528" y="491"/>
                  </a:lnTo>
                  <a:lnTo>
                    <a:pt x="336" y="491"/>
                  </a:lnTo>
                  <a:lnTo>
                    <a:pt x="324" y="491"/>
                  </a:lnTo>
                  <a:lnTo>
                    <a:pt x="324" y="132"/>
                  </a:lnTo>
                  <a:lnTo>
                    <a:pt x="324" y="144"/>
                  </a:lnTo>
                  <a:lnTo>
                    <a:pt x="313" y="144"/>
                  </a:lnTo>
                  <a:lnTo>
                    <a:pt x="313" y="132"/>
                  </a:lnTo>
                  <a:lnTo>
                    <a:pt x="299" y="144"/>
                  </a:lnTo>
                  <a:lnTo>
                    <a:pt x="299" y="132"/>
                  </a:lnTo>
                  <a:lnTo>
                    <a:pt x="299" y="144"/>
                  </a:lnTo>
                  <a:lnTo>
                    <a:pt x="288" y="132"/>
                  </a:lnTo>
                  <a:lnTo>
                    <a:pt x="276" y="132"/>
                  </a:lnTo>
                  <a:lnTo>
                    <a:pt x="276" y="121"/>
                  </a:lnTo>
                  <a:lnTo>
                    <a:pt x="276" y="107"/>
                  </a:lnTo>
                  <a:lnTo>
                    <a:pt x="276" y="96"/>
                  </a:lnTo>
                  <a:lnTo>
                    <a:pt x="276" y="73"/>
                  </a:lnTo>
                  <a:lnTo>
                    <a:pt x="276" y="59"/>
                  </a:lnTo>
                  <a:lnTo>
                    <a:pt x="276" y="48"/>
                  </a:lnTo>
                  <a:lnTo>
                    <a:pt x="276" y="36"/>
                  </a:lnTo>
                  <a:lnTo>
                    <a:pt x="276" y="25"/>
                  </a:lnTo>
                  <a:lnTo>
                    <a:pt x="265" y="25"/>
                  </a:lnTo>
                  <a:lnTo>
                    <a:pt x="265" y="12"/>
                  </a:lnTo>
                  <a:lnTo>
                    <a:pt x="251" y="12"/>
                  </a:lnTo>
                  <a:lnTo>
                    <a:pt x="121" y="12"/>
                  </a:lnTo>
                  <a:lnTo>
                    <a:pt x="121" y="0"/>
                  </a:lnTo>
                  <a:lnTo>
                    <a:pt x="0" y="0"/>
                  </a:lnTo>
                  <a:lnTo>
                    <a:pt x="0" y="36"/>
                  </a:lnTo>
                  <a:lnTo>
                    <a:pt x="0" y="73"/>
                  </a:lnTo>
                  <a:lnTo>
                    <a:pt x="0" y="121"/>
                  </a:lnTo>
                  <a:lnTo>
                    <a:pt x="0" y="144"/>
                  </a:lnTo>
                  <a:lnTo>
                    <a:pt x="0" y="155"/>
                  </a:lnTo>
                  <a:lnTo>
                    <a:pt x="0" y="203"/>
                  </a:lnTo>
                  <a:close/>
                </a:path>
              </a:pathLst>
            </a:custGeom>
            <a:solidFill>
              <a:schemeClr val="accent1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6" name="Freeform 171"/>
            <p:cNvSpPr>
              <a:spLocks/>
            </p:cNvSpPr>
            <p:nvPr/>
          </p:nvSpPr>
          <p:spPr bwMode="auto">
            <a:xfrm>
              <a:off x="1566" y="2790"/>
              <a:ext cx="927" cy="897"/>
            </a:xfrm>
            <a:custGeom>
              <a:avLst/>
              <a:gdLst>
                <a:gd name="T0" fmla="*/ 11 w 1931"/>
                <a:gd name="T1" fmla="*/ 178 h 1812"/>
                <a:gd name="T2" fmla="*/ 51 w 1931"/>
                <a:gd name="T3" fmla="*/ 196 h 1812"/>
                <a:gd name="T4" fmla="*/ 39 w 1931"/>
                <a:gd name="T5" fmla="*/ 238 h 1812"/>
                <a:gd name="T6" fmla="*/ 62 w 1931"/>
                <a:gd name="T7" fmla="*/ 238 h 1812"/>
                <a:gd name="T8" fmla="*/ 62 w 1931"/>
                <a:gd name="T9" fmla="*/ 285 h 1812"/>
                <a:gd name="T10" fmla="*/ 74 w 1931"/>
                <a:gd name="T11" fmla="*/ 327 h 1812"/>
                <a:gd name="T12" fmla="*/ 92 w 1931"/>
                <a:gd name="T13" fmla="*/ 386 h 1812"/>
                <a:gd name="T14" fmla="*/ 126 w 1931"/>
                <a:gd name="T15" fmla="*/ 422 h 1812"/>
                <a:gd name="T16" fmla="*/ 144 w 1931"/>
                <a:gd name="T17" fmla="*/ 469 h 1812"/>
                <a:gd name="T18" fmla="*/ 167 w 1931"/>
                <a:gd name="T19" fmla="*/ 493 h 1812"/>
                <a:gd name="T20" fmla="*/ 184 w 1931"/>
                <a:gd name="T21" fmla="*/ 528 h 1812"/>
                <a:gd name="T22" fmla="*/ 167 w 1931"/>
                <a:gd name="T23" fmla="*/ 570 h 1812"/>
                <a:gd name="T24" fmla="*/ 190 w 1931"/>
                <a:gd name="T25" fmla="*/ 612 h 1812"/>
                <a:gd name="T26" fmla="*/ 224 w 1931"/>
                <a:gd name="T27" fmla="*/ 653 h 1812"/>
                <a:gd name="T28" fmla="*/ 259 w 1931"/>
                <a:gd name="T29" fmla="*/ 636 h 1812"/>
                <a:gd name="T30" fmla="*/ 300 w 1931"/>
                <a:gd name="T31" fmla="*/ 659 h 1812"/>
                <a:gd name="T32" fmla="*/ 323 w 1931"/>
                <a:gd name="T33" fmla="*/ 707 h 1812"/>
                <a:gd name="T34" fmla="*/ 328 w 1931"/>
                <a:gd name="T35" fmla="*/ 748 h 1812"/>
                <a:gd name="T36" fmla="*/ 334 w 1931"/>
                <a:gd name="T37" fmla="*/ 790 h 1812"/>
                <a:gd name="T38" fmla="*/ 346 w 1931"/>
                <a:gd name="T39" fmla="*/ 831 h 1812"/>
                <a:gd name="T40" fmla="*/ 380 w 1931"/>
                <a:gd name="T41" fmla="*/ 866 h 1812"/>
                <a:gd name="T42" fmla="*/ 415 w 1931"/>
                <a:gd name="T43" fmla="*/ 890 h 1812"/>
                <a:gd name="T44" fmla="*/ 415 w 1931"/>
                <a:gd name="T45" fmla="*/ 843 h 1812"/>
                <a:gd name="T46" fmla="*/ 454 w 1931"/>
                <a:gd name="T47" fmla="*/ 813 h 1812"/>
                <a:gd name="T48" fmla="*/ 500 w 1931"/>
                <a:gd name="T49" fmla="*/ 819 h 1812"/>
                <a:gd name="T50" fmla="*/ 541 w 1931"/>
                <a:gd name="T51" fmla="*/ 837 h 1812"/>
                <a:gd name="T52" fmla="*/ 581 w 1931"/>
                <a:gd name="T53" fmla="*/ 843 h 1812"/>
                <a:gd name="T54" fmla="*/ 604 w 1931"/>
                <a:gd name="T55" fmla="*/ 790 h 1812"/>
                <a:gd name="T56" fmla="*/ 638 w 1931"/>
                <a:gd name="T57" fmla="*/ 784 h 1812"/>
                <a:gd name="T58" fmla="*/ 691 w 1931"/>
                <a:gd name="T59" fmla="*/ 796 h 1812"/>
                <a:gd name="T60" fmla="*/ 731 w 1931"/>
                <a:gd name="T61" fmla="*/ 790 h 1812"/>
                <a:gd name="T62" fmla="*/ 766 w 1931"/>
                <a:gd name="T63" fmla="*/ 778 h 1812"/>
                <a:gd name="T64" fmla="*/ 800 w 1931"/>
                <a:gd name="T65" fmla="*/ 802 h 1812"/>
                <a:gd name="T66" fmla="*/ 841 w 1931"/>
                <a:gd name="T67" fmla="*/ 784 h 1812"/>
                <a:gd name="T68" fmla="*/ 892 w 1931"/>
                <a:gd name="T69" fmla="*/ 784 h 1812"/>
                <a:gd name="T70" fmla="*/ 915 w 1931"/>
                <a:gd name="T71" fmla="*/ 778 h 1812"/>
                <a:gd name="T72" fmla="*/ 904 w 1931"/>
                <a:gd name="T73" fmla="*/ 748 h 1812"/>
                <a:gd name="T74" fmla="*/ 922 w 1931"/>
                <a:gd name="T75" fmla="*/ 713 h 1812"/>
                <a:gd name="T76" fmla="*/ 807 w 1931"/>
                <a:gd name="T77" fmla="*/ 653 h 1812"/>
                <a:gd name="T78" fmla="*/ 656 w 1931"/>
                <a:gd name="T79" fmla="*/ 541 h 1812"/>
                <a:gd name="T80" fmla="*/ 523 w 1931"/>
                <a:gd name="T81" fmla="*/ 279 h 1812"/>
                <a:gd name="T82" fmla="*/ 477 w 1931"/>
                <a:gd name="T83" fmla="*/ 273 h 1812"/>
                <a:gd name="T84" fmla="*/ 461 w 1931"/>
                <a:gd name="T85" fmla="*/ 232 h 1812"/>
                <a:gd name="T86" fmla="*/ 466 w 1931"/>
                <a:gd name="T87" fmla="*/ 172 h 1812"/>
                <a:gd name="T88" fmla="*/ 449 w 1931"/>
                <a:gd name="T89" fmla="*/ 143 h 1812"/>
                <a:gd name="T90" fmla="*/ 438 w 1931"/>
                <a:gd name="T91" fmla="*/ 106 h 1812"/>
                <a:gd name="T92" fmla="*/ 397 w 1931"/>
                <a:gd name="T93" fmla="*/ 83 h 1812"/>
                <a:gd name="T94" fmla="*/ 351 w 1931"/>
                <a:gd name="T95" fmla="*/ 71 h 1812"/>
                <a:gd name="T96" fmla="*/ 323 w 1931"/>
                <a:gd name="T97" fmla="*/ 48 h 1812"/>
                <a:gd name="T98" fmla="*/ 282 w 1931"/>
                <a:gd name="T99" fmla="*/ 35 h 1812"/>
                <a:gd name="T100" fmla="*/ 253 w 1931"/>
                <a:gd name="T101" fmla="*/ 59 h 1812"/>
                <a:gd name="T102" fmla="*/ 213 w 1931"/>
                <a:gd name="T103" fmla="*/ 95 h 1812"/>
                <a:gd name="T104" fmla="*/ 190 w 1931"/>
                <a:gd name="T105" fmla="*/ 71 h 1812"/>
                <a:gd name="T106" fmla="*/ 178 w 1931"/>
                <a:gd name="T107" fmla="*/ 29 h 1812"/>
                <a:gd name="T108" fmla="*/ 155 w 1931"/>
                <a:gd name="T109" fmla="*/ 5 h 1812"/>
                <a:gd name="T110" fmla="*/ 126 w 1931"/>
                <a:gd name="T111" fmla="*/ 48 h 1812"/>
                <a:gd name="T112" fmla="*/ 80 w 1931"/>
                <a:gd name="T113" fmla="*/ 53 h 1812"/>
                <a:gd name="T114" fmla="*/ 57 w 1931"/>
                <a:gd name="T115" fmla="*/ 83 h 1812"/>
                <a:gd name="T116" fmla="*/ 28 w 1931"/>
                <a:gd name="T117" fmla="*/ 89 h 1812"/>
                <a:gd name="T118" fmla="*/ 5 w 1931"/>
                <a:gd name="T119" fmla="*/ 124 h 181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931"/>
                <a:gd name="T181" fmla="*/ 0 h 1812"/>
                <a:gd name="T182" fmla="*/ 1931 w 1931"/>
                <a:gd name="T183" fmla="*/ 1812 h 181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931" h="1812">
                  <a:moveTo>
                    <a:pt x="0" y="276"/>
                  </a:moveTo>
                  <a:lnTo>
                    <a:pt x="0" y="288"/>
                  </a:lnTo>
                  <a:lnTo>
                    <a:pt x="0" y="299"/>
                  </a:lnTo>
                  <a:lnTo>
                    <a:pt x="0" y="311"/>
                  </a:lnTo>
                  <a:lnTo>
                    <a:pt x="11" y="311"/>
                  </a:lnTo>
                  <a:lnTo>
                    <a:pt x="11" y="324"/>
                  </a:lnTo>
                  <a:lnTo>
                    <a:pt x="23" y="324"/>
                  </a:lnTo>
                  <a:lnTo>
                    <a:pt x="23" y="336"/>
                  </a:lnTo>
                  <a:lnTo>
                    <a:pt x="23" y="347"/>
                  </a:lnTo>
                  <a:lnTo>
                    <a:pt x="23" y="359"/>
                  </a:lnTo>
                  <a:lnTo>
                    <a:pt x="34" y="359"/>
                  </a:lnTo>
                  <a:lnTo>
                    <a:pt x="34" y="372"/>
                  </a:lnTo>
                  <a:lnTo>
                    <a:pt x="34" y="359"/>
                  </a:lnTo>
                  <a:lnTo>
                    <a:pt x="48" y="359"/>
                  </a:lnTo>
                  <a:lnTo>
                    <a:pt x="59" y="359"/>
                  </a:lnTo>
                  <a:lnTo>
                    <a:pt x="71" y="372"/>
                  </a:lnTo>
                  <a:lnTo>
                    <a:pt x="82" y="372"/>
                  </a:lnTo>
                  <a:lnTo>
                    <a:pt x="96" y="384"/>
                  </a:lnTo>
                  <a:lnTo>
                    <a:pt x="96" y="395"/>
                  </a:lnTo>
                  <a:lnTo>
                    <a:pt x="107" y="395"/>
                  </a:lnTo>
                  <a:lnTo>
                    <a:pt x="107" y="407"/>
                  </a:lnTo>
                  <a:lnTo>
                    <a:pt x="96" y="407"/>
                  </a:lnTo>
                  <a:lnTo>
                    <a:pt x="96" y="420"/>
                  </a:lnTo>
                  <a:lnTo>
                    <a:pt x="82" y="420"/>
                  </a:lnTo>
                  <a:lnTo>
                    <a:pt x="82" y="443"/>
                  </a:lnTo>
                  <a:lnTo>
                    <a:pt x="82" y="455"/>
                  </a:lnTo>
                  <a:lnTo>
                    <a:pt x="82" y="468"/>
                  </a:lnTo>
                  <a:lnTo>
                    <a:pt x="71" y="468"/>
                  </a:lnTo>
                  <a:lnTo>
                    <a:pt x="71" y="480"/>
                  </a:lnTo>
                  <a:lnTo>
                    <a:pt x="82" y="480"/>
                  </a:lnTo>
                  <a:lnTo>
                    <a:pt x="82" y="468"/>
                  </a:lnTo>
                  <a:lnTo>
                    <a:pt x="96" y="480"/>
                  </a:lnTo>
                  <a:lnTo>
                    <a:pt x="96" y="468"/>
                  </a:lnTo>
                  <a:lnTo>
                    <a:pt x="107" y="468"/>
                  </a:lnTo>
                  <a:lnTo>
                    <a:pt x="107" y="480"/>
                  </a:lnTo>
                  <a:lnTo>
                    <a:pt x="119" y="480"/>
                  </a:lnTo>
                  <a:lnTo>
                    <a:pt x="119" y="468"/>
                  </a:lnTo>
                  <a:lnTo>
                    <a:pt x="130" y="480"/>
                  </a:lnTo>
                  <a:lnTo>
                    <a:pt x="119" y="480"/>
                  </a:lnTo>
                  <a:lnTo>
                    <a:pt x="130" y="480"/>
                  </a:lnTo>
                  <a:lnTo>
                    <a:pt x="130" y="491"/>
                  </a:lnTo>
                  <a:lnTo>
                    <a:pt x="130" y="503"/>
                  </a:lnTo>
                  <a:lnTo>
                    <a:pt x="130" y="516"/>
                  </a:lnTo>
                  <a:lnTo>
                    <a:pt x="130" y="528"/>
                  </a:lnTo>
                  <a:lnTo>
                    <a:pt x="119" y="528"/>
                  </a:lnTo>
                  <a:lnTo>
                    <a:pt x="119" y="539"/>
                  </a:lnTo>
                  <a:lnTo>
                    <a:pt x="119" y="551"/>
                  </a:lnTo>
                  <a:lnTo>
                    <a:pt x="119" y="564"/>
                  </a:lnTo>
                  <a:lnTo>
                    <a:pt x="119" y="576"/>
                  </a:lnTo>
                  <a:lnTo>
                    <a:pt x="130" y="576"/>
                  </a:lnTo>
                  <a:lnTo>
                    <a:pt x="130" y="587"/>
                  </a:lnTo>
                  <a:lnTo>
                    <a:pt x="119" y="587"/>
                  </a:lnTo>
                  <a:lnTo>
                    <a:pt x="119" y="599"/>
                  </a:lnTo>
                  <a:lnTo>
                    <a:pt x="119" y="612"/>
                  </a:lnTo>
                  <a:lnTo>
                    <a:pt x="130" y="612"/>
                  </a:lnTo>
                  <a:lnTo>
                    <a:pt x="144" y="612"/>
                  </a:lnTo>
                  <a:lnTo>
                    <a:pt x="144" y="624"/>
                  </a:lnTo>
                  <a:lnTo>
                    <a:pt x="155" y="624"/>
                  </a:lnTo>
                  <a:lnTo>
                    <a:pt x="155" y="647"/>
                  </a:lnTo>
                  <a:lnTo>
                    <a:pt x="155" y="660"/>
                  </a:lnTo>
                  <a:lnTo>
                    <a:pt x="155" y="672"/>
                  </a:lnTo>
                  <a:lnTo>
                    <a:pt x="155" y="695"/>
                  </a:lnTo>
                  <a:lnTo>
                    <a:pt x="155" y="708"/>
                  </a:lnTo>
                  <a:lnTo>
                    <a:pt x="167" y="708"/>
                  </a:lnTo>
                  <a:lnTo>
                    <a:pt x="167" y="720"/>
                  </a:lnTo>
                  <a:lnTo>
                    <a:pt x="178" y="731"/>
                  </a:lnTo>
                  <a:lnTo>
                    <a:pt x="192" y="743"/>
                  </a:lnTo>
                  <a:lnTo>
                    <a:pt x="192" y="756"/>
                  </a:lnTo>
                  <a:lnTo>
                    <a:pt x="192" y="768"/>
                  </a:lnTo>
                  <a:lnTo>
                    <a:pt x="192" y="779"/>
                  </a:lnTo>
                  <a:lnTo>
                    <a:pt x="203" y="791"/>
                  </a:lnTo>
                  <a:lnTo>
                    <a:pt x="215" y="791"/>
                  </a:lnTo>
                  <a:lnTo>
                    <a:pt x="215" y="804"/>
                  </a:lnTo>
                  <a:lnTo>
                    <a:pt x="226" y="816"/>
                  </a:lnTo>
                  <a:lnTo>
                    <a:pt x="226" y="827"/>
                  </a:lnTo>
                  <a:lnTo>
                    <a:pt x="240" y="827"/>
                  </a:lnTo>
                  <a:lnTo>
                    <a:pt x="240" y="839"/>
                  </a:lnTo>
                  <a:lnTo>
                    <a:pt x="251" y="839"/>
                  </a:lnTo>
                  <a:lnTo>
                    <a:pt x="251" y="852"/>
                  </a:lnTo>
                  <a:lnTo>
                    <a:pt x="263" y="852"/>
                  </a:lnTo>
                  <a:lnTo>
                    <a:pt x="263" y="864"/>
                  </a:lnTo>
                  <a:lnTo>
                    <a:pt x="263" y="887"/>
                  </a:lnTo>
                  <a:lnTo>
                    <a:pt x="263" y="900"/>
                  </a:lnTo>
                  <a:lnTo>
                    <a:pt x="274" y="900"/>
                  </a:lnTo>
                  <a:lnTo>
                    <a:pt x="288" y="900"/>
                  </a:lnTo>
                  <a:lnTo>
                    <a:pt x="288" y="912"/>
                  </a:lnTo>
                  <a:lnTo>
                    <a:pt x="274" y="923"/>
                  </a:lnTo>
                  <a:lnTo>
                    <a:pt x="288" y="935"/>
                  </a:lnTo>
                  <a:lnTo>
                    <a:pt x="288" y="923"/>
                  </a:lnTo>
                  <a:lnTo>
                    <a:pt x="299" y="948"/>
                  </a:lnTo>
                  <a:lnTo>
                    <a:pt x="311" y="935"/>
                  </a:lnTo>
                  <a:lnTo>
                    <a:pt x="311" y="948"/>
                  </a:lnTo>
                  <a:lnTo>
                    <a:pt x="322" y="935"/>
                  </a:lnTo>
                  <a:lnTo>
                    <a:pt x="336" y="948"/>
                  </a:lnTo>
                  <a:lnTo>
                    <a:pt x="336" y="960"/>
                  </a:lnTo>
                  <a:lnTo>
                    <a:pt x="322" y="960"/>
                  </a:lnTo>
                  <a:lnTo>
                    <a:pt x="322" y="971"/>
                  </a:lnTo>
                  <a:lnTo>
                    <a:pt x="336" y="983"/>
                  </a:lnTo>
                  <a:lnTo>
                    <a:pt x="347" y="983"/>
                  </a:lnTo>
                  <a:lnTo>
                    <a:pt x="347" y="996"/>
                  </a:lnTo>
                  <a:lnTo>
                    <a:pt x="359" y="996"/>
                  </a:lnTo>
                  <a:lnTo>
                    <a:pt x="370" y="996"/>
                  </a:lnTo>
                  <a:lnTo>
                    <a:pt x="370" y="1008"/>
                  </a:lnTo>
                  <a:lnTo>
                    <a:pt x="370" y="1019"/>
                  </a:lnTo>
                  <a:lnTo>
                    <a:pt x="384" y="1019"/>
                  </a:lnTo>
                  <a:lnTo>
                    <a:pt x="370" y="1031"/>
                  </a:lnTo>
                  <a:lnTo>
                    <a:pt x="384" y="1031"/>
                  </a:lnTo>
                  <a:lnTo>
                    <a:pt x="384" y="1044"/>
                  </a:lnTo>
                  <a:lnTo>
                    <a:pt x="384" y="1056"/>
                  </a:lnTo>
                  <a:lnTo>
                    <a:pt x="384" y="1067"/>
                  </a:lnTo>
                  <a:lnTo>
                    <a:pt x="384" y="1079"/>
                  </a:lnTo>
                  <a:lnTo>
                    <a:pt x="384" y="1092"/>
                  </a:lnTo>
                  <a:lnTo>
                    <a:pt x="384" y="1104"/>
                  </a:lnTo>
                  <a:lnTo>
                    <a:pt x="384" y="1115"/>
                  </a:lnTo>
                  <a:lnTo>
                    <a:pt x="384" y="1127"/>
                  </a:lnTo>
                  <a:lnTo>
                    <a:pt x="370" y="1127"/>
                  </a:lnTo>
                  <a:lnTo>
                    <a:pt x="359" y="1127"/>
                  </a:lnTo>
                  <a:lnTo>
                    <a:pt x="347" y="1127"/>
                  </a:lnTo>
                  <a:lnTo>
                    <a:pt x="336" y="1140"/>
                  </a:lnTo>
                  <a:lnTo>
                    <a:pt x="347" y="1152"/>
                  </a:lnTo>
                  <a:lnTo>
                    <a:pt x="347" y="1163"/>
                  </a:lnTo>
                  <a:lnTo>
                    <a:pt x="359" y="1175"/>
                  </a:lnTo>
                  <a:lnTo>
                    <a:pt x="359" y="1188"/>
                  </a:lnTo>
                  <a:lnTo>
                    <a:pt x="359" y="1200"/>
                  </a:lnTo>
                  <a:lnTo>
                    <a:pt x="370" y="1200"/>
                  </a:lnTo>
                  <a:lnTo>
                    <a:pt x="370" y="1211"/>
                  </a:lnTo>
                  <a:lnTo>
                    <a:pt x="370" y="1223"/>
                  </a:lnTo>
                  <a:lnTo>
                    <a:pt x="384" y="1223"/>
                  </a:lnTo>
                  <a:lnTo>
                    <a:pt x="384" y="1236"/>
                  </a:lnTo>
                  <a:lnTo>
                    <a:pt x="395" y="1236"/>
                  </a:lnTo>
                  <a:lnTo>
                    <a:pt x="395" y="1248"/>
                  </a:lnTo>
                  <a:lnTo>
                    <a:pt x="395" y="1259"/>
                  </a:lnTo>
                  <a:lnTo>
                    <a:pt x="407" y="1259"/>
                  </a:lnTo>
                  <a:lnTo>
                    <a:pt x="418" y="1259"/>
                  </a:lnTo>
                  <a:lnTo>
                    <a:pt x="432" y="1259"/>
                  </a:lnTo>
                  <a:lnTo>
                    <a:pt x="443" y="1271"/>
                  </a:lnTo>
                  <a:lnTo>
                    <a:pt x="455" y="1284"/>
                  </a:lnTo>
                  <a:lnTo>
                    <a:pt x="455" y="1296"/>
                  </a:lnTo>
                  <a:lnTo>
                    <a:pt x="455" y="1307"/>
                  </a:lnTo>
                  <a:lnTo>
                    <a:pt x="466" y="1319"/>
                  </a:lnTo>
                  <a:lnTo>
                    <a:pt x="466" y="1307"/>
                  </a:lnTo>
                  <a:lnTo>
                    <a:pt x="480" y="1307"/>
                  </a:lnTo>
                  <a:lnTo>
                    <a:pt x="491" y="1307"/>
                  </a:lnTo>
                  <a:lnTo>
                    <a:pt x="491" y="1296"/>
                  </a:lnTo>
                  <a:lnTo>
                    <a:pt x="503" y="1296"/>
                  </a:lnTo>
                  <a:lnTo>
                    <a:pt x="514" y="1284"/>
                  </a:lnTo>
                  <a:lnTo>
                    <a:pt x="528" y="1284"/>
                  </a:lnTo>
                  <a:lnTo>
                    <a:pt x="528" y="1271"/>
                  </a:lnTo>
                  <a:lnTo>
                    <a:pt x="539" y="1271"/>
                  </a:lnTo>
                  <a:lnTo>
                    <a:pt x="539" y="1284"/>
                  </a:lnTo>
                  <a:lnTo>
                    <a:pt x="551" y="1284"/>
                  </a:lnTo>
                  <a:lnTo>
                    <a:pt x="562" y="1296"/>
                  </a:lnTo>
                  <a:lnTo>
                    <a:pt x="576" y="1296"/>
                  </a:lnTo>
                  <a:lnTo>
                    <a:pt x="587" y="1296"/>
                  </a:lnTo>
                  <a:lnTo>
                    <a:pt x="587" y="1307"/>
                  </a:lnTo>
                  <a:lnTo>
                    <a:pt x="587" y="1319"/>
                  </a:lnTo>
                  <a:lnTo>
                    <a:pt x="599" y="1319"/>
                  </a:lnTo>
                  <a:lnTo>
                    <a:pt x="610" y="1319"/>
                  </a:lnTo>
                  <a:lnTo>
                    <a:pt x="610" y="1332"/>
                  </a:lnTo>
                  <a:lnTo>
                    <a:pt x="624" y="1332"/>
                  </a:lnTo>
                  <a:lnTo>
                    <a:pt x="624" y="1344"/>
                  </a:lnTo>
                  <a:lnTo>
                    <a:pt x="624" y="1355"/>
                  </a:lnTo>
                  <a:lnTo>
                    <a:pt x="635" y="1355"/>
                  </a:lnTo>
                  <a:lnTo>
                    <a:pt x="635" y="1367"/>
                  </a:lnTo>
                  <a:lnTo>
                    <a:pt x="635" y="1380"/>
                  </a:lnTo>
                  <a:lnTo>
                    <a:pt x="647" y="1380"/>
                  </a:lnTo>
                  <a:lnTo>
                    <a:pt x="647" y="1392"/>
                  </a:lnTo>
                  <a:lnTo>
                    <a:pt x="647" y="1403"/>
                  </a:lnTo>
                  <a:lnTo>
                    <a:pt x="647" y="1415"/>
                  </a:lnTo>
                  <a:lnTo>
                    <a:pt x="672" y="1428"/>
                  </a:lnTo>
                  <a:lnTo>
                    <a:pt x="658" y="1440"/>
                  </a:lnTo>
                  <a:lnTo>
                    <a:pt x="672" y="1440"/>
                  </a:lnTo>
                  <a:lnTo>
                    <a:pt x="672" y="1451"/>
                  </a:lnTo>
                  <a:lnTo>
                    <a:pt x="672" y="1463"/>
                  </a:lnTo>
                  <a:lnTo>
                    <a:pt x="683" y="1463"/>
                  </a:lnTo>
                  <a:lnTo>
                    <a:pt x="683" y="1476"/>
                  </a:lnTo>
                  <a:lnTo>
                    <a:pt x="695" y="1487"/>
                  </a:lnTo>
                  <a:lnTo>
                    <a:pt x="695" y="1499"/>
                  </a:lnTo>
                  <a:lnTo>
                    <a:pt x="683" y="1499"/>
                  </a:lnTo>
                  <a:lnTo>
                    <a:pt x="683" y="1511"/>
                  </a:lnTo>
                  <a:lnTo>
                    <a:pt x="672" y="1511"/>
                  </a:lnTo>
                  <a:lnTo>
                    <a:pt x="672" y="1524"/>
                  </a:lnTo>
                  <a:lnTo>
                    <a:pt x="658" y="1535"/>
                  </a:lnTo>
                  <a:lnTo>
                    <a:pt x="672" y="1535"/>
                  </a:lnTo>
                  <a:lnTo>
                    <a:pt x="683" y="1547"/>
                  </a:lnTo>
                  <a:lnTo>
                    <a:pt x="672" y="1547"/>
                  </a:lnTo>
                  <a:lnTo>
                    <a:pt x="695" y="1572"/>
                  </a:lnTo>
                  <a:lnTo>
                    <a:pt x="706" y="1572"/>
                  </a:lnTo>
                  <a:lnTo>
                    <a:pt x="695" y="1583"/>
                  </a:lnTo>
                  <a:lnTo>
                    <a:pt x="695" y="1595"/>
                  </a:lnTo>
                  <a:lnTo>
                    <a:pt x="706" y="1595"/>
                  </a:lnTo>
                  <a:lnTo>
                    <a:pt x="706" y="1607"/>
                  </a:lnTo>
                  <a:lnTo>
                    <a:pt x="720" y="1607"/>
                  </a:lnTo>
                  <a:lnTo>
                    <a:pt x="720" y="1620"/>
                  </a:lnTo>
                  <a:lnTo>
                    <a:pt x="731" y="1620"/>
                  </a:lnTo>
                  <a:lnTo>
                    <a:pt x="720" y="1631"/>
                  </a:lnTo>
                  <a:lnTo>
                    <a:pt x="706" y="1643"/>
                  </a:lnTo>
                  <a:lnTo>
                    <a:pt x="706" y="1654"/>
                  </a:lnTo>
                  <a:lnTo>
                    <a:pt x="720" y="1668"/>
                  </a:lnTo>
                  <a:lnTo>
                    <a:pt x="720" y="1679"/>
                  </a:lnTo>
                  <a:lnTo>
                    <a:pt x="720" y="1691"/>
                  </a:lnTo>
                  <a:lnTo>
                    <a:pt x="731" y="1702"/>
                  </a:lnTo>
                  <a:lnTo>
                    <a:pt x="743" y="1702"/>
                  </a:lnTo>
                  <a:lnTo>
                    <a:pt x="743" y="1716"/>
                  </a:lnTo>
                  <a:lnTo>
                    <a:pt x="754" y="1727"/>
                  </a:lnTo>
                  <a:lnTo>
                    <a:pt x="768" y="1727"/>
                  </a:lnTo>
                  <a:lnTo>
                    <a:pt x="768" y="1739"/>
                  </a:lnTo>
                  <a:lnTo>
                    <a:pt x="779" y="1739"/>
                  </a:lnTo>
                  <a:lnTo>
                    <a:pt x="791" y="1739"/>
                  </a:lnTo>
                  <a:lnTo>
                    <a:pt x="791" y="1750"/>
                  </a:lnTo>
                  <a:lnTo>
                    <a:pt x="802" y="1764"/>
                  </a:lnTo>
                  <a:lnTo>
                    <a:pt x="816" y="1750"/>
                  </a:lnTo>
                  <a:lnTo>
                    <a:pt x="816" y="1764"/>
                  </a:lnTo>
                  <a:lnTo>
                    <a:pt x="827" y="1775"/>
                  </a:lnTo>
                  <a:lnTo>
                    <a:pt x="827" y="1787"/>
                  </a:lnTo>
                  <a:lnTo>
                    <a:pt x="839" y="1787"/>
                  </a:lnTo>
                  <a:lnTo>
                    <a:pt x="839" y="1798"/>
                  </a:lnTo>
                  <a:lnTo>
                    <a:pt x="850" y="1812"/>
                  </a:lnTo>
                  <a:lnTo>
                    <a:pt x="850" y="1798"/>
                  </a:lnTo>
                  <a:lnTo>
                    <a:pt x="864" y="1798"/>
                  </a:lnTo>
                  <a:lnTo>
                    <a:pt x="875" y="1787"/>
                  </a:lnTo>
                  <a:lnTo>
                    <a:pt x="875" y="1775"/>
                  </a:lnTo>
                  <a:lnTo>
                    <a:pt x="875" y="1764"/>
                  </a:lnTo>
                  <a:lnTo>
                    <a:pt x="875" y="1750"/>
                  </a:lnTo>
                  <a:lnTo>
                    <a:pt x="864" y="1739"/>
                  </a:lnTo>
                  <a:lnTo>
                    <a:pt x="864" y="1727"/>
                  </a:lnTo>
                  <a:lnTo>
                    <a:pt x="850" y="1727"/>
                  </a:lnTo>
                  <a:lnTo>
                    <a:pt x="864" y="1727"/>
                  </a:lnTo>
                  <a:lnTo>
                    <a:pt x="864" y="1716"/>
                  </a:lnTo>
                  <a:lnTo>
                    <a:pt x="864" y="1702"/>
                  </a:lnTo>
                  <a:lnTo>
                    <a:pt x="875" y="1702"/>
                  </a:lnTo>
                  <a:lnTo>
                    <a:pt x="875" y="1691"/>
                  </a:lnTo>
                  <a:lnTo>
                    <a:pt x="887" y="1691"/>
                  </a:lnTo>
                  <a:lnTo>
                    <a:pt x="887" y="1679"/>
                  </a:lnTo>
                  <a:lnTo>
                    <a:pt x="898" y="1654"/>
                  </a:lnTo>
                  <a:lnTo>
                    <a:pt x="912" y="1654"/>
                  </a:lnTo>
                  <a:lnTo>
                    <a:pt x="923" y="1654"/>
                  </a:lnTo>
                  <a:lnTo>
                    <a:pt x="935" y="1654"/>
                  </a:lnTo>
                  <a:lnTo>
                    <a:pt x="935" y="1643"/>
                  </a:lnTo>
                  <a:lnTo>
                    <a:pt x="946" y="1643"/>
                  </a:lnTo>
                  <a:lnTo>
                    <a:pt x="960" y="1643"/>
                  </a:lnTo>
                  <a:lnTo>
                    <a:pt x="971" y="1643"/>
                  </a:lnTo>
                  <a:lnTo>
                    <a:pt x="971" y="1654"/>
                  </a:lnTo>
                  <a:lnTo>
                    <a:pt x="983" y="1654"/>
                  </a:lnTo>
                  <a:lnTo>
                    <a:pt x="994" y="1654"/>
                  </a:lnTo>
                  <a:lnTo>
                    <a:pt x="1008" y="1654"/>
                  </a:lnTo>
                  <a:lnTo>
                    <a:pt x="1019" y="1654"/>
                  </a:lnTo>
                  <a:lnTo>
                    <a:pt x="1019" y="1668"/>
                  </a:lnTo>
                  <a:lnTo>
                    <a:pt x="1031" y="1654"/>
                  </a:lnTo>
                  <a:lnTo>
                    <a:pt x="1042" y="1654"/>
                  </a:lnTo>
                  <a:lnTo>
                    <a:pt x="1056" y="1668"/>
                  </a:lnTo>
                  <a:lnTo>
                    <a:pt x="1067" y="1668"/>
                  </a:lnTo>
                  <a:lnTo>
                    <a:pt x="1079" y="1668"/>
                  </a:lnTo>
                  <a:lnTo>
                    <a:pt x="1079" y="1654"/>
                  </a:lnTo>
                  <a:lnTo>
                    <a:pt x="1079" y="1668"/>
                  </a:lnTo>
                  <a:lnTo>
                    <a:pt x="1090" y="1668"/>
                  </a:lnTo>
                  <a:lnTo>
                    <a:pt x="1104" y="1668"/>
                  </a:lnTo>
                  <a:lnTo>
                    <a:pt x="1115" y="1668"/>
                  </a:lnTo>
                  <a:lnTo>
                    <a:pt x="1115" y="1679"/>
                  </a:lnTo>
                  <a:lnTo>
                    <a:pt x="1127" y="1691"/>
                  </a:lnTo>
                  <a:lnTo>
                    <a:pt x="1127" y="1679"/>
                  </a:lnTo>
                  <a:lnTo>
                    <a:pt x="1138" y="1679"/>
                  </a:lnTo>
                  <a:lnTo>
                    <a:pt x="1138" y="1668"/>
                  </a:lnTo>
                  <a:lnTo>
                    <a:pt x="1152" y="1668"/>
                  </a:lnTo>
                  <a:lnTo>
                    <a:pt x="1152" y="1679"/>
                  </a:lnTo>
                  <a:lnTo>
                    <a:pt x="1163" y="1679"/>
                  </a:lnTo>
                  <a:lnTo>
                    <a:pt x="1175" y="1691"/>
                  </a:lnTo>
                  <a:lnTo>
                    <a:pt x="1186" y="1691"/>
                  </a:lnTo>
                  <a:lnTo>
                    <a:pt x="1200" y="1691"/>
                  </a:lnTo>
                  <a:lnTo>
                    <a:pt x="1211" y="1702"/>
                  </a:lnTo>
                  <a:lnTo>
                    <a:pt x="1223" y="1679"/>
                  </a:lnTo>
                  <a:lnTo>
                    <a:pt x="1223" y="1668"/>
                  </a:lnTo>
                  <a:lnTo>
                    <a:pt x="1234" y="1654"/>
                  </a:lnTo>
                  <a:lnTo>
                    <a:pt x="1234" y="1643"/>
                  </a:lnTo>
                  <a:lnTo>
                    <a:pt x="1234" y="1631"/>
                  </a:lnTo>
                  <a:lnTo>
                    <a:pt x="1234" y="1620"/>
                  </a:lnTo>
                  <a:lnTo>
                    <a:pt x="1234" y="1607"/>
                  </a:lnTo>
                  <a:lnTo>
                    <a:pt x="1234" y="1595"/>
                  </a:lnTo>
                  <a:lnTo>
                    <a:pt x="1248" y="1595"/>
                  </a:lnTo>
                  <a:lnTo>
                    <a:pt x="1259" y="1595"/>
                  </a:lnTo>
                  <a:lnTo>
                    <a:pt x="1271" y="1595"/>
                  </a:lnTo>
                  <a:lnTo>
                    <a:pt x="1271" y="1583"/>
                  </a:lnTo>
                  <a:lnTo>
                    <a:pt x="1271" y="1572"/>
                  </a:lnTo>
                  <a:lnTo>
                    <a:pt x="1282" y="1572"/>
                  </a:lnTo>
                  <a:lnTo>
                    <a:pt x="1296" y="1559"/>
                  </a:lnTo>
                  <a:lnTo>
                    <a:pt x="1307" y="1572"/>
                  </a:lnTo>
                  <a:lnTo>
                    <a:pt x="1307" y="1559"/>
                  </a:lnTo>
                  <a:lnTo>
                    <a:pt x="1319" y="1572"/>
                  </a:lnTo>
                  <a:lnTo>
                    <a:pt x="1330" y="1572"/>
                  </a:lnTo>
                  <a:lnTo>
                    <a:pt x="1330" y="1583"/>
                  </a:lnTo>
                  <a:lnTo>
                    <a:pt x="1344" y="1595"/>
                  </a:lnTo>
                  <a:lnTo>
                    <a:pt x="1367" y="1607"/>
                  </a:lnTo>
                  <a:lnTo>
                    <a:pt x="1378" y="1595"/>
                  </a:lnTo>
                  <a:lnTo>
                    <a:pt x="1392" y="1595"/>
                  </a:lnTo>
                  <a:lnTo>
                    <a:pt x="1403" y="1595"/>
                  </a:lnTo>
                  <a:lnTo>
                    <a:pt x="1415" y="1595"/>
                  </a:lnTo>
                  <a:lnTo>
                    <a:pt x="1415" y="1607"/>
                  </a:lnTo>
                  <a:lnTo>
                    <a:pt x="1426" y="1620"/>
                  </a:lnTo>
                  <a:lnTo>
                    <a:pt x="1440" y="1620"/>
                  </a:lnTo>
                  <a:lnTo>
                    <a:pt x="1440" y="1607"/>
                  </a:lnTo>
                  <a:lnTo>
                    <a:pt x="1451" y="1607"/>
                  </a:lnTo>
                  <a:lnTo>
                    <a:pt x="1463" y="1595"/>
                  </a:lnTo>
                  <a:lnTo>
                    <a:pt x="1463" y="1607"/>
                  </a:lnTo>
                  <a:lnTo>
                    <a:pt x="1474" y="1607"/>
                  </a:lnTo>
                  <a:lnTo>
                    <a:pt x="1488" y="1607"/>
                  </a:lnTo>
                  <a:lnTo>
                    <a:pt x="1488" y="1595"/>
                  </a:lnTo>
                  <a:lnTo>
                    <a:pt x="1499" y="1595"/>
                  </a:lnTo>
                  <a:lnTo>
                    <a:pt x="1511" y="1595"/>
                  </a:lnTo>
                  <a:lnTo>
                    <a:pt x="1522" y="1607"/>
                  </a:lnTo>
                  <a:lnTo>
                    <a:pt x="1522" y="1595"/>
                  </a:lnTo>
                  <a:lnTo>
                    <a:pt x="1536" y="1607"/>
                  </a:lnTo>
                  <a:lnTo>
                    <a:pt x="1536" y="1595"/>
                  </a:lnTo>
                  <a:lnTo>
                    <a:pt x="1547" y="1595"/>
                  </a:lnTo>
                  <a:lnTo>
                    <a:pt x="1547" y="1583"/>
                  </a:lnTo>
                  <a:lnTo>
                    <a:pt x="1559" y="1583"/>
                  </a:lnTo>
                  <a:lnTo>
                    <a:pt x="1559" y="1572"/>
                  </a:lnTo>
                  <a:lnTo>
                    <a:pt x="1570" y="1572"/>
                  </a:lnTo>
                  <a:lnTo>
                    <a:pt x="1584" y="1583"/>
                  </a:lnTo>
                  <a:lnTo>
                    <a:pt x="1595" y="1583"/>
                  </a:lnTo>
                  <a:lnTo>
                    <a:pt x="1595" y="1572"/>
                  </a:lnTo>
                  <a:lnTo>
                    <a:pt x="1607" y="1572"/>
                  </a:lnTo>
                  <a:lnTo>
                    <a:pt x="1618" y="1572"/>
                  </a:lnTo>
                  <a:lnTo>
                    <a:pt x="1618" y="1583"/>
                  </a:lnTo>
                  <a:lnTo>
                    <a:pt x="1632" y="1583"/>
                  </a:lnTo>
                  <a:lnTo>
                    <a:pt x="1632" y="1595"/>
                  </a:lnTo>
                  <a:lnTo>
                    <a:pt x="1643" y="1620"/>
                  </a:lnTo>
                  <a:lnTo>
                    <a:pt x="1643" y="1631"/>
                  </a:lnTo>
                  <a:lnTo>
                    <a:pt x="1655" y="1631"/>
                  </a:lnTo>
                  <a:lnTo>
                    <a:pt x="1666" y="1631"/>
                  </a:lnTo>
                  <a:lnTo>
                    <a:pt x="1666" y="1620"/>
                  </a:lnTo>
                  <a:lnTo>
                    <a:pt x="1680" y="1620"/>
                  </a:lnTo>
                  <a:lnTo>
                    <a:pt x="1691" y="1620"/>
                  </a:lnTo>
                  <a:lnTo>
                    <a:pt x="1691" y="1607"/>
                  </a:lnTo>
                  <a:lnTo>
                    <a:pt x="1703" y="1607"/>
                  </a:lnTo>
                  <a:lnTo>
                    <a:pt x="1714" y="1595"/>
                  </a:lnTo>
                  <a:lnTo>
                    <a:pt x="1728" y="1595"/>
                  </a:lnTo>
                  <a:lnTo>
                    <a:pt x="1739" y="1595"/>
                  </a:lnTo>
                  <a:lnTo>
                    <a:pt x="1739" y="1583"/>
                  </a:lnTo>
                  <a:lnTo>
                    <a:pt x="1751" y="1572"/>
                  </a:lnTo>
                  <a:lnTo>
                    <a:pt x="1751" y="1583"/>
                  </a:lnTo>
                  <a:lnTo>
                    <a:pt x="1762" y="1572"/>
                  </a:lnTo>
                  <a:lnTo>
                    <a:pt x="1776" y="1583"/>
                  </a:lnTo>
                  <a:lnTo>
                    <a:pt x="1787" y="1583"/>
                  </a:lnTo>
                  <a:lnTo>
                    <a:pt x="1799" y="1583"/>
                  </a:lnTo>
                  <a:lnTo>
                    <a:pt x="1810" y="1583"/>
                  </a:lnTo>
                  <a:lnTo>
                    <a:pt x="1824" y="1583"/>
                  </a:lnTo>
                  <a:lnTo>
                    <a:pt x="1835" y="1572"/>
                  </a:lnTo>
                  <a:lnTo>
                    <a:pt x="1847" y="1572"/>
                  </a:lnTo>
                  <a:lnTo>
                    <a:pt x="1858" y="1572"/>
                  </a:lnTo>
                  <a:lnTo>
                    <a:pt x="1858" y="1583"/>
                  </a:lnTo>
                  <a:lnTo>
                    <a:pt x="1872" y="1583"/>
                  </a:lnTo>
                  <a:lnTo>
                    <a:pt x="1883" y="1583"/>
                  </a:lnTo>
                  <a:lnTo>
                    <a:pt x="1895" y="1595"/>
                  </a:lnTo>
                  <a:lnTo>
                    <a:pt x="1895" y="1607"/>
                  </a:lnTo>
                  <a:lnTo>
                    <a:pt x="1906" y="1595"/>
                  </a:lnTo>
                  <a:lnTo>
                    <a:pt x="1920" y="1595"/>
                  </a:lnTo>
                  <a:lnTo>
                    <a:pt x="1931" y="1595"/>
                  </a:lnTo>
                  <a:lnTo>
                    <a:pt x="1931" y="1583"/>
                  </a:lnTo>
                  <a:lnTo>
                    <a:pt x="1920" y="1583"/>
                  </a:lnTo>
                  <a:lnTo>
                    <a:pt x="1906" y="1572"/>
                  </a:lnTo>
                  <a:lnTo>
                    <a:pt x="1895" y="1572"/>
                  </a:lnTo>
                  <a:lnTo>
                    <a:pt x="1895" y="1559"/>
                  </a:lnTo>
                  <a:lnTo>
                    <a:pt x="1906" y="1559"/>
                  </a:lnTo>
                  <a:lnTo>
                    <a:pt x="1895" y="1547"/>
                  </a:lnTo>
                  <a:lnTo>
                    <a:pt x="1895" y="1535"/>
                  </a:lnTo>
                  <a:lnTo>
                    <a:pt x="1883" y="1535"/>
                  </a:lnTo>
                  <a:lnTo>
                    <a:pt x="1895" y="1524"/>
                  </a:lnTo>
                  <a:lnTo>
                    <a:pt x="1883" y="1524"/>
                  </a:lnTo>
                  <a:lnTo>
                    <a:pt x="1895" y="1511"/>
                  </a:lnTo>
                  <a:lnTo>
                    <a:pt x="1883" y="1511"/>
                  </a:lnTo>
                  <a:lnTo>
                    <a:pt x="1895" y="1499"/>
                  </a:lnTo>
                  <a:lnTo>
                    <a:pt x="1906" y="1499"/>
                  </a:lnTo>
                  <a:lnTo>
                    <a:pt x="1906" y="1487"/>
                  </a:lnTo>
                  <a:lnTo>
                    <a:pt x="1895" y="1487"/>
                  </a:lnTo>
                  <a:lnTo>
                    <a:pt x="1895" y="1476"/>
                  </a:lnTo>
                  <a:lnTo>
                    <a:pt x="1906" y="1476"/>
                  </a:lnTo>
                  <a:lnTo>
                    <a:pt x="1920" y="1463"/>
                  </a:lnTo>
                  <a:lnTo>
                    <a:pt x="1931" y="1451"/>
                  </a:lnTo>
                  <a:lnTo>
                    <a:pt x="1920" y="1451"/>
                  </a:lnTo>
                  <a:lnTo>
                    <a:pt x="1920" y="1440"/>
                  </a:lnTo>
                  <a:lnTo>
                    <a:pt x="1931" y="1440"/>
                  </a:lnTo>
                  <a:lnTo>
                    <a:pt x="1920" y="1440"/>
                  </a:lnTo>
                  <a:lnTo>
                    <a:pt x="1920" y="1428"/>
                  </a:lnTo>
                  <a:lnTo>
                    <a:pt x="1920" y="1415"/>
                  </a:lnTo>
                  <a:lnTo>
                    <a:pt x="1920" y="1403"/>
                  </a:lnTo>
                  <a:lnTo>
                    <a:pt x="1931" y="1403"/>
                  </a:lnTo>
                  <a:lnTo>
                    <a:pt x="1906" y="1403"/>
                  </a:lnTo>
                  <a:lnTo>
                    <a:pt x="1810" y="1403"/>
                  </a:lnTo>
                  <a:lnTo>
                    <a:pt x="1680" y="1403"/>
                  </a:lnTo>
                  <a:lnTo>
                    <a:pt x="1680" y="1319"/>
                  </a:lnTo>
                  <a:lnTo>
                    <a:pt x="1595" y="1319"/>
                  </a:lnTo>
                  <a:lnTo>
                    <a:pt x="1499" y="1319"/>
                  </a:lnTo>
                  <a:lnTo>
                    <a:pt x="1463" y="1319"/>
                  </a:lnTo>
                  <a:lnTo>
                    <a:pt x="1463" y="1271"/>
                  </a:lnTo>
                  <a:lnTo>
                    <a:pt x="1403" y="1271"/>
                  </a:lnTo>
                  <a:lnTo>
                    <a:pt x="1378" y="1271"/>
                  </a:lnTo>
                  <a:lnTo>
                    <a:pt x="1378" y="1175"/>
                  </a:lnTo>
                  <a:lnTo>
                    <a:pt x="1367" y="1175"/>
                  </a:lnTo>
                  <a:lnTo>
                    <a:pt x="1367" y="1152"/>
                  </a:lnTo>
                  <a:lnTo>
                    <a:pt x="1367" y="1092"/>
                  </a:lnTo>
                  <a:lnTo>
                    <a:pt x="1367" y="1067"/>
                  </a:lnTo>
                  <a:lnTo>
                    <a:pt x="1330" y="1067"/>
                  </a:lnTo>
                  <a:lnTo>
                    <a:pt x="1248" y="1067"/>
                  </a:lnTo>
                  <a:lnTo>
                    <a:pt x="1248" y="971"/>
                  </a:lnTo>
                  <a:lnTo>
                    <a:pt x="1152" y="971"/>
                  </a:lnTo>
                  <a:lnTo>
                    <a:pt x="1152" y="672"/>
                  </a:lnTo>
                  <a:lnTo>
                    <a:pt x="1152" y="624"/>
                  </a:lnTo>
                  <a:lnTo>
                    <a:pt x="1115" y="564"/>
                  </a:lnTo>
                  <a:lnTo>
                    <a:pt x="1104" y="564"/>
                  </a:lnTo>
                  <a:lnTo>
                    <a:pt x="1090" y="564"/>
                  </a:lnTo>
                  <a:lnTo>
                    <a:pt x="1079" y="564"/>
                  </a:lnTo>
                  <a:lnTo>
                    <a:pt x="1067" y="576"/>
                  </a:lnTo>
                  <a:lnTo>
                    <a:pt x="1056" y="576"/>
                  </a:lnTo>
                  <a:lnTo>
                    <a:pt x="1042" y="576"/>
                  </a:lnTo>
                  <a:lnTo>
                    <a:pt x="1031" y="576"/>
                  </a:lnTo>
                  <a:lnTo>
                    <a:pt x="1031" y="564"/>
                  </a:lnTo>
                  <a:lnTo>
                    <a:pt x="1019" y="564"/>
                  </a:lnTo>
                  <a:lnTo>
                    <a:pt x="1019" y="551"/>
                  </a:lnTo>
                  <a:lnTo>
                    <a:pt x="1008" y="551"/>
                  </a:lnTo>
                  <a:lnTo>
                    <a:pt x="994" y="551"/>
                  </a:lnTo>
                  <a:lnTo>
                    <a:pt x="994" y="539"/>
                  </a:lnTo>
                  <a:lnTo>
                    <a:pt x="983" y="539"/>
                  </a:lnTo>
                  <a:lnTo>
                    <a:pt x="983" y="528"/>
                  </a:lnTo>
                  <a:lnTo>
                    <a:pt x="971" y="528"/>
                  </a:lnTo>
                  <a:lnTo>
                    <a:pt x="971" y="516"/>
                  </a:lnTo>
                  <a:lnTo>
                    <a:pt x="971" y="503"/>
                  </a:lnTo>
                  <a:lnTo>
                    <a:pt x="971" y="491"/>
                  </a:lnTo>
                  <a:lnTo>
                    <a:pt x="971" y="480"/>
                  </a:lnTo>
                  <a:lnTo>
                    <a:pt x="960" y="480"/>
                  </a:lnTo>
                  <a:lnTo>
                    <a:pt x="960" y="468"/>
                  </a:lnTo>
                  <a:lnTo>
                    <a:pt x="960" y="455"/>
                  </a:lnTo>
                  <a:lnTo>
                    <a:pt x="971" y="455"/>
                  </a:lnTo>
                  <a:lnTo>
                    <a:pt x="971" y="443"/>
                  </a:lnTo>
                  <a:lnTo>
                    <a:pt x="971" y="432"/>
                  </a:lnTo>
                  <a:lnTo>
                    <a:pt x="971" y="384"/>
                  </a:lnTo>
                  <a:lnTo>
                    <a:pt x="983" y="384"/>
                  </a:lnTo>
                  <a:lnTo>
                    <a:pt x="983" y="372"/>
                  </a:lnTo>
                  <a:lnTo>
                    <a:pt x="983" y="359"/>
                  </a:lnTo>
                  <a:lnTo>
                    <a:pt x="971" y="359"/>
                  </a:lnTo>
                  <a:lnTo>
                    <a:pt x="971" y="347"/>
                  </a:lnTo>
                  <a:lnTo>
                    <a:pt x="971" y="336"/>
                  </a:lnTo>
                  <a:lnTo>
                    <a:pt x="960" y="336"/>
                  </a:lnTo>
                  <a:lnTo>
                    <a:pt x="960" y="324"/>
                  </a:lnTo>
                  <a:lnTo>
                    <a:pt x="971" y="324"/>
                  </a:lnTo>
                  <a:lnTo>
                    <a:pt x="971" y="311"/>
                  </a:lnTo>
                  <a:lnTo>
                    <a:pt x="971" y="299"/>
                  </a:lnTo>
                  <a:lnTo>
                    <a:pt x="960" y="299"/>
                  </a:lnTo>
                  <a:lnTo>
                    <a:pt x="946" y="299"/>
                  </a:lnTo>
                  <a:lnTo>
                    <a:pt x="946" y="288"/>
                  </a:lnTo>
                  <a:lnTo>
                    <a:pt x="935" y="288"/>
                  </a:lnTo>
                  <a:lnTo>
                    <a:pt x="935" y="276"/>
                  </a:lnTo>
                  <a:lnTo>
                    <a:pt x="923" y="276"/>
                  </a:lnTo>
                  <a:lnTo>
                    <a:pt x="935" y="276"/>
                  </a:lnTo>
                  <a:lnTo>
                    <a:pt x="935" y="263"/>
                  </a:lnTo>
                  <a:lnTo>
                    <a:pt x="923" y="263"/>
                  </a:lnTo>
                  <a:lnTo>
                    <a:pt x="923" y="251"/>
                  </a:lnTo>
                  <a:lnTo>
                    <a:pt x="923" y="240"/>
                  </a:lnTo>
                  <a:lnTo>
                    <a:pt x="923" y="228"/>
                  </a:lnTo>
                  <a:lnTo>
                    <a:pt x="923" y="215"/>
                  </a:lnTo>
                  <a:lnTo>
                    <a:pt x="912" y="215"/>
                  </a:lnTo>
                  <a:lnTo>
                    <a:pt x="912" y="203"/>
                  </a:lnTo>
                  <a:lnTo>
                    <a:pt x="898" y="203"/>
                  </a:lnTo>
                  <a:lnTo>
                    <a:pt x="887" y="203"/>
                  </a:lnTo>
                  <a:lnTo>
                    <a:pt x="875" y="203"/>
                  </a:lnTo>
                  <a:lnTo>
                    <a:pt x="875" y="192"/>
                  </a:lnTo>
                  <a:lnTo>
                    <a:pt x="864" y="180"/>
                  </a:lnTo>
                  <a:lnTo>
                    <a:pt x="850" y="180"/>
                  </a:lnTo>
                  <a:lnTo>
                    <a:pt x="839" y="180"/>
                  </a:lnTo>
                  <a:lnTo>
                    <a:pt x="827" y="180"/>
                  </a:lnTo>
                  <a:lnTo>
                    <a:pt x="827" y="167"/>
                  </a:lnTo>
                  <a:lnTo>
                    <a:pt x="816" y="167"/>
                  </a:lnTo>
                  <a:lnTo>
                    <a:pt x="816" y="180"/>
                  </a:lnTo>
                  <a:lnTo>
                    <a:pt x="802" y="180"/>
                  </a:lnTo>
                  <a:lnTo>
                    <a:pt x="791" y="167"/>
                  </a:lnTo>
                  <a:lnTo>
                    <a:pt x="791" y="155"/>
                  </a:lnTo>
                  <a:lnTo>
                    <a:pt x="779" y="155"/>
                  </a:lnTo>
                  <a:lnTo>
                    <a:pt x="768" y="155"/>
                  </a:lnTo>
                  <a:lnTo>
                    <a:pt x="754" y="155"/>
                  </a:lnTo>
                  <a:lnTo>
                    <a:pt x="743" y="144"/>
                  </a:lnTo>
                  <a:lnTo>
                    <a:pt x="731" y="144"/>
                  </a:lnTo>
                  <a:lnTo>
                    <a:pt x="720" y="144"/>
                  </a:lnTo>
                  <a:lnTo>
                    <a:pt x="720" y="132"/>
                  </a:lnTo>
                  <a:lnTo>
                    <a:pt x="706" y="132"/>
                  </a:lnTo>
                  <a:lnTo>
                    <a:pt x="720" y="132"/>
                  </a:lnTo>
                  <a:lnTo>
                    <a:pt x="706" y="119"/>
                  </a:lnTo>
                  <a:lnTo>
                    <a:pt x="695" y="119"/>
                  </a:lnTo>
                  <a:lnTo>
                    <a:pt x="695" y="107"/>
                  </a:lnTo>
                  <a:lnTo>
                    <a:pt x="683" y="107"/>
                  </a:lnTo>
                  <a:lnTo>
                    <a:pt x="683" y="96"/>
                  </a:lnTo>
                  <a:lnTo>
                    <a:pt x="672" y="96"/>
                  </a:lnTo>
                  <a:lnTo>
                    <a:pt x="658" y="96"/>
                  </a:lnTo>
                  <a:lnTo>
                    <a:pt x="658" y="84"/>
                  </a:lnTo>
                  <a:lnTo>
                    <a:pt x="658" y="71"/>
                  </a:lnTo>
                  <a:lnTo>
                    <a:pt x="647" y="59"/>
                  </a:lnTo>
                  <a:lnTo>
                    <a:pt x="635" y="59"/>
                  </a:lnTo>
                  <a:lnTo>
                    <a:pt x="624" y="59"/>
                  </a:lnTo>
                  <a:lnTo>
                    <a:pt x="610" y="59"/>
                  </a:lnTo>
                  <a:lnTo>
                    <a:pt x="599" y="59"/>
                  </a:lnTo>
                  <a:lnTo>
                    <a:pt x="587" y="59"/>
                  </a:lnTo>
                  <a:lnTo>
                    <a:pt x="587" y="71"/>
                  </a:lnTo>
                  <a:lnTo>
                    <a:pt x="576" y="71"/>
                  </a:lnTo>
                  <a:lnTo>
                    <a:pt x="562" y="71"/>
                  </a:lnTo>
                  <a:lnTo>
                    <a:pt x="551" y="71"/>
                  </a:lnTo>
                  <a:lnTo>
                    <a:pt x="551" y="84"/>
                  </a:lnTo>
                  <a:lnTo>
                    <a:pt x="539" y="96"/>
                  </a:lnTo>
                  <a:lnTo>
                    <a:pt x="528" y="96"/>
                  </a:lnTo>
                  <a:lnTo>
                    <a:pt x="528" y="107"/>
                  </a:lnTo>
                  <a:lnTo>
                    <a:pt x="539" y="107"/>
                  </a:lnTo>
                  <a:lnTo>
                    <a:pt x="528" y="107"/>
                  </a:lnTo>
                  <a:lnTo>
                    <a:pt x="528" y="119"/>
                  </a:lnTo>
                  <a:lnTo>
                    <a:pt x="514" y="132"/>
                  </a:lnTo>
                  <a:lnTo>
                    <a:pt x="503" y="132"/>
                  </a:lnTo>
                  <a:lnTo>
                    <a:pt x="491" y="132"/>
                  </a:lnTo>
                  <a:lnTo>
                    <a:pt x="491" y="144"/>
                  </a:lnTo>
                  <a:lnTo>
                    <a:pt x="480" y="144"/>
                  </a:lnTo>
                  <a:lnTo>
                    <a:pt x="466" y="144"/>
                  </a:lnTo>
                  <a:lnTo>
                    <a:pt x="455" y="155"/>
                  </a:lnTo>
                  <a:lnTo>
                    <a:pt x="455" y="167"/>
                  </a:lnTo>
                  <a:lnTo>
                    <a:pt x="455" y="180"/>
                  </a:lnTo>
                  <a:lnTo>
                    <a:pt x="443" y="192"/>
                  </a:lnTo>
                  <a:lnTo>
                    <a:pt x="443" y="203"/>
                  </a:lnTo>
                  <a:lnTo>
                    <a:pt x="432" y="203"/>
                  </a:lnTo>
                  <a:lnTo>
                    <a:pt x="418" y="192"/>
                  </a:lnTo>
                  <a:lnTo>
                    <a:pt x="418" y="180"/>
                  </a:lnTo>
                  <a:lnTo>
                    <a:pt x="407" y="180"/>
                  </a:lnTo>
                  <a:lnTo>
                    <a:pt x="407" y="167"/>
                  </a:lnTo>
                  <a:lnTo>
                    <a:pt x="395" y="167"/>
                  </a:lnTo>
                  <a:lnTo>
                    <a:pt x="395" y="155"/>
                  </a:lnTo>
                  <a:lnTo>
                    <a:pt x="384" y="144"/>
                  </a:lnTo>
                  <a:lnTo>
                    <a:pt x="395" y="144"/>
                  </a:lnTo>
                  <a:lnTo>
                    <a:pt x="395" y="132"/>
                  </a:lnTo>
                  <a:lnTo>
                    <a:pt x="395" y="119"/>
                  </a:lnTo>
                  <a:lnTo>
                    <a:pt x="384" y="107"/>
                  </a:lnTo>
                  <a:lnTo>
                    <a:pt x="384" y="96"/>
                  </a:lnTo>
                  <a:lnTo>
                    <a:pt x="384" y="84"/>
                  </a:lnTo>
                  <a:lnTo>
                    <a:pt x="370" y="84"/>
                  </a:lnTo>
                  <a:lnTo>
                    <a:pt x="370" y="71"/>
                  </a:lnTo>
                  <a:lnTo>
                    <a:pt x="370" y="59"/>
                  </a:lnTo>
                  <a:lnTo>
                    <a:pt x="359" y="59"/>
                  </a:lnTo>
                  <a:lnTo>
                    <a:pt x="370" y="59"/>
                  </a:lnTo>
                  <a:lnTo>
                    <a:pt x="359" y="59"/>
                  </a:lnTo>
                  <a:lnTo>
                    <a:pt x="359" y="48"/>
                  </a:lnTo>
                  <a:lnTo>
                    <a:pt x="359" y="36"/>
                  </a:lnTo>
                  <a:lnTo>
                    <a:pt x="347" y="36"/>
                  </a:lnTo>
                  <a:lnTo>
                    <a:pt x="347" y="23"/>
                  </a:lnTo>
                  <a:lnTo>
                    <a:pt x="347" y="11"/>
                  </a:lnTo>
                  <a:lnTo>
                    <a:pt x="347" y="0"/>
                  </a:lnTo>
                  <a:lnTo>
                    <a:pt x="336" y="0"/>
                  </a:lnTo>
                  <a:lnTo>
                    <a:pt x="322" y="0"/>
                  </a:lnTo>
                  <a:lnTo>
                    <a:pt x="322" y="11"/>
                  </a:lnTo>
                  <a:lnTo>
                    <a:pt x="311" y="11"/>
                  </a:lnTo>
                  <a:lnTo>
                    <a:pt x="311" y="23"/>
                  </a:lnTo>
                  <a:lnTo>
                    <a:pt x="311" y="48"/>
                  </a:lnTo>
                  <a:lnTo>
                    <a:pt x="311" y="59"/>
                  </a:lnTo>
                  <a:lnTo>
                    <a:pt x="311" y="71"/>
                  </a:lnTo>
                  <a:lnTo>
                    <a:pt x="299" y="71"/>
                  </a:lnTo>
                  <a:lnTo>
                    <a:pt x="288" y="71"/>
                  </a:lnTo>
                  <a:lnTo>
                    <a:pt x="274" y="71"/>
                  </a:lnTo>
                  <a:lnTo>
                    <a:pt x="263" y="84"/>
                  </a:lnTo>
                  <a:lnTo>
                    <a:pt x="263" y="96"/>
                  </a:lnTo>
                  <a:lnTo>
                    <a:pt x="251" y="96"/>
                  </a:lnTo>
                  <a:lnTo>
                    <a:pt x="240" y="107"/>
                  </a:lnTo>
                  <a:lnTo>
                    <a:pt x="226" y="107"/>
                  </a:lnTo>
                  <a:lnTo>
                    <a:pt x="215" y="107"/>
                  </a:lnTo>
                  <a:lnTo>
                    <a:pt x="215" y="119"/>
                  </a:lnTo>
                  <a:lnTo>
                    <a:pt x="203" y="119"/>
                  </a:lnTo>
                  <a:lnTo>
                    <a:pt x="203" y="107"/>
                  </a:lnTo>
                  <a:lnTo>
                    <a:pt x="192" y="107"/>
                  </a:lnTo>
                  <a:lnTo>
                    <a:pt x="178" y="107"/>
                  </a:lnTo>
                  <a:lnTo>
                    <a:pt x="167" y="107"/>
                  </a:lnTo>
                  <a:lnTo>
                    <a:pt x="167" y="119"/>
                  </a:lnTo>
                  <a:lnTo>
                    <a:pt x="155" y="132"/>
                  </a:lnTo>
                  <a:lnTo>
                    <a:pt x="155" y="144"/>
                  </a:lnTo>
                  <a:lnTo>
                    <a:pt x="144" y="144"/>
                  </a:lnTo>
                  <a:lnTo>
                    <a:pt x="144" y="155"/>
                  </a:lnTo>
                  <a:lnTo>
                    <a:pt x="130" y="155"/>
                  </a:lnTo>
                  <a:lnTo>
                    <a:pt x="119" y="155"/>
                  </a:lnTo>
                  <a:lnTo>
                    <a:pt x="119" y="167"/>
                  </a:lnTo>
                  <a:lnTo>
                    <a:pt x="119" y="180"/>
                  </a:lnTo>
                  <a:lnTo>
                    <a:pt x="119" y="167"/>
                  </a:lnTo>
                  <a:lnTo>
                    <a:pt x="107" y="180"/>
                  </a:lnTo>
                  <a:lnTo>
                    <a:pt x="107" y="192"/>
                  </a:lnTo>
                  <a:lnTo>
                    <a:pt x="96" y="203"/>
                  </a:lnTo>
                  <a:lnTo>
                    <a:pt x="82" y="203"/>
                  </a:lnTo>
                  <a:lnTo>
                    <a:pt x="82" y="215"/>
                  </a:lnTo>
                  <a:lnTo>
                    <a:pt x="71" y="215"/>
                  </a:lnTo>
                  <a:lnTo>
                    <a:pt x="59" y="215"/>
                  </a:lnTo>
                  <a:lnTo>
                    <a:pt x="59" y="203"/>
                  </a:lnTo>
                  <a:lnTo>
                    <a:pt x="59" y="192"/>
                  </a:lnTo>
                  <a:lnTo>
                    <a:pt x="59" y="180"/>
                  </a:lnTo>
                  <a:lnTo>
                    <a:pt x="48" y="180"/>
                  </a:lnTo>
                  <a:lnTo>
                    <a:pt x="34" y="192"/>
                  </a:lnTo>
                  <a:lnTo>
                    <a:pt x="23" y="192"/>
                  </a:lnTo>
                  <a:lnTo>
                    <a:pt x="23" y="203"/>
                  </a:lnTo>
                  <a:lnTo>
                    <a:pt x="11" y="215"/>
                  </a:lnTo>
                  <a:lnTo>
                    <a:pt x="11" y="228"/>
                  </a:lnTo>
                  <a:lnTo>
                    <a:pt x="23" y="228"/>
                  </a:lnTo>
                  <a:lnTo>
                    <a:pt x="23" y="240"/>
                  </a:lnTo>
                  <a:lnTo>
                    <a:pt x="23" y="251"/>
                  </a:lnTo>
                  <a:lnTo>
                    <a:pt x="11" y="251"/>
                  </a:lnTo>
                  <a:lnTo>
                    <a:pt x="11" y="263"/>
                  </a:lnTo>
                  <a:lnTo>
                    <a:pt x="23" y="263"/>
                  </a:lnTo>
                  <a:lnTo>
                    <a:pt x="11" y="276"/>
                  </a:lnTo>
                  <a:lnTo>
                    <a:pt x="11" y="263"/>
                  </a:lnTo>
                  <a:lnTo>
                    <a:pt x="0" y="263"/>
                  </a:lnTo>
                  <a:lnTo>
                    <a:pt x="0" y="276"/>
                  </a:lnTo>
                  <a:close/>
                </a:path>
              </a:pathLst>
            </a:custGeom>
            <a:solidFill>
              <a:srgbClr val="CCEC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7" name="Freeform 172"/>
            <p:cNvSpPr>
              <a:spLocks/>
            </p:cNvSpPr>
            <p:nvPr/>
          </p:nvSpPr>
          <p:spPr bwMode="auto">
            <a:xfrm>
              <a:off x="1566" y="2790"/>
              <a:ext cx="927" cy="897"/>
            </a:xfrm>
            <a:custGeom>
              <a:avLst/>
              <a:gdLst>
                <a:gd name="T0" fmla="*/ 39 w 1931"/>
                <a:gd name="T1" fmla="*/ 184 h 1812"/>
                <a:gd name="T2" fmla="*/ 39 w 1931"/>
                <a:gd name="T3" fmla="*/ 232 h 1812"/>
                <a:gd name="T4" fmla="*/ 57 w 1931"/>
                <a:gd name="T5" fmla="*/ 232 h 1812"/>
                <a:gd name="T6" fmla="*/ 57 w 1931"/>
                <a:gd name="T7" fmla="*/ 273 h 1812"/>
                <a:gd name="T8" fmla="*/ 69 w 1931"/>
                <a:gd name="T9" fmla="*/ 309 h 1812"/>
                <a:gd name="T10" fmla="*/ 92 w 1931"/>
                <a:gd name="T11" fmla="*/ 368 h 1812"/>
                <a:gd name="T12" fmla="*/ 115 w 1931"/>
                <a:gd name="T13" fmla="*/ 415 h 1812"/>
                <a:gd name="T14" fmla="*/ 132 w 1931"/>
                <a:gd name="T15" fmla="*/ 457 h 1812"/>
                <a:gd name="T16" fmla="*/ 155 w 1931"/>
                <a:gd name="T17" fmla="*/ 481 h 1812"/>
                <a:gd name="T18" fmla="*/ 184 w 1931"/>
                <a:gd name="T19" fmla="*/ 510 h 1812"/>
                <a:gd name="T20" fmla="*/ 172 w 1931"/>
                <a:gd name="T21" fmla="*/ 558 h 1812"/>
                <a:gd name="T22" fmla="*/ 178 w 1931"/>
                <a:gd name="T23" fmla="*/ 605 h 1812"/>
                <a:gd name="T24" fmla="*/ 218 w 1931"/>
                <a:gd name="T25" fmla="*/ 636 h 1812"/>
                <a:gd name="T26" fmla="*/ 253 w 1931"/>
                <a:gd name="T27" fmla="*/ 636 h 1812"/>
                <a:gd name="T28" fmla="*/ 288 w 1931"/>
                <a:gd name="T29" fmla="*/ 653 h 1812"/>
                <a:gd name="T30" fmla="*/ 311 w 1931"/>
                <a:gd name="T31" fmla="*/ 689 h 1812"/>
                <a:gd name="T32" fmla="*/ 334 w 1931"/>
                <a:gd name="T33" fmla="*/ 736 h 1812"/>
                <a:gd name="T34" fmla="*/ 334 w 1931"/>
                <a:gd name="T35" fmla="*/ 778 h 1812"/>
                <a:gd name="T36" fmla="*/ 339 w 1931"/>
                <a:gd name="T37" fmla="*/ 813 h 1812"/>
                <a:gd name="T38" fmla="*/ 369 w 1931"/>
                <a:gd name="T39" fmla="*/ 861 h 1812"/>
                <a:gd name="T40" fmla="*/ 403 w 1931"/>
                <a:gd name="T41" fmla="*/ 890 h 1812"/>
                <a:gd name="T42" fmla="*/ 408 w 1931"/>
                <a:gd name="T43" fmla="*/ 855 h 1812"/>
                <a:gd name="T44" fmla="*/ 443 w 1931"/>
                <a:gd name="T45" fmla="*/ 819 h 1812"/>
                <a:gd name="T46" fmla="*/ 489 w 1931"/>
                <a:gd name="T47" fmla="*/ 819 h 1812"/>
                <a:gd name="T48" fmla="*/ 530 w 1931"/>
                <a:gd name="T49" fmla="*/ 826 h 1812"/>
                <a:gd name="T50" fmla="*/ 564 w 1931"/>
                <a:gd name="T51" fmla="*/ 837 h 1812"/>
                <a:gd name="T52" fmla="*/ 592 w 1931"/>
                <a:gd name="T53" fmla="*/ 796 h 1812"/>
                <a:gd name="T54" fmla="*/ 627 w 1931"/>
                <a:gd name="T55" fmla="*/ 772 h 1812"/>
                <a:gd name="T56" fmla="*/ 679 w 1931"/>
                <a:gd name="T57" fmla="*/ 796 h 1812"/>
                <a:gd name="T58" fmla="*/ 720 w 1931"/>
                <a:gd name="T59" fmla="*/ 790 h 1812"/>
                <a:gd name="T60" fmla="*/ 754 w 1931"/>
                <a:gd name="T61" fmla="*/ 778 h 1812"/>
                <a:gd name="T62" fmla="*/ 789 w 1931"/>
                <a:gd name="T63" fmla="*/ 807 h 1812"/>
                <a:gd name="T64" fmla="*/ 835 w 1931"/>
                <a:gd name="T65" fmla="*/ 790 h 1812"/>
                <a:gd name="T66" fmla="*/ 881 w 1931"/>
                <a:gd name="T67" fmla="*/ 778 h 1812"/>
                <a:gd name="T68" fmla="*/ 927 w 1931"/>
                <a:gd name="T69" fmla="*/ 790 h 1812"/>
                <a:gd name="T70" fmla="*/ 910 w 1931"/>
                <a:gd name="T71" fmla="*/ 754 h 1812"/>
                <a:gd name="T72" fmla="*/ 922 w 1931"/>
                <a:gd name="T73" fmla="*/ 724 h 1812"/>
                <a:gd name="T74" fmla="*/ 915 w 1931"/>
                <a:gd name="T75" fmla="*/ 695 h 1812"/>
                <a:gd name="T76" fmla="*/ 662 w 1931"/>
                <a:gd name="T77" fmla="*/ 582 h 1812"/>
                <a:gd name="T78" fmla="*/ 553 w 1931"/>
                <a:gd name="T79" fmla="*/ 309 h 1812"/>
                <a:gd name="T80" fmla="*/ 489 w 1931"/>
                <a:gd name="T81" fmla="*/ 279 h 1812"/>
                <a:gd name="T82" fmla="*/ 466 w 1931"/>
                <a:gd name="T83" fmla="*/ 243 h 1812"/>
                <a:gd name="T84" fmla="*/ 472 w 1931"/>
                <a:gd name="T85" fmla="*/ 184 h 1812"/>
                <a:gd name="T86" fmla="*/ 461 w 1931"/>
                <a:gd name="T87" fmla="*/ 148 h 1812"/>
                <a:gd name="T88" fmla="*/ 443 w 1931"/>
                <a:gd name="T89" fmla="*/ 119 h 1812"/>
                <a:gd name="T90" fmla="*/ 408 w 1931"/>
                <a:gd name="T91" fmla="*/ 89 h 1812"/>
                <a:gd name="T92" fmla="*/ 369 w 1931"/>
                <a:gd name="T93" fmla="*/ 77 h 1812"/>
                <a:gd name="T94" fmla="*/ 334 w 1931"/>
                <a:gd name="T95" fmla="*/ 53 h 1812"/>
                <a:gd name="T96" fmla="*/ 293 w 1931"/>
                <a:gd name="T97" fmla="*/ 29 h 1812"/>
                <a:gd name="T98" fmla="*/ 253 w 1931"/>
                <a:gd name="T99" fmla="*/ 53 h 1812"/>
                <a:gd name="T100" fmla="*/ 218 w 1931"/>
                <a:gd name="T101" fmla="*/ 77 h 1812"/>
                <a:gd name="T102" fmla="*/ 190 w 1931"/>
                <a:gd name="T103" fmla="*/ 83 h 1812"/>
                <a:gd name="T104" fmla="*/ 178 w 1931"/>
                <a:gd name="T105" fmla="*/ 35 h 1812"/>
                <a:gd name="T106" fmla="*/ 167 w 1931"/>
                <a:gd name="T107" fmla="*/ 0 h 1812"/>
                <a:gd name="T108" fmla="*/ 138 w 1931"/>
                <a:gd name="T109" fmla="*/ 35 h 1812"/>
                <a:gd name="T110" fmla="*/ 97 w 1931"/>
                <a:gd name="T111" fmla="*/ 53 h 1812"/>
                <a:gd name="T112" fmla="*/ 57 w 1931"/>
                <a:gd name="T113" fmla="*/ 77 h 1812"/>
                <a:gd name="T114" fmla="*/ 28 w 1931"/>
                <a:gd name="T115" fmla="*/ 106 h 1812"/>
                <a:gd name="T116" fmla="*/ 11 w 1931"/>
                <a:gd name="T117" fmla="*/ 113 h 181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931"/>
                <a:gd name="T178" fmla="*/ 0 h 1812"/>
                <a:gd name="T179" fmla="*/ 1931 w 1931"/>
                <a:gd name="T180" fmla="*/ 1812 h 181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931" h="1812">
                  <a:moveTo>
                    <a:pt x="23" y="336"/>
                  </a:moveTo>
                  <a:lnTo>
                    <a:pt x="23" y="347"/>
                  </a:lnTo>
                  <a:lnTo>
                    <a:pt x="23" y="359"/>
                  </a:lnTo>
                  <a:lnTo>
                    <a:pt x="34" y="359"/>
                  </a:lnTo>
                  <a:lnTo>
                    <a:pt x="34" y="372"/>
                  </a:lnTo>
                  <a:lnTo>
                    <a:pt x="34" y="359"/>
                  </a:lnTo>
                  <a:lnTo>
                    <a:pt x="48" y="359"/>
                  </a:lnTo>
                  <a:lnTo>
                    <a:pt x="59" y="359"/>
                  </a:lnTo>
                  <a:lnTo>
                    <a:pt x="71" y="372"/>
                  </a:lnTo>
                  <a:lnTo>
                    <a:pt x="82" y="372"/>
                  </a:lnTo>
                  <a:lnTo>
                    <a:pt x="96" y="384"/>
                  </a:lnTo>
                  <a:lnTo>
                    <a:pt x="96" y="395"/>
                  </a:lnTo>
                  <a:lnTo>
                    <a:pt x="107" y="395"/>
                  </a:lnTo>
                  <a:lnTo>
                    <a:pt x="107" y="407"/>
                  </a:lnTo>
                  <a:lnTo>
                    <a:pt x="96" y="407"/>
                  </a:lnTo>
                  <a:lnTo>
                    <a:pt x="96" y="420"/>
                  </a:lnTo>
                  <a:lnTo>
                    <a:pt x="82" y="420"/>
                  </a:lnTo>
                  <a:lnTo>
                    <a:pt x="82" y="443"/>
                  </a:lnTo>
                  <a:lnTo>
                    <a:pt x="82" y="455"/>
                  </a:lnTo>
                  <a:lnTo>
                    <a:pt x="82" y="468"/>
                  </a:lnTo>
                  <a:lnTo>
                    <a:pt x="71" y="468"/>
                  </a:lnTo>
                  <a:lnTo>
                    <a:pt x="71" y="480"/>
                  </a:lnTo>
                  <a:lnTo>
                    <a:pt x="82" y="480"/>
                  </a:lnTo>
                  <a:lnTo>
                    <a:pt x="82" y="468"/>
                  </a:lnTo>
                  <a:lnTo>
                    <a:pt x="96" y="480"/>
                  </a:lnTo>
                  <a:lnTo>
                    <a:pt x="96" y="468"/>
                  </a:lnTo>
                  <a:lnTo>
                    <a:pt x="107" y="468"/>
                  </a:lnTo>
                  <a:lnTo>
                    <a:pt x="107" y="480"/>
                  </a:lnTo>
                  <a:lnTo>
                    <a:pt x="119" y="480"/>
                  </a:lnTo>
                  <a:lnTo>
                    <a:pt x="119" y="468"/>
                  </a:lnTo>
                  <a:lnTo>
                    <a:pt x="130" y="480"/>
                  </a:lnTo>
                  <a:lnTo>
                    <a:pt x="119" y="480"/>
                  </a:lnTo>
                  <a:lnTo>
                    <a:pt x="130" y="480"/>
                  </a:lnTo>
                  <a:lnTo>
                    <a:pt x="130" y="491"/>
                  </a:lnTo>
                  <a:lnTo>
                    <a:pt x="130" y="503"/>
                  </a:lnTo>
                  <a:lnTo>
                    <a:pt x="130" y="516"/>
                  </a:lnTo>
                  <a:lnTo>
                    <a:pt x="130" y="528"/>
                  </a:lnTo>
                  <a:lnTo>
                    <a:pt x="119" y="528"/>
                  </a:lnTo>
                  <a:lnTo>
                    <a:pt x="119" y="539"/>
                  </a:lnTo>
                  <a:lnTo>
                    <a:pt x="119" y="551"/>
                  </a:lnTo>
                  <a:lnTo>
                    <a:pt x="119" y="564"/>
                  </a:lnTo>
                  <a:lnTo>
                    <a:pt x="119" y="576"/>
                  </a:lnTo>
                  <a:lnTo>
                    <a:pt x="130" y="576"/>
                  </a:lnTo>
                  <a:lnTo>
                    <a:pt x="130" y="587"/>
                  </a:lnTo>
                  <a:lnTo>
                    <a:pt x="119" y="587"/>
                  </a:lnTo>
                  <a:lnTo>
                    <a:pt x="119" y="599"/>
                  </a:lnTo>
                  <a:lnTo>
                    <a:pt x="119" y="612"/>
                  </a:lnTo>
                  <a:lnTo>
                    <a:pt x="130" y="612"/>
                  </a:lnTo>
                  <a:lnTo>
                    <a:pt x="144" y="612"/>
                  </a:lnTo>
                  <a:lnTo>
                    <a:pt x="144" y="624"/>
                  </a:lnTo>
                  <a:lnTo>
                    <a:pt x="155" y="624"/>
                  </a:lnTo>
                  <a:lnTo>
                    <a:pt x="155" y="647"/>
                  </a:lnTo>
                  <a:lnTo>
                    <a:pt x="155" y="660"/>
                  </a:lnTo>
                  <a:lnTo>
                    <a:pt x="155" y="672"/>
                  </a:lnTo>
                  <a:lnTo>
                    <a:pt x="155" y="695"/>
                  </a:lnTo>
                  <a:lnTo>
                    <a:pt x="155" y="708"/>
                  </a:lnTo>
                  <a:lnTo>
                    <a:pt x="167" y="708"/>
                  </a:lnTo>
                  <a:lnTo>
                    <a:pt x="167" y="720"/>
                  </a:lnTo>
                  <a:lnTo>
                    <a:pt x="178" y="731"/>
                  </a:lnTo>
                  <a:lnTo>
                    <a:pt x="192" y="743"/>
                  </a:lnTo>
                  <a:lnTo>
                    <a:pt x="192" y="756"/>
                  </a:lnTo>
                  <a:lnTo>
                    <a:pt x="192" y="768"/>
                  </a:lnTo>
                  <a:lnTo>
                    <a:pt x="192" y="779"/>
                  </a:lnTo>
                  <a:lnTo>
                    <a:pt x="203" y="791"/>
                  </a:lnTo>
                  <a:lnTo>
                    <a:pt x="215" y="791"/>
                  </a:lnTo>
                  <a:lnTo>
                    <a:pt x="215" y="804"/>
                  </a:lnTo>
                  <a:lnTo>
                    <a:pt x="226" y="816"/>
                  </a:lnTo>
                  <a:lnTo>
                    <a:pt x="226" y="827"/>
                  </a:lnTo>
                  <a:lnTo>
                    <a:pt x="240" y="827"/>
                  </a:lnTo>
                  <a:lnTo>
                    <a:pt x="240" y="839"/>
                  </a:lnTo>
                  <a:lnTo>
                    <a:pt x="251" y="839"/>
                  </a:lnTo>
                  <a:lnTo>
                    <a:pt x="251" y="852"/>
                  </a:lnTo>
                  <a:lnTo>
                    <a:pt x="263" y="852"/>
                  </a:lnTo>
                  <a:lnTo>
                    <a:pt x="263" y="864"/>
                  </a:lnTo>
                  <a:lnTo>
                    <a:pt x="263" y="887"/>
                  </a:lnTo>
                  <a:lnTo>
                    <a:pt x="263" y="900"/>
                  </a:lnTo>
                  <a:lnTo>
                    <a:pt x="274" y="900"/>
                  </a:lnTo>
                  <a:lnTo>
                    <a:pt x="288" y="900"/>
                  </a:lnTo>
                  <a:lnTo>
                    <a:pt x="288" y="912"/>
                  </a:lnTo>
                  <a:lnTo>
                    <a:pt x="274" y="923"/>
                  </a:lnTo>
                  <a:lnTo>
                    <a:pt x="288" y="935"/>
                  </a:lnTo>
                  <a:lnTo>
                    <a:pt x="288" y="923"/>
                  </a:lnTo>
                  <a:lnTo>
                    <a:pt x="299" y="948"/>
                  </a:lnTo>
                  <a:lnTo>
                    <a:pt x="311" y="935"/>
                  </a:lnTo>
                  <a:lnTo>
                    <a:pt x="311" y="948"/>
                  </a:lnTo>
                  <a:lnTo>
                    <a:pt x="322" y="935"/>
                  </a:lnTo>
                  <a:lnTo>
                    <a:pt x="336" y="948"/>
                  </a:lnTo>
                  <a:lnTo>
                    <a:pt x="336" y="960"/>
                  </a:lnTo>
                  <a:lnTo>
                    <a:pt x="322" y="960"/>
                  </a:lnTo>
                  <a:lnTo>
                    <a:pt x="322" y="971"/>
                  </a:lnTo>
                  <a:lnTo>
                    <a:pt x="336" y="983"/>
                  </a:lnTo>
                  <a:lnTo>
                    <a:pt x="347" y="983"/>
                  </a:lnTo>
                  <a:lnTo>
                    <a:pt x="347" y="996"/>
                  </a:lnTo>
                  <a:lnTo>
                    <a:pt x="359" y="996"/>
                  </a:lnTo>
                  <a:lnTo>
                    <a:pt x="370" y="996"/>
                  </a:lnTo>
                  <a:lnTo>
                    <a:pt x="370" y="1008"/>
                  </a:lnTo>
                  <a:lnTo>
                    <a:pt x="370" y="1019"/>
                  </a:lnTo>
                  <a:lnTo>
                    <a:pt x="384" y="1019"/>
                  </a:lnTo>
                  <a:lnTo>
                    <a:pt x="370" y="1031"/>
                  </a:lnTo>
                  <a:lnTo>
                    <a:pt x="384" y="1031"/>
                  </a:lnTo>
                  <a:lnTo>
                    <a:pt x="384" y="1044"/>
                  </a:lnTo>
                  <a:lnTo>
                    <a:pt x="384" y="1056"/>
                  </a:lnTo>
                  <a:lnTo>
                    <a:pt x="384" y="1067"/>
                  </a:lnTo>
                  <a:lnTo>
                    <a:pt x="384" y="1079"/>
                  </a:lnTo>
                  <a:lnTo>
                    <a:pt x="384" y="1092"/>
                  </a:lnTo>
                  <a:lnTo>
                    <a:pt x="384" y="1104"/>
                  </a:lnTo>
                  <a:lnTo>
                    <a:pt x="384" y="1115"/>
                  </a:lnTo>
                  <a:lnTo>
                    <a:pt x="384" y="1127"/>
                  </a:lnTo>
                  <a:lnTo>
                    <a:pt x="370" y="1127"/>
                  </a:lnTo>
                  <a:lnTo>
                    <a:pt x="359" y="1127"/>
                  </a:lnTo>
                  <a:lnTo>
                    <a:pt x="347" y="1127"/>
                  </a:lnTo>
                  <a:lnTo>
                    <a:pt x="336" y="1140"/>
                  </a:lnTo>
                  <a:lnTo>
                    <a:pt x="347" y="1152"/>
                  </a:lnTo>
                  <a:lnTo>
                    <a:pt x="347" y="1163"/>
                  </a:lnTo>
                  <a:lnTo>
                    <a:pt x="359" y="1175"/>
                  </a:lnTo>
                  <a:lnTo>
                    <a:pt x="359" y="1188"/>
                  </a:lnTo>
                  <a:lnTo>
                    <a:pt x="359" y="1200"/>
                  </a:lnTo>
                  <a:lnTo>
                    <a:pt x="370" y="1200"/>
                  </a:lnTo>
                  <a:lnTo>
                    <a:pt x="370" y="1211"/>
                  </a:lnTo>
                  <a:lnTo>
                    <a:pt x="370" y="1223"/>
                  </a:lnTo>
                  <a:lnTo>
                    <a:pt x="384" y="1223"/>
                  </a:lnTo>
                  <a:lnTo>
                    <a:pt x="384" y="1236"/>
                  </a:lnTo>
                  <a:lnTo>
                    <a:pt x="395" y="1236"/>
                  </a:lnTo>
                  <a:lnTo>
                    <a:pt x="395" y="1248"/>
                  </a:lnTo>
                  <a:lnTo>
                    <a:pt x="395" y="1259"/>
                  </a:lnTo>
                  <a:lnTo>
                    <a:pt x="407" y="1259"/>
                  </a:lnTo>
                  <a:lnTo>
                    <a:pt x="418" y="1259"/>
                  </a:lnTo>
                  <a:lnTo>
                    <a:pt x="432" y="1259"/>
                  </a:lnTo>
                  <a:lnTo>
                    <a:pt x="443" y="1271"/>
                  </a:lnTo>
                  <a:lnTo>
                    <a:pt x="455" y="1284"/>
                  </a:lnTo>
                  <a:lnTo>
                    <a:pt x="455" y="1296"/>
                  </a:lnTo>
                  <a:lnTo>
                    <a:pt x="455" y="1307"/>
                  </a:lnTo>
                  <a:lnTo>
                    <a:pt x="466" y="1319"/>
                  </a:lnTo>
                  <a:lnTo>
                    <a:pt x="466" y="1307"/>
                  </a:lnTo>
                  <a:lnTo>
                    <a:pt x="480" y="1307"/>
                  </a:lnTo>
                  <a:lnTo>
                    <a:pt x="491" y="1307"/>
                  </a:lnTo>
                  <a:lnTo>
                    <a:pt x="491" y="1296"/>
                  </a:lnTo>
                  <a:lnTo>
                    <a:pt x="503" y="1296"/>
                  </a:lnTo>
                  <a:lnTo>
                    <a:pt x="514" y="1284"/>
                  </a:lnTo>
                  <a:lnTo>
                    <a:pt x="528" y="1284"/>
                  </a:lnTo>
                  <a:lnTo>
                    <a:pt x="528" y="1271"/>
                  </a:lnTo>
                  <a:lnTo>
                    <a:pt x="539" y="1271"/>
                  </a:lnTo>
                  <a:lnTo>
                    <a:pt x="539" y="1284"/>
                  </a:lnTo>
                  <a:lnTo>
                    <a:pt x="551" y="1284"/>
                  </a:lnTo>
                  <a:lnTo>
                    <a:pt x="562" y="1296"/>
                  </a:lnTo>
                  <a:lnTo>
                    <a:pt x="576" y="1296"/>
                  </a:lnTo>
                  <a:lnTo>
                    <a:pt x="587" y="1296"/>
                  </a:lnTo>
                  <a:lnTo>
                    <a:pt x="587" y="1307"/>
                  </a:lnTo>
                  <a:lnTo>
                    <a:pt x="587" y="1319"/>
                  </a:lnTo>
                  <a:lnTo>
                    <a:pt x="599" y="1319"/>
                  </a:lnTo>
                  <a:lnTo>
                    <a:pt x="610" y="1319"/>
                  </a:lnTo>
                  <a:lnTo>
                    <a:pt x="610" y="1332"/>
                  </a:lnTo>
                  <a:lnTo>
                    <a:pt x="624" y="1332"/>
                  </a:lnTo>
                  <a:lnTo>
                    <a:pt x="624" y="1344"/>
                  </a:lnTo>
                  <a:lnTo>
                    <a:pt x="624" y="1355"/>
                  </a:lnTo>
                  <a:lnTo>
                    <a:pt x="635" y="1355"/>
                  </a:lnTo>
                  <a:lnTo>
                    <a:pt x="635" y="1367"/>
                  </a:lnTo>
                  <a:lnTo>
                    <a:pt x="635" y="1380"/>
                  </a:lnTo>
                  <a:lnTo>
                    <a:pt x="647" y="1380"/>
                  </a:lnTo>
                  <a:lnTo>
                    <a:pt x="647" y="1392"/>
                  </a:lnTo>
                  <a:lnTo>
                    <a:pt x="647" y="1403"/>
                  </a:lnTo>
                  <a:lnTo>
                    <a:pt x="647" y="1415"/>
                  </a:lnTo>
                  <a:lnTo>
                    <a:pt x="672" y="1428"/>
                  </a:lnTo>
                  <a:lnTo>
                    <a:pt x="658" y="1440"/>
                  </a:lnTo>
                  <a:lnTo>
                    <a:pt x="672" y="1440"/>
                  </a:lnTo>
                  <a:lnTo>
                    <a:pt x="672" y="1451"/>
                  </a:lnTo>
                  <a:lnTo>
                    <a:pt x="672" y="1463"/>
                  </a:lnTo>
                  <a:lnTo>
                    <a:pt x="683" y="1463"/>
                  </a:lnTo>
                  <a:lnTo>
                    <a:pt x="683" y="1476"/>
                  </a:lnTo>
                  <a:lnTo>
                    <a:pt x="695" y="1487"/>
                  </a:lnTo>
                  <a:lnTo>
                    <a:pt x="695" y="1499"/>
                  </a:lnTo>
                  <a:lnTo>
                    <a:pt x="683" y="1499"/>
                  </a:lnTo>
                  <a:lnTo>
                    <a:pt x="683" y="1511"/>
                  </a:lnTo>
                  <a:lnTo>
                    <a:pt x="672" y="1511"/>
                  </a:lnTo>
                  <a:lnTo>
                    <a:pt x="672" y="1524"/>
                  </a:lnTo>
                  <a:lnTo>
                    <a:pt x="658" y="1535"/>
                  </a:lnTo>
                  <a:lnTo>
                    <a:pt x="672" y="1535"/>
                  </a:lnTo>
                  <a:lnTo>
                    <a:pt x="683" y="1547"/>
                  </a:lnTo>
                  <a:lnTo>
                    <a:pt x="672" y="1547"/>
                  </a:lnTo>
                  <a:lnTo>
                    <a:pt x="695" y="1572"/>
                  </a:lnTo>
                  <a:lnTo>
                    <a:pt x="706" y="1572"/>
                  </a:lnTo>
                  <a:lnTo>
                    <a:pt x="695" y="1583"/>
                  </a:lnTo>
                  <a:lnTo>
                    <a:pt x="695" y="1595"/>
                  </a:lnTo>
                  <a:lnTo>
                    <a:pt x="706" y="1595"/>
                  </a:lnTo>
                  <a:lnTo>
                    <a:pt x="706" y="1607"/>
                  </a:lnTo>
                  <a:lnTo>
                    <a:pt x="720" y="1607"/>
                  </a:lnTo>
                  <a:lnTo>
                    <a:pt x="720" y="1620"/>
                  </a:lnTo>
                  <a:lnTo>
                    <a:pt x="731" y="1620"/>
                  </a:lnTo>
                  <a:lnTo>
                    <a:pt x="720" y="1631"/>
                  </a:lnTo>
                  <a:lnTo>
                    <a:pt x="706" y="1643"/>
                  </a:lnTo>
                  <a:lnTo>
                    <a:pt x="706" y="1654"/>
                  </a:lnTo>
                  <a:lnTo>
                    <a:pt x="720" y="1668"/>
                  </a:lnTo>
                  <a:lnTo>
                    <a:pt x="720" y="1679"/>
                  </a:lnTo>
                  <a:lnTo>
                    <a:pt x="720" y="1691"/>
                  </a:lnTo>
                  <a:lnTo>
                    <a:pt x="731" y="1702"/>
                  </a:lnTo>
                  <a:lnTo>
                    <a:pt x="743" y="1702"/>
                  </a:lnTo>
                  <a:lnTo>
                    <a:pt x="743" y="1716"/>
                  </a:lnTo>
                  <a:lnTo>
                    <a:pt x="754" y="1727"/>
                  </a:lnTo>
                  <a:lnTo>
                    <a:pt x="768" y="1727"/>
                  </a:lnTo>
                  <a:lnTo>
                    <a:pt x="768" y="1739"/>
                  </a:lnTo>
                  <a:lnTo>
                    <a:pt x="779" y="1739"/>
                  </a:lnTo>
                  <a:lnTo>
                    <a:pt x="791" y="1739"/>
                  </a:lnTo>
                  <a:lnTo>
                    <a:pt x="791" y="1750"/>
                  </a:lnTo>
                  <a:lnTo>
                    <a:pt x="802" y="1764"/>
                  </a:lnTo>
                  <a:lnTo>
                    <a:pt x="816" y="1750"/>
                  </a:lnTo>
                  <a:lnTo>
                    <a:pt x="816" y="1764"/>
                  </a:lnTo>
                  <a:lnTo>
                    <a:pt x="827" y="1775"/>
                  </a:lnTo>
                  <a:lnTo>
                    <a:pt x="827" y="1787"/>
                  </a:lnTo>
                  <a:lnTo>
                    <a:pt x="839" y="1787"/>
                  </a:lnTo>
                  <a:lnTo>
                    <a:pt x="839" y="1798"/>
                  </a:lnTo>
                  <a:lnTo>
                    <a:pt x="850" y="1812"/>
                  </a:lnTo>
                  <a:lnTo>
                    <a:pt x="850" y="1798"/>
                  </a:lnTo>
                  <a:lnTo>
                    <a:pt x="864" y="1798"/>
                  </a:lnTo>
                  <a:lnTo>
                    <a:pt x="875" y="1787"/>
                  </a:lnTo>
                  <a:lnTo>
                    <a:pt x="875" y="1775"/>
                  </a:lnTo>
                  <a:lnTo>
                    <a:pt x="875" y="1764"/>
                  </a:lnTo>
                  <a:lnTo>
                    <a:pt x="875" y="1750"/>
                  </a:lnTo>
                  <a:lnTo>
                    <a:pt x="864" y="1739"/>
                  </a:lnTo>
                  <a:lnTo>
                    <a:pt x="864" y="1727"/>
                  </a:lnTo>
                  <a:lnTo>
                    <a:pt x="850" y="1727"/>
                  </a:lnTo>
                  <a:lnTo>
                    <a:pt x="864" y="1727"/>
                  </a:lnTo>
                  <a:lnTo>
                    <a:pt x="864" y="1716"/>
                  </a:lnTo>
                  <a:lnTo>
                    <a:pt x="864" y="1702"/>
                  </a:lnTo>
                  <a:lnTo>
                    <a:pt x="875" y="1702"/>
                  </a:lnTo>
                  <a:lnTo>
                    <a:pt x="875" y="1691"/>
                  </a:lnTo>
                  <a:lnTo>
                    <a:pt x="887" y="1691"/>
                  </a:lnTo>
                  <a:lnTo>
                    <a:pt x="887" y="1679"/>
                  </a:lnTo>
                  <a:lnTo>
                    <a:pt x="898" y="1654"/>
                  </a:lnTo>
                  <a:lnTo>
                    <a:pt x="912" y="1654"/>
                  </a:lnTo>
                  <a:lnTo>
                    <a:pt x="923" y="1654"/>
                  </a:lnTo>
                  <a:lnTo>
                    <a:pt x="935" y="1654"/>
                  </a:lnTo>
                  <a:lnTo>
                    <a:pt x="935" y="1643"/>
                  </a:lnTo>
                  <a:lnTo>
                    <a:pt x="946" y="1643"/>
                  </a:lnTo>
                  <a:lnTo>
                    <a:pt x="960" y="1643"/>
                  </a:lnTo>
                  <a:lnTo>
                    <a:pt x="971" y="1643"/>
                  </a:lnTo>
                  <a:lnTo>
                    <a:pt x="971" y="1654"/>
                  </a:lnTo>
                  <a:lnTo>
                    <a:pt x="983" y="1654"/>
                  </a:lnTo>
                  <a:lnTo>
                    <a:pt x="994" y="1654"/>
                  </a:lnTo>
                  <a:lnTo>
                    <a:pt x="1008" y="1654"/>
                  </a:lnTo>
                  <a:lnTo>
                    <a:pt x="1019" y="1654"/>
                  </a:lnTo>
                  <a:lnTo>
                    <a:pt x="1019" y="1668"/>
                  </a:lnTo>
                  <a:lnTo>
                    <a:pt x="1031" y="1654"/>
                  </a:lnTo>
                  <a:lnTo>
                    <a:pt x="1042" y="1654"/>
                  </a:lnTo>
                  <a:lnTo>
                    <a:pt x="1056" y="1668"/>
                  </a:lnTo>
                  <a:lnTo>
                    <a:pt x="1067" y="1668"/>
                  </a:lnTo>
                  <a:lnTo>
                    <a:pt x="1079" y="1668"/>
                  </a:lnTo>
                  <a:lnTo>
                    <a:pt x="1079" y="1654"/>
                  </a:lnTo>
                  <a:lnTo>
                    <a:pt x="1079" y="1668"/>
                  </a:lnTo>
                  <a:lnTo>
                    <a:pt x="1090" y="1668"/>
                  </a:lnTo>
                  <a:lnTo>
                    <a:pt x="1104" y="1668"/>
                  </a:lnTo>
                  <a:lnTo>
                    <a:pt x="1115" y="1668"/>
                  </a:lnTo>
                  <a:lnTo>
                    <a:pt x="1115" y="1679"/>
                  </a:lnTo>
                  <a:lnTo>
                    <a:pt x="1127" y="1691"/>
                  </a:lnTo>
                  <a:lnTo>
                    <a:pt x="1127" y="1679"/>
                  </a:lnTo>
                  <a:lnTo>
                    <a:pt x="1138" y="1679"/>
                  </a:lnTo>
                  <a:lnTo>
                    <a:pt x="1138" y="1668"/>
                  </a:lnTo>
                  <a:lnTo>
                    <a:pt x="1152" y="1668"/>
                  </a:lnTo>
                  <a:lnTo>
                    <a:pt x="1152" y="1679"/>
                  </a:lnTo>
                  <a:lnTo>
                    <a:pt x="1163" y="1679"/>
                  </a:lnTo>
                  <a:lnTo>
                    <a:pt x="1175" y="1691"/>
                  </a:lnTo>
                  <a:lnTo>
                    <a:pt x="1186" y="1691"/>
                  </a:lnTo>
                  <a:lnTo>
                    <a:pt x="1200" y="1691"/>
                  </a:lnTo>
                  <a:lnTo>
                    <a:pt x="1211" y="1702"/>
                  </a:lnTo>
                  <a:lnTo>
                    <a:pt x="1223" y="1679"/>
                  </a:lnTo>
                  <a:lnTo>
                    <a:pt x="1223" y="1668"/>
                  </a:lnTo>
                  <a:lnTo>
                    <a:pt x="1234" y="1654"/>
                  </a:lnTo>
                  <a:lnTo>
                    <a:pt x="1234" y="1643"/>
                  </a:lnTo>
                  <a:lnTo>
                    <a:pt x="1234" y="1631"/>
                  </a:lnTo>
                  <a:lnTo>
                    <a:pt x="1234" y="1620"/>
                  </a:lnTo>
                  <a:lnTo>
                    <a:pt x="1234" y="1607"/>
                  </a:lnTo>
                  <a:lnTo>
                    <a:pt x="1234" y="1595"/>
                  </a:lnTo>
                  <a:lnTo>
                    <a:pt x="1248" y="1595"/>
                  </a:lnTo>
                  <a:lnTo>
                    <a:pt x="1259" y="1595"/>
                  </a:lnTo>
                  <a:lnTo>
                    <a:pt x="1271" y="1595"/>
                  </a:lnTo>
                  <a:lnTo>
                    <a:pt x="1271" y="1583"/>
                  </a:lnTo>
                  <a:lnTo>
                    <a:pt x="1271" y="1572"/>
                  </a:lnTo>
                  <a:lnTo>
                    <a:pt x="1282" y="1572"/>
                  </a:lnTo>
                  <a:lnTo>
                    <a:pt x="1296" y="1559"/>
                  </a:lnTo>
                  <a:lnTo>
                    <a:pt x="1307" y="1572"/>
                  </a:lnTo>
                  <a:lnTo>
                    <a:pt x="1307" y="1559"/>
                  </a:lnTo>
                  <a:lnTo>
                    <a:pt x="1319" y="1572"/>
                  </a:lnTo>
                  <a:lnTo>
                    <a:pt x="1330" y="1572"/>
                  </a:lnTo>
                  <a:lnTo>
                    <a:pt x="1330" y="1583"/>
                  </a:lnTo>
                  <a:lnTo>
                    <a:pt x="1344" y="1595"/>
                  </a:lnTo>
                  <a:lnTo>
                    <a:pt x="1367" y="1607"/>
                  </a:lnTo>
                  <a:lnTo>
                    <a:pt x="1378" y="1595"/>
                  </a:lnTo>
                  <a:lnTo>
                    <a:pt x="1392" y="1595"/>
                  </a:lnTo>
                  <a:lnTo>
                    <a:pt x="1403" y="1595"/>
                  </a:lnTo>
                  <a:lnTo>
                    <a:pt x="1415" y="1595"/>
                  </a:lnTo>
                  <a:lnTo>
                    <a:pt x="1415" y="1607"/>
                  </a:lnTo>
                  <a:lnTo>
                    <a:pt x="1426" y="1620"/>
                  </a:lnTo>
                  <a:lnTo>
                    <a:pt x="1440" y="1620"/>
                  </a:lnTo>
                  <a:lnTo>
                    <a:pt x="1440" y="1607"/>
                  </a:lnTo>
                  <a:lnTo>
                    <a:pt x="1451" y="1607"/>
                  </a:lnTo>
                  <a:lnTo>
                    <a:pt x="1463" y="1595"/>
                  </a:lnTo>
                  <a:lnTo>
                    <a:pt x="1463" y="1607"/>
                  </a:lnTo>
                  <a:lnTo>
                    <a:pt x="1474" y="1607"/>
                  </a:lnTo>
                  <a:lnTo>
                    <a:pt x="1488" y="1607"/>
                  </a:lnTo>
                  <a:lnTo>
                    <a:pt x="1488" y="1595"/>
                  </a:lnTo>
                  <a:lnTo>
                    <a:pt x="1499" y="1595"/>
                  </a:lnTo>
                  <a:lnTo>
                    <a:pt x="1511" y="1595"/>
                  </a:lnTo>
                  <a:lnTo>
                    <a:pt x="1522" y="1607"/>
                  </a:lnTo>
                  <a:lnTo>
                    <a:pt x="1522" y="1595"/>
                  </a:lnTo>
                  <a:lnTo>
                    <a:pt x="1536" y="1607"/>
                  </a:lnTo>
                  <a:lnTo>
                    <a:pt x="1536" y="1595"/>
                  </a:lnTo>
                  <a:lnTo>
                    <a:pt x="1547" y="1595"/>
                  </a:lnTo>
                  <a:lnTo>
                    <a:pt x="1547" y="1583"/>
                  </a:lnTo>
                  <a:lnTo>
                    <a:pt x="1559" y="1583"/>
                  </a:lnTo>
                  <a:lnTo>
                    <a:pt x="1559" y="1572"/>
                  </a:lnTo>
                  <a:lnTo>
                    <a:pt x="1570" y="1572"/>
                  </a:lnTo>
                  <a:lnTo>
                    <a:pt x="1584" y="1583"/>
                  </a:lnTo>
                  <a:lnTo>
                    <a:pt x="1595" y="1583"/>
                  </a:lnTo>
                  <a:lnTo>
                    <a:pt x="1595" y="1572"/>
                  </a:lnTo>
                  <a:lnTo>
                    <a:pt x="1607" y="1572"/>
                  </a:lnTo>
                  <a:lnTo>
                    <a:pt x="1618" y="1572"/>
                  </a:lnTo>
                  <a:lnTo>
                    <a:pt x="1618" y="1583"/>
                  </a:lnTo>
                  <a:lnTo>
                    <a:pt x="1632" y="1583"/>
                  </a:lnTo>
                  <a:lnTo>
                    <a:pt x="1632" y="1595"/>
                  </a:lnTo>
                  <a:lnTo>
                    <a:pt x="1643" y="1620"/>
                  </a:lnTo>
                  <a:lnTo>
                    <a:pt x="1643" y="1631"/>
                  </a:lnTo>
                  <a:lnTo>
                    <a:pt x="1655" y="1631"/>
                  </a:lnTo>
                  <a:lnTo>
                    <a:pt x="1666" y="1631"/>
                  </a:lnTo>
                  <a:lnTo>
                    <a:pt x="1666" y="1620"/>
                  </a:lnTo>
                  <a:lnTo>
                    <a:pt x="1680" y="1620"/>
                  </a:lnTo>
                  <a:lnTo>
                    <a:pt x="1691" y="1620"/>
                  </a:lnTo>
                  <a:lnTo>
                    <a:pt x="1691" y="1607"/>
                  </a:lnTo>
                  <a:lnTo>
                    <a:pt x="1703" y="1607"/>
                  </a:lnTo>
                  <a:lnTo>
                    <a:pt x="1714" y="1595"/>
                  </a:lnTo>
                  <a:lnTo>
                    <a:pt x="1728" y="1595"/>
                  </a:lnTo>
                  <a:lnTo>
                    <a:pt x="1739" y="1595"/>
                  </a:lnTo>
                  <a:lnTo>
                    <a:pt x="1739" y="1583"/>
                  </a:lnTo>
                  <a:lnTo>
                    <a:pt x="1751" y="1572"/>
                  </a:lnTo>
                  <a:lnTo>
                    <a:pt x="1751" y="1583"/>
                  </a:lnTo>
                  <a:lnTo>
                    <a:pt x="1762" y="1572"/>
                  </a:lnTo>
                  <a:lnTo>
                    <a:pt x="1776" y="1583"/>
                  </a:lnTo>
                  <a:lnTo>
                    <a:pt x="1787" y="1583"/>
                  </a:lnTo>
                  <a:lnTo>
                    <a:pt x="1799" y="1583"/>
                  </a:lnTo>
                  <a:lnTo>
                    <a:pt x="1810" y="1583"/>
                  </a:lnTo>
                  <a:lnTo>
                    <a:pt x="1824" y="1583"/>
                  </a:lnTo>
                  <a:lnTo>
                    <a:pt x="1835" y="1572"/>
                  </a:lnTo>
                  <a:lnTo>
                    <a:pt x="1847" y="1572"/>
                  </a:lnTo>
                  <a:lnTo>
                    <a:pt x="1858" y="1572"/>
                  </a:lnTo>
                  <a:lnTo>
                    <a:pt x="1858" y="1583"/>
                  </a:lnTo>
                  <a:lnTo>
                    <a:pt x="1872" y="1583"/>
                  </a:lnTo>
                  <a:lnTo>
                    <a:pt x="1883" y="1583"/>
                  </a:lnTo>
                  <a:lnTo>
                    <a:pt x="1895" y="1595"/>
                  </a:lnTo>
                  <a:lnTo>
                    <a:pt x="1895" y="1607"/>
                  </a:lnTo>
                  <a:lnTo>
                    <a:pt x="1906" y="1595"/>
                  </a:lnTo>
                  <a:lnTo>
                    <a:pt x="1920" y="1595"/>
                  </a:lnTo>
                  <a:lnTo>
                    <a:pt x="1931" y="1595"/>
                  </a:lnTo>
                  <a:lnTo>
                    <a:pt x="1931" y="1583"/>
                  </a:lnTo>
                  <a:lnTo>
                    <a:pt x="1920" y="1583"/>
                  </a:lnTo>
                  <a:lnTo>
                    <a:pt x="1906" y="1572"/>
                  </a:lnTo>
                  <a:lnTo>
                    <a:pt x="1895" y="1572"/>
                  </a:lnTo>
                  <a:lnTo>
                    <a:pt x="1895" y="1559"/>
                  </a:lnTo>
                  <a:lnTo>
                    <a:pt x="1906" y="1559"/>
                  </a:lnTo>
                  <a:lnTo>
                    <a:pt x="1895" y="1547"/>
                  </a:lnTo>
                  <a:lnTo>
                    <a:pt x="1895" y="1535"/>
                  </a:lnTo>
                  <a:lnTo>
                    <a:pt x="1883" y="1535"/>
                  </a:lnTo>
                  <a:lnTo>
                    <a:pt x="1895" y="1524"/>
                  </a:lnTo>
                  <a:lnTo>
                    <a:pt x="1883" y="1524"/>
                  </a:lnTo>
                  <a:lnTo>
                    <a:pt x="1895" y="1511"/>
                  </a:lnTo>
                  <a:lnTo>
                    <a:pt x="1883" y="1511"/>
                  </a:lnTo>
                  <a:lnTo>
                    <a:pt x="1895" y="1499"/>
                  </a:lnTo>
                  <a:lnTo>
                    <a:pt x="1906" y="1499"/>
                  </a:lnTo>
                  <a:lnTo>
                    <a:pt x="1906" y="1487"/>
                  </a:lnTo>
                  <a:lnTo>
                    <a:pt x="1895" y="1487"/>
                  </a:lnTo>
                  <a:lnTo>
                    <a:pt x="1895" y="1476"/>
                  </a:lnTo>
                  <a:lnTo>
                    <a:pt x="1906" y="1476"/>
                  </a:lnTo>
                  <a:lnTo>
                    <a:pt x="1920" y="1463"/>
                  </a:lnTo>
                  <a:lnTo>
                    <a:pt x="1931" y="1451"/>
                  </a:lnTo>
                  <a:lnTo>
                    <a:pt x="1920" y="1451"/>
                  </a:lnTo>
                  <a:lnTo>
                    <a:pt x="1920" y="1440"/>
                  </a:lnTo>
                  <a:lnTo>
                    <a:pt x="1931" y="1440"/>
                  </a:lnTo>
                  <a:lnTo>
                    <a:pt x="1920" y="1440"/>
                  </a:lnTo>
                  <a:lnTo>
                    <a:pt x="1920" y="1428"/>
                  </a:lnTo>
                  <a:lnTo>
                    <a:pt x="1920" y="1415"/>
                  </a:lnTo>
                  <a:lnTo>
                    <a:pt x="1920" y="1403"/>
                  </a:lnTo>
                  <a:lnTo>
                    <a:pt x="1931" y="1403"/>
                  </a:lnTo>
                  <a:lnTo>
                    <a:pt x="1906" y="1403"/>
                  </a:lnTo>
                  <a:lnTo>
                    <a:pt x="1810" y="1403"/>
                  </a:lnTo>
                  <a:lnTo>
                    <a:pt x="1680" y="1403"/>
                  </a:lnTo>
                  <a:lnTo>
                    <a:pt x="1680" y="1319"/>
                  </a:lnTo>
                  <a:lnTo>
                    <a:pt x="1595" y="1319"/>
                  </a:lnTo>
                  <a:lnTo>
                    <a:pt x="1499" y="1319"/>
                  </a:lnTo>
                  <a:lnTo>
                    <a:pt x="1463" y="1319"/>
                  </a:lnTo>
                  <a:lnTo>
                    <a:pt x="1463" y="1271"/>
                  </a:lnTo>
                  <a:lnTo>
                    <a:pt x="1403" y="1271"/>
                  </a:lnTo>
                  <a:lnTo>
                    <a:pt x="1378" y="1271"/>
                  </a:lnTo>
                  <a:lnTo>
                    <a:pt x="1378" y="1175"/>
                  </a:lnTo>
                  <a:lnTo>
                    <a:pt x="1367" y="1175"/>
                  </a:lnTo>
                  <a:lnTo>
                    <a:pt x="1367" y="1152"/>
                  </a:lnTo>
                  <a:lnTo>
                    <a:pt x="1367" y="1092"/>
                  </a:lnTo>
                  <a:lnTo>
                    <a:pt x="1367" y="1067"/>
                  </a:lnTo>
                  <a:lnTo>
                    <a:pt x="1330" y="1067"/>
                  </a:lnTo>
                  <a:lnTo>
                    <a:pt x="1248" y="1067"/>
                  </a:lnTo>
                  <a:lnTo>
                    <a:pt x="1248" y="971"/>
                  </a:lnTo>
                  <a:lnTo>
                    <a:pt x="1152" y="971"/>
                  </a:lnTo>
                  <a:lnTo>
                    <a:pt x="1152" y="672"/>
                  </a:lnTo>
                  <a:lnTo>
                    <a:pt x="1152" y="624"/>
                  </a:lnTo>
                  <a:lnTo>
                    <a:pt x="1115" y="564"/>
                  </a:lnTo>
                  <a:lnTo>
                    <a:pt x="1104" y="564"/>
                  </a:lnTo>
                  <a:lnTo>
                    <a:pt x="1090" y="564"/>
                  </a:lnTo>
                  <a:lnTo>
                    <a:pt x="1079" y="564"/>
                  </a:lnTo>
                  <a:lnTo>
                    <a:pt x="1067" y="576"/>
                  </a:lnTo>
                  <a:lnTo>
                    <a:pt x="1056" y="576"/>
                  </a:lnTo>
                  <a:lnTo>
                    <a:pt x="1042" y="576"/>
                  </a:lnTo>
                  <a:lnTo>
                    <a:pt x="1031" y="576"/>
                  </a:lnTo>
                  <a:lnTo>
                    <a:pt x="1031" y="564"/>
                  </a:lnTo>
                  <a:lnTo>
                    <a:pt x="1019" y="564"/>
                  </a:lnTo>
                  <a:lnTo>
                    <a:pt x="1019" y="551"/>
                  </a:lnTo>
                  <a:lnTo>
                    <a:pt x="1008" y="551"/>
                  </a:lnTo>
                  <a:lnTo>
                    <a:pt x="994" y="551"/>
                  </a:lnTo>
                  <a:lnTo>
                    <a:pt x="994" y="539"/>
                  </a:lnTo>
                  <a:lnTo>
                    <a:pt x="983" y="539"/>
                  </a:lnTo>
                  <a:lnTo>
                    <a:pt x="983" y="528"/>
                  </a:lnTo>
                  <a:lnTo>
                    <a:pt x="971" y="528"/>
                  </a:lnTo>
                  <a:lnTo>
                    <a:pt x="971" y="516"/>
                  </a:lnTo>
                  <a:lnTo>
                    <a:pt x="971" y="503"/>
                  </a:lnTo>
                  <a:lnTo>
                    <a:pt x="971" y="491"/>
                  </a:lnTo>
                  <a:lnTo>
                    <a:pt x="971" y="480"/>
                  </a:lnTo>
                  <a:lnTo>
                    <a:pt x="960" y="480"/>
                  </a:lnTo>
                  <a:lnTo>
                    <a:pt x="960" y="468"/>
                  </a:lnTo>
                  <a:lnTo>
                    <a:pt x="960" y="455"/>
                  </a:lnTo>
                  <a:lnTo>
                    <a:pt x="971" y="455"/>
                  </a:lnTo>
                  <a:lnTo>
                    <a:pt x="971" y="443"/>
                  </a:lnTo>
                  <a:lnTo>
                    <a:pt x="971" y="432"/>
                  </a:lnTo>
                  <a:lnTo>
                    <a:pt x="971" y="384"/>
                  </a:lnTo>
                  <a:lnTo>
                    <a:pt x="983" y="384"/>
                  </a:lnTo>
                  <a:lnTo>
                    <a:pt x="983" y="372"/>
                  </a:lnTo>
                  <a:lnTo>
                    <a:pt x="983" y="359"/>
                  </a:lnTo>
                  <a:lnTo>
                    <a:pt x="971" y="359"/>
                  </a:lnTo>
                  <a:lnTo>
                    <a:pt x="971" y="347"/>
                  </a:lnTo>
                  <a:lnTo>
                    <a:pt x="971" y="336"/>
                  </a:lnTo>
                  <a:lnTo>
                    <a:pt x="960" y="336"/>
                  </a:lnTo>
                  <a:lnTo>
                    <a:pt x="960" y="324"/>
                  </a:lnTo>
                  <a:lnTo>
                    <a:pt x="971" y="324"/>
                  </a:lnTo>
                  <a:lnTo>
                    <a:pt x="971" y="311"/>
                  </a:lnTo>
                  <a:lnTo>
                    <a:pt x="971" y="299"/>
                  </a:lnTo>
                  <a:lnTo>
                    <a:pt x="960" y="299"/>
                  </a:lnTo>
                  <a:lnTo>
                    <a:pt x="946" y="299"/>
                  </a:lnTo>
                  <a:lnTo>
                    <a:pt x="946" y="288"/>
                  </a:lnTo>
                  <a:lnTo>
                    <a:pt x="935" y="288"/>
                  </a:lnTo>
                  <a:lnTo>
                    <a:pt x="935" y="276"/>
                  </a:lnTo>
                  <a:lnTo>
                    <a:pt x="923" y="276"/>
                  </a:lnTo>
                  <a:lnTo>
                    <a:pt x="935" y="276"/>
                  </a:lnTo>
                  <a:lnTo>
                    <a:pt x="935" y="263"/>
                  </a:lnTo>
                  <a:lnTo>
                    <a:pt x="923" y="263"/>
                  </a:lnTo>
                  <a:lnTo>
                    <a:pt x="923" y="251"/>
                  </a:lnTo>
                  <a:lnTo>
                    <a:pt x="923" y="240"/>
                  </a:lnTo>
                  <a:lnTo>
                    <a:pt x="923" y="228"/>
                  </a:lnTo>
                  <a:lnTo>
                    <a:pt x="923" y="215"/>
                  </a:lnTo>
                  <a:lnTo>
                    <a:pt x="912" y="215"/>
                  </a:lnTo>
                  <a:lnTo>
                    <a:pt x="912" y="203"/>
                  </a:lnTo>
                  <a:lnTo>
                    <a:pt x="898" y="203"/>
                  </a:lnTo>
                  <a:lnTo>
                    <a:pt x="887" y="203"/>
                  </a:lnTo>
                  <a:lnTo>
                    <a:pt x="875" y="203"/>
                  </a:lnTo>
                  <a:lnTo>
                    <a:pt x="875" y="192"/>
                  </a:lnTo>
                  <a:lnTo>
                    <a:pt x="864" y="180"/>
                  </a:lnTo>
                  <a:lnTo>
                    <a:pt x="850" y="180"/>
                  </a:lnTo>
                  <a:lnTo>
                    <a:pt x="839" y="180"/>
                  </a:lnTo>
                  <a:lnTo>
                    <a:pt x="827" y="180"/>
                  </a:lnTo>
                  <a:lnTo>
                    <a:pt x="827" y="167"/>
                  </a:lnTo>
                  <a:lnTo>
                    <a:pt x="816" y="167"/>
                  </a:lnTo>
                  <a:lnTo>
                    <a:pt x="816" y="180"/>
                  </a:lnTo>
                  <a:lnTo>
                    <a:pt x="802" y="180"/>
                  </a:lnTo>
                  <a:lnTo>
                    <a:pt x="791" y="167"/>
                  </a:lnTo>
                  <a:lnTo>
                    <a:pt x="791" y="155"/>
                  </a:lnTo>
                  <a:lnTo>
                    <a:pt x="779" y="155"/>
                  </a:lnTo>
                  <a:lnTo>
                    <a:pt x="768" y="155"/>
                  </a:lnTo>
                  <a:lnTo>
                    <a:pt x="754" y="155"/>
                  </a:lnTo>
                  <a:lnTo>
                    <a:pt x="743" y="144"/>
                  </a:lnTo>
                  <a:lnTo>
                    <a:pt x="731" y="144"/>
                  </a:lnTo>
                  <a:lnTo>
                    <a:pt x="720" y="144"/>
                  </a:lnTo>
                  <a:lnTo>
                    <a:pt x="720" y="132"/>
                  </a:lnTo>
                  <a:lnTo>
                    <a:pt x="706" y="132"/>
                  </a:lnTo>
                  <a:lnTo>
                    <a:pt x="720" y="132"/>
                  </a:lnTo>
                  <a:lnTo>
                    <a:pt x="706" y="119"/>
                  </a:lnTo>
                  <a:lnTo>
                    <a:pt x="695" y="119"/>
                  </a:lnTo>
                  <a:lnTo>
                    <a:pt x="695" y="107"/>
                  </a:lnTo>
                  <a:lnTo>
                    <a:pt x="683" y="107"/>
                  </a:lnTo>
                  <a:lnTo>
                    <a:pt x="683" y="96"/>
                  </a:lnTo>
                  <a:lnTo>
                    <a:pt x="672" y="96"/>
                  </a:lnTo>
                  <a:lnTo>
                    <a:pt x="658" y="96"/>
                  </a:lnTo>
                  <a:lnTo>
                    <a:pt x="658" y="84"/>
                  </a:lnTo>
                  <a:lnTo>
                    <a:pt x="658" y="71"/>
                  </a:lnTo>
                  <a:lnTo>
                    <a:pt x="647" y="59"/>
                  </a:lnTo>
                  <a:lnTo>
                    <a:pt x="635" y="59"/>
                  </a:lnTo>
                  <a:lnTo>
                    <a:pt x="624" y="59"/>
                  </a:lnTo>
                  <a:lnTo>
                    <a:pt x="610" y="59"/>
                  </a:lnTo>
                  <a:lnTo>
                    <a:pt x="599" y="59"/>
                  </a:lnTo>
                  <a:lnTo>
                    <a:pt x="587" y="59"/>
                  </a:lnTo>
                  <a:lnTo>
                    <a:pt x="587" y="71"/>
                  </a:lnTo>
                  <a:lnTo>
                    <a:pt x="576" y="71"/>
                  </a:lnTo>
                  <a:lnTo>
                    <a:pt x="562" y="71"/>
                  </a:lnTo>
                  <a:lnTo>
                    <a:pt x="551" y="71"/>
                  </a:lnTo>
                  <a:lnTo>
                    <a:pt x="551" y="84"/>
                  </a:lnTo>
                  <a:lnTo>
                    <a:pt x="539" y="96"/>
                  </a:lnTo>
                  <a:lnTo>
                    <a:pt x="528" y="96"/>
                  </a:lnTo>
                  <a:lnTo>
                    <a:pt x="528" y="107"/>
                  </a:lnTo>
                  <a:lnTo>
                    <a:pt x="539" y="107"/>
                  </a:lnTo>
                  <a:lnTo>
                    <a:pt x="528" y="107"/>
                  </a:lnTo>
                  <a:lnTo>
                    <a:pt x="528" y="119"/>
                  </a:lnTo>
                  <a:lnTo>
                    <a:pt x="514" y="132"/>
                  </a:lnTo>
                  <a:lnTo>
                    <a:pt x="503" y="132"/>
                  </a:lnTo>
                  <a:lnTo>
                    <a:pt x="491" y="132"/>
                  </a:lnTo>
                  <a:lnTo>
                    <a:pt x="491" y="144"/>
                  </a:lnTo>
                  <a:lnTo>
                    <a:pt x="480" y="144"/>
                  </a:lnTo>
                  <a:lnTo>
                    <a:pt x="466" y="144"/>
                  </a:lnTo>
                  <a:lnTo>
                    <a:pt x="455" y="155"/>
                  </a:lnTo>
                  <a:lnTo>
                    <a:pt x="455" y="167"/>
                  </a:lnTo>
                  <a:lnTo>
                    <a:pt x="455" y="180"/>
                  </a:lnTo>
                  <a:lnTo>
                    <a:pt x="443" y="192"/>
                  </a:lnTo>
                  <a:lnTo>
                    <a:pt x="443" y="203"/>
                  </a:lnTo>
                  <a:lnTo>
                    <a:pt x="432" y="203"/>
                  </a:lnTo>
                  <a:lnTo>
                    <a:pt x="418" y="192"/>
                  </a:lnTo>
                  <a:lnTo>
                    <a:pt x="418" y="180"/>
                  </a:lnTo>
                  <a:lnTo>
                    <a:pt x="407" y="180"/>
                  </a:lnTo>
                  <a:lnTo>
                    <a:pt x="407" y="167"/>
                  </a:lnTo>
                  <a:lnTo>
                    <a:pt x="395" y="167"/>
                  </a:lnTo>
                  <a:lnTo>
                    <a:pt x="395" y="155"/>
                  </a:lnTo>
                  <a:lnTo>
                    <a:pt x="384" y="144"/>
                  </a:lnTo>
                  <a:lnTo>
                    <a:pt x="395" y="144"/>
                  </a:lnTo>
                  <a:lnTo>
                    <a:pt x="395" y="132"/>
                  </a:lnTo>
                  <a:lnTo>
                    <a:pt x="395" y="119"/>
                  </a:lnTo>
                  <a:lnTo>
                    <a:pt x="384" y="107"/>
                  </a:lnTo>
                  <a:lnTo>
                    <a:pt x="384" y="96"/>
                  </a:lnTo>
                  <a:lnTo>
                    <a:pt x="384" y="84"/>
                  </a:lnTo>
                  <a:lnTo>
                    <a:pt x="370" y="84"/>
                  </a:lnTo>
                  <a:lnTo>
                    <a:pt x="370" y="71"/>
                  </a:lnTo>
                  <a:lnTo>
                    <a:pt x="370" y="59"/>
                  </a:lnTo>
                  <a:lnTo>
                    <a:pt x="359" y="59"/>
                  </a:lnTo>
                  <a:lnTo>
                    <a:pt x="370" y="59"/>
                  </a:lnTo>
                  <a:lnTo>
                    <a:pt x="359" y="59"/>
                  </a:lnTo>
                  <a:lnTo>
                    <a:pt x="359" y="48"/>
                  </a:lnTo>
                  <a:lnTo>
                    <a:pt x="359" y="36"/>
                  </a:lnTo>
                  <a:lnTo>
                    <a:pt x="347" y="36"/>
                  </a:lnTo>
                  <a:lnTo>
                    <a:pt x="347" y="23"/>
                  </a:lnTo>
                  <a:lnTo>
                    <a:pt x="347" y="11"/>
                  </a:lnTo>
                  <a:lnTo>
                    <a:pt x="347" y="0"/>
                  </a:lnTo>
                  <a:lnTo>
                    <a:pt x="336" y="0"/>
                  </a:lnTo>
                  <a:lnTo>
                    <a:pt x="322" y="0"/>
                  </a:lnTo>
                  <a:lnTo>
                    <a:pt x="322" y="11"/>
                  </a:lnTo>
                  <a:lnTo>
                    <a:pt x="311" y="11"/>
                  </a:lnTo>
                  <a:lnTo>
                    <a:pt x="311" y="23"/>
                  </a:lnTo>
                  <a:lnTo>
                    <a:pt x="311" y="48"/>
                  </a:lnTo>
                  <a:lnTo>
                    <a:pt x="311" y="59"/>
                  </a:lnTo>
                  <a:lnTo>
                    <a:pt x="311" y="71"/>
                  </a:lnTo>
                  <a:lnTo>
                    <a:pt x="299" y="71"/>
                  </a:lnTo>
                  <a:lnTo>
                    <a:pt x="288" y="71"/>
                  </a:lnTo>
                  <a:lnTo>
                    <a:pt x="274" y="71"/>
                  </a:lnTo>
                  <a:lnTo>
                    <a:pt x="263" y="84"/>
                  </a:lnTo>
                  <a:lnTo>
                    <a:pt x="263" y="96"/>
                  </a:lnTo>
                  <a:lnTo>
                    <a:pt x="251" y="96"/>
                  </a:lnTo>
                  <a:lnTo>
                    <a:pt x="240" y="107"/>
                  </a:lnTo>
                  <a:lnTo>
                    <a:pt x="226" y="107"/>
                  </a:lnTo>
                  <a:lnTo>
                    <a:pt x="215" y="107"/>
                  </a:lnTo>
                  <a:lnTo>
                    <a:pt x="215" y="119"/>
                  </a:lnTo>
                  <a:lnTo>
                    <a:pt x="203" y="119"/>
                  </a:lnTo>
                  <a:lnTo>
                    <a:pt x="203" y="107"/>
                  </a:lnTo>
                  <a:lnTo>
                    <a:pt x="192" y="107"/>
                  </a:lnTo>
                  <a:lnTo>
                    <a:pt x="178" y="107"/>
                  </a:lnTo>
                  <a:lnTo>
                    <a:pt x="167" y="107"/>
                  </a:lnTo>
                  <a:lnTo>
                    <a:pt x="167" y="119"/>
                  </a:lnTo>
                  <a:lnTo>
                    <a:pt x="155" y="132"/>
                  </a:lnTo>
                  <a:lnTo>
                    <a:pt x="155" y="144"/>
                  </a:lnTo>
                  <a:lnTo>
                    <a:pt x="144" y="144"/>
                  </a:lnTo>
                  <a:lnTo>
                    <a:pt x="144" y="155"/>
                  </a:lnTo>
                  <a:lnTo>
                    <a:pt x="130" y="155"/>
                  </a:lnTo>
                  <a:lnTo>
                    <a:pt x="119" y="155"/>
                  </a:lnTo>
                  <a:lnTo>
                    <a:pt x="119" y="167"/>
                  </a:lnTo>
                  <a:lnTo>
                    <a:pt x="119" y="180"/>
                  </a:lnTo>
                  <a:lnTo>
                    <a:pt x="119" y="167"/>
                  </a:lnTo>
                  <a:lnTo>
                    <a:pt x="107" y="180"/>
                  </a:lnTo>
                  <a:lnTo>
                    <a:pt x="107" y="192"/>
                  </a:lnTo>
                  <a:lnTo>
                    <a:pt x="96" y="203"/>
                  </a:lnTo>
                  <a:lnTo>
                    <a:pt x="82" y="203"/>
                  </a:lnTo>
                  <a:lnTo>
                    <a:pt x="82" y="215"/>
                  </a:lnTo>
                  <a:lnTo>
                    <a:pt x="71" y="215"/>
                  </a:lnTo>
                  <a:lnTo>
                    <a:pt x="59" y="215"/>
                  </a:lnTo>
                  <a:lnTo>
                    <a:pt x="59" y="203"/>
                  </a:lnTo>
                  <a:lnTo>
                    <a:pt x="59" y="192"/>
                  </a:lnTo>
                  <a:lnTo>
                    <a:pt x="59" y="180"/>
                  </a:lnTo>
                  <a:lnTo>
                    <a:pt x="48" y="180"/>
                  </a:lnTo>
                  <a:lnTo>
                    <a:pt x="34" y="192"/>
                  </a:lnTo>
                  <a:lnTo>
                    <a:pt x="23" y="192"/>
                  </a:lnTo>
                  <a:lnTo>
                    <a:pt x="23" y="203"/>
                  </a:lnTo>
                  <a:lnTo>
                    <a:pt x="11" y="215"/>
                  </a:lnTo>
                  <a:lnTo>
                    <a:pt x="11" y="228"/>
                  </a:lnTo>
                  <a:lnTo>
                    <a:pt x="23" y="228"/>
                  </a:lnTo>
                  <a:lnTo>
                    <a:pt x="23" y="240"/>
                  </a:lnTo>
                  <a:lnTo>
                    <a:pt x="23" y="251"/>
                  </a:lnTo>
                  <a:lnTo>
                    <a:pt x="11" y="251"/>
                  </a:lnTo>
                  <a:lnTo>
                    <a:pt x="11" y="263"/>
                  </a:lnTo>
                  <a:lnTo>
                    <a:pt x="23" y="263"/>
                  </a:lnTo>
                  <a:lnTo>
                    <a:pt x="11" y="276"/>
                  </a:lnTo>
                  <a:lnTo>
                    <a:pt x="11" y="263"/>
                  </a:lnTo>
                  <a:lnTo>
                    <a:pt x="0" y="263"/>
                  </a:lnTo>
                  <a:lnTo>
                    <a:pt x="0" y="276"/>
                  </a:lnTo>
                </a:path>
              </a:pathLst>
            </a:custGeom>
            <a:solidFill>
              <a:schemeClr val="accent1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8" name="Freeform 173"/>
            <p:cNvSpPr>
              <a:spLocks/>
            </p:cNvSpPr>
            <p:nvPr/>
          </p:nvSpPr>
          <p:spPr bwMode="auto">
            <a:xfrm>
              <a:off x="1566" y="2928"/>
              <a:ext cx="12" cy="28"/>
            </a:xfrm>
            <a:custGeom>
              <a:avLst/>
              <a:gdLst>
                <a:gd name="T0" fmla="*/ 0 w 23"/>
                <a:gd name="T1" fmla="*/ 0 h 60"/>
                <a:gd name="T2" fmla="*/ 0 w 23"/>
                <a:gd name="T3" fmla="*/ 6 h 60"/>
                <a:gd name="T4" fmla="*/ 0 w 23"/>
                <a:gd name="T5" fmla="*/ 11 h 60"/>
                <a:gd name="T6" fmla="*/ 0 w 23"/>
                <a:gd name="T7" fmla="*/ 16 h 60"/>
                <a:gd name="T8" fmla="*/ 6 w 23"/>
                <a:gd name="T9" fmla="*/ 16 h 60"/>
                <a:gd name="T10" fmla="*/ 6 w 23"/>
                <a:gd name="T11" fmla="*/ 22 h 60"/>
                <a:gd name="T12" fmla="*/ 12 w 23"/>
                <a:gd name="T13" fmla="*/ 22 h 60"/>
                <a:gd name="T14" fmla="*/ 12 w 23"/>
                <a:gd name="T15" fmla="*/ 28 h 6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3"/>
                <a:gd name="T25" fmla="*/ 0 h 60"/>
                <a:gd name="T26" fmla="*/ 23 w 23"/>
                <a:gd name="T27" fmla="*/ 60 h 6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3" h="60">
                  <a:moveTo>
                    <a:pt x="0" y="0"/>
                  </a:moveTo>
                  <a:lnTo>
                    <a:pt x="0" y="12"/>
                  </a:lnTo>
                  <a:lnTo>
                    <a:pt x="0" y="23"/>
                  </a:lnTo>
                  <a:lnTo>
                    <a:pt x="0" y="35"/>
                  </a:lnTo>
                  <a:lnTo>
                    <a:pt x="11" y="35"/>
                  </a:lnTo>
                  <a:lnTo>
                    <a:pt x="11" y="48"/>
                  </a:lnTo>
                  <a:lnTo>
                    <a:pt x="23" y="48"/>
                  </a:lnTo>
                  <a:lnTo>
                    <a:pt x="23" y="60"/>
                  </a:lnTo>
                </a:path>
              </a:pathLst>
            </a:custGeom>
            <a:solidFill>
              <a:srgbClr val="CCECFF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9" name="Freeform 174"/>
            <p:cNvSpPr>
              <a:spLocks/>
            </p:cNvSpPr>
            <p:nvPr/>
          </p:nvSpPr>
          <p:spPr bwMode="auto">
            <a:xfrm>
              <a:off x="1722" y="2606"/>
              <a:ext cx="362" cy="285"/>
            </a:xfrm>
            <a:custGeom>
              <a:avLst/>
              <a:gdLst>
                <a:gd name="T0" fmla="*/ 12 w 757"/>
                <a:gd name="T1" fmla="*/ 184 h 575"/>
                <a:gd name="T2" fmla="*/ 12 w 757"/>
                <a:gd name="T3" fmla="*/ 202 h 575"/>
                <a:gd name="T4" fmla="*/ 18 w 757"/>
                <a:gd name="T5" fmla="*/ 214 h 575"/>
                <a:gd name="T6" fmla="*/ 23 w 757"/>
                <a:gd name="T7" fmla="*/ 214 h 575"/>
                <a:gd name="T8" fmla="*/ 30 w 757"/>
                <a:gd name="T9" fmla="*/ 226 h 575"/>
                <a:gd name="T10" fmla="*/ 35 w 757"/>
                <a:gd name="T11" fmla="*/ 243 h 575"/>
                <a:gd name="T12" fmla="*/ 30 w 757"/>
                <a:gd name="T13" fmla="*/ 256 h 575"/>
                <a:gd name="T14" fmla="*/ 41 w 757"/>
                <a:gd name="T15" fmla="*/ 267 h 575"/>
                <a:gd name="T16" fmla="*/ 46 w 757"/>
                <a:gd name="T17" fmla="*/ 280 h 575"/>
                <a:gd name="T18" fmla="*/ 58 w 757"/>
                <a:gd name="T19" fmla="*/ 280 h 575"/>
                <a:gd name="T20" fmla="*/ 64 w 757"/>
                <a:gd name="T21" fmla="*/ 261 h 575"/>
                <a:gd name="T22" fmla="*/ 81 w 757"/>
                <a:gd name="T23" fmla="*/ 256 h 575"/>
                <a:gd name="T24" fmla="*/ 92 w 757"/>
                <a:gd name="T25" fmla="*/ 250 h 575"/>
                <a:gd name="T26" fmla="*/ 104 w 757"/>
                <a:gd name="T27" fmla="*/ 237 h 575"/>
                <a:gd name="T28" fmla="*/ 104 w 757"/>
                <a:gd name="T29" fmla="*/ 232 h 575"/>
                <a:gd name="T30" fmla="*/ 115 w 757"/>
                <a:gd name="T31" fmla="*/ 220 h 575"/>
                <a:gd name="T32" fmla="*/ 127 w 757"/>
                <a:gd name="T33" fmla="*/ 214 h 575"/>
                <a:gd name="T34" fmla="*/ 144 w 757"/>
                <a:gd name="T35" fmla="*/ 214 h 575"/>
                <a:gd name="T36" fmla="*/ 161 w 757"/>
                <a:gd name="T37" fmla="*/ 220 h 575"/>
                <a:gd name="T38" fmla="*/ 173 w 757"/>
                <a:gd name="T39" fmla="*/ 226 h 575"/>
                <a:gd name="T40" fmla="*/ 190 w 757"/>
                <a:gd name="T41" fmla="*/ 220 h 575"/>
                <a:gd name="T42" fmla="*/ 196 w 757"/>
                <a:gd name="T43" fmla="*/ 208 h 575"/>
                <a:gd name="T44" fmla="*/ 207 w 757"/>
                <a:gd name="T45" fmla="*/ 196 h 575"/>
                <a:gd name="T46" fmla="*/ 219 w 757"/>
                <a:gd name="T47" fmla="*/ 190 h 575"/>
                <a:gd name="T48" fmla="*/ 224 w 757"/>
                <a:gd name="T49" fmla="*/ 178 h 575"/>
                <a:gd name="T50" fmla="*/ 219 w 757"/>
                <a:gd name="T51" fmla="*/ 166 h 575"/>
                <a:gd name="T52" fmla="*/ 219 w 757"/>
                <a:gd name="T53" fmla="*/ 148 h 575"/>
                <a:gd name="T54" fmla="*/ 236 w 757"/>
                <a:gd name="T55" fmla="*/ 148 h 575"/>
                <a:gd name="T56" fmla="*/ 247 w 757"/>
                <a:gd name="T57" fmla="*/ 142 h 575"/>
                <a:gd name="T58" fmla="*/ 247 w 757"/>
                <a:gd name="T59" fmla="*/ 137 h 575"/>
                <a:gd name="T60" fmla="*/ 241 w 757"/>
                <a:gd name="T61" fmla="*/ 131 h 575"/>
                <a:gd name="T62" fmla="*/ 247 w 757"/>
                <a:gd name="T63" fmla="*/ 131 h 575"/>
                <a:gd name="T64" fmla="*/ 275 w 757"/>
                <a:gd name="T65" fmla="*/ 118 h 575"/>
                <a:gd name="T66" fmla="*/ 316 w 757"/>
                <a:gd name="T67" fmla="*/ 65 h 575"/>
                <a:gd name="T68" fmla="*/ 328 w 757"/>
                <a:gd name="T69" fmla="*/ 53 h 575"/>
                <a:gd name="T70" fmla="*/ 333 w 757"/>
                <a:gd name="T71" fmla="*/ 53 h 575"/>
                <a:gd name="T72" fmla="*/ 339 w 757"/>
                <a:gd name="T73" fmla="*/ 53 h 575"/>
                <a:gd name="T74" fmla="*/ 351 w 757"/>
                <a:gd name="T75" fmla="*/ 48 h 575"/>
                <a:gd name="T76" fmla="*/ 351 w 757"/>
                <a:gd name="T77" fmla="*/ 42 h 575"/>
                <a:gd name="T78" fmla="*/ 351 w 757"/>
                <a:gd name="T79" fmla="*/ 36 h 575"/>
                <a:gd name="T80" fmla="*/ 351 w 757"/>
                <a:gd name="T81" fmla="*/ 24 h 575"/>
                <a:gd name="T82" fmla="*/ 351 w 757"/>
                <a:gd name="T83" fmla="*/ 18 h 575"/>
                <a:gd name="T84" fmla="*/ 351 w 757"/>
                <a:gd name="T85" fmla="*/ 12 h 575"/>
                <a:gd name="T86" fmla="*/ 236 w 757"/>
                <a:gd name="T87" fmla="*/ 0 h 575"/>
                <a:gd name="T88" fmla="*/ 178 w 757"/>
                <a:gd name="T89" fmla="*/ 24 h 575"/>
                <a:gd name="T90" fmla="*/ 92 w 757"/>
                <a:gd name="T91" fmla="*/ 71 h 575"/>
                <a:gd name="T92" fmla="*/ 92 w 757"/>
                <a:gd name="T93" fmla="*/ 124 h 575"/>
                <a:gd name="T94" fmla="*/ 76 w 757"/>
                <a:gd name="T95" fmla="*/ 137 h 575"/>
                <a:gd name="T96" fmla="*/ 58 w 757"/>
                <a:gd name="T97" fmla="*/ 142 h 575"/>
                <a:gd name="T98" fmla="*/ 46 w 757"/>
                <a:gd name="T99" fmla="*/ 148 h 575"/>
                <a:gd name="T100" fmla="*/ 35 w 757"/>
                <a:gd name="T101" fmla="*/ 155 h 575"/>
                <a:gd name="T102" fmla="*/ 23 w 757"/>
                <a:gd name="T103" fmla="*/ 161 h 575"/>
                <a:gd name="T104" fmla="*/ 18 w 757"/>
                <a:gd name="T105" fmla="*/ 166 h 575"/>
                <a:gd name="T106" fmla="*/ 18 w 757"/>
                <a:gd name="T107" fmla="*/ 178 h 575"/>
                <a:gd name="T108" fmla="*/ 7 w 757"/>
                <a:gd name="T109" fmla="*/ 178 h 57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57"/>
                <a:gd name="T166" fmla="*/ 0 h 575"/>
                <a:gd name="T167" fmla="*/ 757 w 757"/>
                <a:gd name="T168" fmla="*/ 575 h 57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57" h="575">
                  <a:moveTo>
                    <a:pt x="0" y="372"/>
                  </a:moveTo>
                  <a:lnTo>
                    <a:pt x="14" y="372"/>
                  </a:lnTo>
                  <a:lnTo>
                    <a:pt x="25" y="372"/>
                  </a:lnTo>
                  <a:lnTo>
                    <a:pt x="25" y="383"/>
                  </a:lnTo>
                  <a:lnTo>
                    <a:pt x="25" y="395"/>
                  </a:lnTo>
                  <a:lnTo>
                    <a:pt x="25" y="408"/>
                  </a:lnTo>
                  <a:lnTo>
                    <a:pt x="37" y="408"/>
                  </a:lnTo>
                  <a:lnTo>
                    <a:pt x="37" y="420"/>
                  </a:lnTo>
                  <a:lnTo>
                    <a:pt x="37" y="431"/>
                  </a:lnTo>
                  <a:lnTo>
                    <a:pt x="48" y="431"/>
                  </a:lnTo>
                  <a:lnTo>
                    <a:pt x="37" y="431"/>
                  </a:lnTo>
                  <a:lnTo>
                    <a:pt x="48" y="431"/>
                  </a:lnTo>
                  <a:lnTo>
                    <a:pt x="48" y="443"/>
                  </a:lnTo>
                  <a:lnTo>
                    <a:pt x="48" y="456"/>
                  </a:lnTo>
                  <a:lnTo>
                    <a:pt x="62" y="456"/>
                  </a:lnTo>
                  <a:lnTo>
                    <a:pt x="62" y="468"/>
                  </a:lnTo>
                  <a:lnTo>
                    <a:pt x="62" y="479"/>
                  </a:lnTo>
                  <a:lnTo>
                    <a:pt x="73" y="491"/>
                  </a:lnTo>
                  <a:lnTo>
                    <a:pt x="73" y="504"/>
                  </a:lnTo>
                  <a:lnTo>
                    <a:pt x="73" y="516"/>
                  </a:lnTo>
                  <a:lnTo>
                    <a:pt x="62" y="516"/>
                  </a:lnTo>
                  <a:lnTo>
                    <a:pt x="73" y="527"/>
                  </a:lnTo>
                  <a:lnTo>
                    <a:pt x="73" y="539"/>
                  </a:lnTo>
                  <a:lnTo>
                    <a:pt x="85" y="539"/>
                  </a:lnTo>
                  <a:lnTo>
                    <a:pt x="85" y="552"/>
                  </a:lnTo>
                  <a:lnTo>
                    <a:pt x="96" y="552"/>
                  </a:lnTo>
                  <a:lnTo>
                    <a:pt x="96" y="564"/>
                  </a:lnTo>
                  <a:lnTo>
                    <a:pt x="110" y="575"/>
                  </a:lnTo>
                  <a:lnTo>
                    <a:pt x="121" y="575"/>
                  </a:lnTo>
                  <a:lnTo>
                    <a:pt x="121" y="564"/>
                  </a:lnTo>
                  <a:lnTo>
                    <a:pt x="133" y="552"/>
                  </a:lnTo>
                  <a:lnTo>
                    <a:pt x="133" y="539"/>
                  </a:lnTo>
                  <a:lnTo>
                    <a:pt x="133" y="527"/>
                  </a:lnTo>
                  <a:lnTo>
                    <a:pt x="144" y="516"/>
                  </a:lnTo>
                  <a:lnTo>
                    <a:pt x="158" y="516"/>
                  </a:lnTo>
                  <a:lnTo>
                    <a:pt x="169" y="516"/>
                  </a:lnTo>
                  <a:lnTo>
                    <a:pt x="169" y="504"/>
                  </a:lnTo>
                  <a:lnTo>
                    <a:pt x="181" y="504"/>
                  </a:lnTo>
                  <a:lnTo>
                    <a:pt x="192" y="504"/>
                  </a:lnTo>
                  <a:lnTo>
                    <a:pt x="206" y="491"/>
                  </a:lnTo>
                  <a:lnTo>
                    <a:pt x="206" y="479"/>
                  </a:lnTo>
                  <a:lnTo>
                    <a:pt x="217" y="479"/>
                  </a:lnTo>
                  <a:lnTo>
                    <a:pt x="206" y="479"/>
                  </a:lnTo>
                  <a:lnTo>
                    <a:pt x="206" y="468"/>
                  </a:lnTo>
                  <a:lnTo>
                    <a:pt x="217" y="468"/>
                  </a:lnTo>
                  <a:lnTo>
                    <a:pt x="229" y="456"/>
                  </a:lnTo>
                  <a:lnTo>
                    <a:pt x="229" y="443"/>
                  </a:lnTo>
                  <a:lnTo>
                    <a:pt x="240" y="443"/>
                  </a:lnTo>
                  <a:lnTo>
                    <a:pt x="254" y="443"/>
                  </a:lnTo>
                  <a:lnTo>
                    <a:pt x="265" y="443"/>
                  </a:lnTo>
                  <a:lnTo>
                    <a:pt x="265" y="431"/>
                  </a:lnTo>
                  <a:lnTo>
                    <a:pt x="277" y="431"/>
                  </a:lnTo>
                  <a:lnTo>
                    <a:pt x="288" y="431"/>
                  </a:lnTo>
                  <a:lnTo>
                    <a:pt x="302" y="431"/>
                  </a:lnTo>
                  <a:lnTo>
                    <a:pt x="313" y="431"/>
                  </a:lnTo>
                  <a:lnTo>
                    <a:pt x="325" y="431"/>
                  </a:lnTo>
                  <a:lnTo>
                    <a:pt x="336" y="443"/>
                  </a:lnTo>
                  <a:lnTo>
                    <a:pt x="336" y="456"/>
                  </a:lnTo>
                  <a:lnTo>
                    <a:pt x="350" y="456"/>
                  </a:lnTo>
                  <a:lnTo>
                    <a:pt x="361" y="456"/>
                  </a:lnTo>
                  <a:lnTo>
                    <a:pt x="373" y="443"/>
                  </a:lnTo>
                  <a:lnTo>
                    <a:pt x="384" y="443"/>
                  </a:lnTo>
                  <a:lnTo>
                    <a:pt x="398" y="443"/>
                  </a:lnTo>
                  <a:lnTo>
                    <a:pt x="398" y="431"/>
                  </a:lnTo>
                  <a:lnTo>
                    <a:pt x="409" y="431"/>
                  </a:lnTo>
                  <a:lnTo>
                    <a:pt x="409" y="420"/>
                  </a:lnTo>
                  <a:lnTo>
                    <a:pt x="421" y="420"/>
                  </a:lnTo>
                  <a:lnTo>
                    <a:pt x="432" y="408"/>
                  </a:lnTo>
                  <a:lnTo>
                    <a:pt x="432" y="395"/>
                  </a:lnTo>
                  <a:lnTo>
                    <a:pt x="432" y="383"/>
                  </a:lnTo>
                  <a:lnTo>
                    <a:pt x="446" y="383"/>
                  </a:lnTo>
                  <a:lnTo>
                    <a:pt x="457" y="383"/>
                  </a:lnTo>
                  <a:lnTo>
                    <a:pt x="469" y="383"/>
                  </a:lnTo>
                  <a:lnTo>
                    <a:pt x="469" y="372"/>
                  </a:lnTo>
                  <a:lnTo>
                    <a:pt x="469" y="360"/>
                  </a:lnTo>
                  <a:lnTo>
                    <a:pt x="457" y="360"/>
                  </a:lnTo>
                  <a:lnTo>
                    <a:pt x="457" y="347"/>
                  </a:lnTo>
                  <a:lnTo>
                    <a:pt x="457" y="335"/>
                  </a:lnTo>
                  <a:lnTo>
                    <a:pt x="457" y="324"/>
                  </a:lnTo>
                  <a:lnTo>
                    <a:pt x="457" y="312"/>
                  </a:lnTo>
                  <a:lnTo>
                    <a:pt x="457" y="299"/>
                  </a:lnTo>
                  <a:lnTo>
                    <a:pt x="469" y="299"/>
                  </a:lnTo>
                  <a:lnTo>
                    <a:pt x="480" y="299"/>
                  </a:lnTo>
                  <a:lnTo>
                    <a:pt x="494" y="299"/>
                  </a:lnTo>
                  <a:lnTo>
                    <a:pt x="505" y="299"/>
                  </a:lnTo>
                  <a:lnTo>
                    <a:pt x="505" y="287"/>
                  </a:lnTo>
                  <a:lnTo>
                    <a:pt x="517" y="287"/>
                  </a:lnTo>
                  <a:lnTo>
                    <a:pt x="505" y="287"/>
                  </a:lnTo>
                  <a:lnTo>
                    <a:pt x="505" y="276"/>
                  </a:lnTo>
                  <a:lnTo>
                    <a:pt x="517" y="276"/>
                  </a:lnTo>
                  <a:lnTo>
                    <a:pt x="505" y="276"/>
                  </a:lnTo>
                  <a:lnTo>
                    <a:pt x="517" y="276"/>
                  </a:lnTo>
                  <a:lnTo>
                    <a:pt x="505" y="264"/>
                  </a:lnTo>
                  <a:lnTo>
                    <a:pt x="517" y="264"/>
                  </a:lnTo>
                  <a:lnTo>
                    <a:pt x="517" y="251"/>
                  </a:lnTo>
                  <a:lnTo>
                    <a:pt x="517" y="264"/>
                  </a:lnTo>
                  <a:lnTo>
                    <a:pt x="517" y="251"/>
                  </a:lnTo>
                  <a:lnTo>
                    <a:pt x="528" y="239"/>
                  </a:lnTo>
                  <a:lnTo>
                    <a:pt x="576" y="239"/>
                  </a:lnTo>
                  <a:lnTo>
                    <a:pt x="576" y="144"/>
                  </a:lnTo>
                  <a:lnTo>
                    <a:pt x="661" y="144"/>
                  </a:lnTo>
                  <a:lnTo>
                    <a:pt x="661" y="132"/>
                  </a:lnTo>
                  <a:lnTo>
                    <a:pt x="672" y="132"/>
                  </a:lnTo>
                  <a:lnTo>
                    <a:pt x="686" y="120"/>
                  </a:lnTo>
                  <a:lnTo>
                    <a:pt x="686" y="107"/>
                  </a:lnTo>
                  <a:lnTo>
                    <a:pt x="686" y="96"/>
                  </a:lnTo>
                  <a:lnTo>
                    <a:pt x="697" y="96"/>
                  </a:lnTo>
                  <a:lnTo>
                    <a:pt x="697" y="107"/>
                  </a:lnTo>
                  <a:lnTo>
                    <a:pt x="697" y="96"/>
                  </a:lnTo>
                  <a:lnTo>
                    <a:pt x="709" y="96"/>
                  </a:lnTo>
                  <a:lnTo>
                    <a:pt x="709" y="107"/>
                  </a:lnTo>
                  <a:lnTo>
                    <a:pt x="720" y="107"/>
                  </a:lnTo>
                  <a:lnTo>
                    <a:pt x="734" y="107"/>
                  </a:lnTo>
                  <a:lnTo>
                    <a:pt x="734" y="96"/>
                  </a:lnTo>
                  <a:lnTo>
                    <a:pt x="745" y="96"/>
                  </a:lnTo>
                  <a:lnTo>
                    <a:pt x="745" y="84"/>
                  </a:lnTo>
                  <a:lnTo>
                    <a:pt x="734" y="84"/>
                  </a:lnTo>
                  <a:lnTo>
                    <a:pt x="745" y="84"/>
                  </a:lnTo>
                  <a:lnTo>
                    <a:pt x="734" y="84"/>
                  </a:lnTo>
                  <a:lnTo>
                    <a:pt x="734" y="72"/>
                  </a:lnTo>
                  <a:lnTo>
                    <a:pt x="745" y="59"/>
                  </a:lnTo>
                  <a:lnTo>
                    <a:pt x="745" y="48"/>
                  </a:lnTo>
                  <a:lnTo>
                    <a:pt x="734" y="48"/>
                  </a:lnTo>
                  <a:lnTo>
                    <a:pt x="734" y="36"/>
                  </a:lnTo>
                  <a:lnTo>
                    <a:pt x="720" y="36"/>
                  </a:lnTo>
                  <a:lnTo>
                    <a:pt x="734" y="36"/>
                  </a:lnTo>
                  <a:lnTo>
                    <a:pt x="720" y="36"/>
                  </a:lnTo>
                  <a:lnTo>
                    <a:pt x="720" y="25"/>
                  </a:lnTo>
                  <a:lnTo>
                    <a:pt x="734" y="25"/>
                  </a:lnTo>
                  <a:lnTo>
                    <a:pt x="757" y="0"/>
                  </a:lnTo>
                  <a:lnTo>
                    <a:pt x="505" y="0"/>
                  </a:lnTo>
                  <a:lnTo>
                    <a:pt x="494" y="0"/>
                  </a:lnTo>
                  <a:lnTo>
                    <a:pt x="480" y="0"/>
                  </a:lnTo>
                  <a:lnTo>
                    <a:pt x="373" y="0"/>
                  </a:lnTo>
                  <a:lnTo>
                    <a:pt x="373" y="48"/>
                  </a:lnTo>
                  <a:lnTo>
                    <a:pt x="181" y="48"/>
                  </a:lnTo>
                  <a:lnTo>
                    <a:pt x="181" y="144"/>
                  </a:lnTo>
                  <a:lnTo>
                    <a:pt x="192" y="144"/>
                  </a:lnTo>
                  <a:lnTo>
                    <a:pt x="192" y="228"/>
                  </a:lnTo>
                  <a:lnTo>
                    <a:pt x="192" y="239"/>
                  </a:lnTo>
                  <a:lnTo>
                    <a:pt x="192" y="251"/>
                  </a:lnTo>
                  <a:lnTo>
                    <a:pt x="181" y="251"/>
                  </a:lnTo>
                  <a:lnTo>
                    <a:pt x="169" y="264"/>
                  </a:lnTo>
                  <a:lnTo>
                    <a:pt x="158" y="276"/>
                  </a:lnTo>
                  <a:lnTo>
                    <a:pt x="144" y="287"/>
                  </a:lnTo>
                  <a:lnTo>
                    <a:pt x="133" y="287"/>
                  </a:lnTo>
                  <a:lnTo>
                    <a:pt x="121" y="287"/>
                  </a:lnTo>
                  <a:lnTo>
                    <a:pt x="110" y="276"/>
                  </a:lnTo>
                  <a:lnTo>
                    <a:pt x="96" y="287"/>
                  </a:lnTo>
                  <a:lnTo>
                    <a:pt x="96" y="299"/>
                  </a:lnTo>
                  <a:lnTo>
                    <a:pt x="85" y="299"/>
                  </a:lnTo>
                  <a:lnTo>
                    <a:pt x="85" y="312"/>
                  </a:lnTo>
                  <a:lnTo>
                    <a:pt x="73" y="312"/>
                  </a:lnTo>
                  <a:lnTo>
                    <a:pt x="62" y="312"/>
                  </a:lnTo>
                  <a:lnTo>
                    <a:pt x="62" y="324"/>
                  </a:lnTo>
                  <a:lnTo>
                    <a:pt x="48" y="324"/>
                  </a:lnTo>
                  <a:lnTo>
                    <a:pt x="48" y="312"/>
                  </a:lnTo>
                  <a:lnTo>
                    <a:pt x="48" y="324"/>
                  </a:lnTo>
                  <a:lnTo>
                    <a:pt x="37" y="335"/>
                  </a:lnTo>
                  <a:lnTo>
                    <a:pt x="48" y="347"/>
                  </a:lnTo>
                  <a:lnTo>
                    <a:pt x="37" y="347"/>
                  </a:lnTo>
                  <a:lnTo>
                    <a:pt x="37" y="360"/>
                  </a:lnTo>
                  <a:lnTo>
                    <a:pt x="37" y="372"/>
                  </a:lnTo>
                  <a:lnTo>
                    <a:pt x="25" y="360"/>
                  </a:lnTo>
                  <a:lnTo>
                    <a:pt x="14" y="360"/>
                  </a:lnTo>
                  <a:lnTo>
                    <a:pt x="0" y="360"/>
                  </a:lnTo>
                  <a:lnTo>
                    <a:pt x="0" y="372"/>
                  </a:lnTo>
                  <a:close/>
                </a:path>
              </a:pathLst>
            </a:custGeom>
            <a:solidFill>
              <a:srgbClr val="CCEC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0" name="Freeform 175"/>
            <p:cNvSpPr>
              <a:spLocks/>
            </p:cNvSpPr>
            <p:nvPr/>
          </p:nvSpPr>
          <p:spPr bwMode="auto">
            <a:xfrm>
              <a:off x="1722" y="2606"/>
              <a:ext cx="362" cy="285"/>
            </a:xfrm>
            <a:custGeom>
              <a:avLst/>
              <a:gdLst>
                <a:gd name="T0" fmla="*/ 12 w 757"/>
                <a:gd name="T1" fmla="*/ 184 h 575"/>
                <a:gd name="T2" fmla="*/ 12 w 757"/>
                <a:gd name="T3" fmla="*/ 202 h 575"/>
                <a:gd name="T4" fmla="*/ 18 w 757"/>
                <a:gd name="T5" fmla="*/ 214 h 575"/>
                <a:gd name="T6" fmla="*/ 23 w 757"/>
                <a:gd name="T7" fmla="*/ 214 h 575"/>
                <a:gd name="T8" fmla="*/ 30 w 757"/>
                <a:gd name="T9" fmla="*/ 226 h 575"/>
                <a:gd name="T10" fmla="*/ 35 w 757"/>
                <a:gd name="T11" fmla="*/ 243 h 575"/>
                <a:gd name="T12" fmla="*/ 30 w 757"/>
                <a:gd name="T13" fmla="*/ 256 h 575"/>
                <a:gd name="T14" fmla="*/ 41 w 757"/>
                <a:gd name="T15" fmla="*/ 267 h 575"/>
                <a:gd name="T16" fmla="*/ 46 w 757"/>
                <a:gd name="T17" fmla="*/ 280 h 575"/>
                <a:gd name="T18" fmla="*/ 58 w 757"/>
                <a:gd name="T19" fmla="*/ 280 h 575"/>
                <a:gd name="T20" fmla="*/ 64 w 757"/>
                <a:gd name="T21" fmla="*/ 261 h 575"/>
                <a:gd name="T22" fmla="*/ 81 w 757"/>
                <a:gd name="T23" fmla="*/ 256 h 575"/>
                <a:gd name="T24" fmla="*/ 92 w 757"/>
                <a:gd name="T25" fmla="*/ 250 h 575"/>
                <a:gd name="T26" fmla="*/ 104 w 757"/>
                <a:gd name="T27" fmla="*/ 237 h 575"/>
                <a:gd name="T28" fmla="*/ 104 w 757"/>
                <a:gd name="T29" fmla="*/ 232 h 575"/>
                <a:gd name="T30" fmla="*/ 115 w 757"/>
                <a:gd name="T31" fmla="*/ 220 h 575"/>
                <a:gd name="T32" fmla="*/ 127 w 757"/>
                <a:gd name="T33" fmla="*/ 214 h 575"/>
                <a:gd name="T34" fmla="*/ 144 w 757"/>
                <a:gd name="T35" fmla="*/ 214 h 575"/>
                <a:gd name="T36" fmla="*/ 161 w 757"/>
                <a:gd name="T37" fmla="*/ 220 h 575"/>
                <a:gd name="T38" fmla="*/ 173 w 757"/>
                <a:gd name="T39" fmla="*/ 226 h 575"/>
                <a:gd name="T40" fmla="*/ 190 w 757"/>
                <a:gd name="T41" fmla="*/ 220 h 575"/>
                <a:gd name="T42" fmla="*/ 196 w 757"/>
                <a:gd name="T43" fmla="*/ 208 h 575"/>
                <a:gd name="T44" fmla="*/ 207 w 757"/>
                <a:gd name="T45" fmla="*/ 196 h 575"/>
                <a:gd name="T46" fmla="*/ 219 w 757"/>
                <a:gd name="T47" fmla="*/ 190 h 575"/>
                <a:gd name="T48" fmla="*/ 224 w 757"/>
                <a:gd name="T49" fmla="*/ 178 h 575"/>
                <a:gd name="T50" fmla="*/ 219 w 757"/>
                <a:gd name="T51" fmla="*/ 166 h 575"/>
                <a:gd name="T52" fmla="*/ 219 w 757"/>
                <a:gd name="T53" fmla="*/ 148 h 575"/>
                <a:gd name="T54" fmla="*/ 236 w 757"/>
                <a:gd name="T55" fmla="*/ 148 h 575"/>
                <a:gd name="T56" fmla="*/ 247 w 757"/>
                <a:gd name="T57" fmla="*/ 142 h 575"/>
                <a:gd name="T58" fmla="*/ 247 w 757"/>
                <a:gd name="T59" fmla="*/ 137 h 575"/>
                <a:gd name="T60" fmla="*/ 241 w 757"/>
                <a:gd name="T61" fmla="*/ 131 h 575"/>
                <a:gd name="T62" fmla="*/ 247 w 757"/>
                <a:gd name="T63" fmla="*/ 131 h 575"/>
                <a:gd name="T64" fmla="*/ 275 w 757"/>
                <a:gd name="T65" fmla="*/ 118 h 575"/>
                <a:gd name="T66" fmla="*/ 316 w 757"/>
                <a:gd name="T67" fmla="*/ 65 h 575"/>
                <a:gd name="T68" fmla="*/ 328 w 757"/>
                <a:gd name="T69" fmla="*/ 53 h 575"/>
                <a:gd name="T70" fmla="*/ 333 w 757"/>
                <a:gd name="T71" fmla="*/ 53 h 575"/>
                <a:gd name="T72" fmla="*/ 339 w 757"/>
                <a:gd name="T73" fmla="*/ 53 h 575"/>
                <a:gd name="T74" fmla="*/ 351 w 757"/>
                <a:gd name="T75" fmla="*/ 48 h 575"/>
                <a:gd name="T76" fmla="*/ 351 w 757"/>
                <a:gd name="T77" fmla="*/ 42 h 575"/>
                <a:gd name="T78" fmla="*/ 351 w 757"/>
                <a:gd name="T79" fmla="*/ 36 h 575"/>
                <a:gd name="T80" fmla="*/ 351 w 757"/>
                <a:gd name="T81" fmla="*/ 24 h 575"/>
                <a:gd name="T82" fmla="*/ 351 w 757"/>
                <a:gd name="T83" fmla="*/ 18 h 575"/>
                <a:gd name="T84" fmla="*/ 351 w 757"/>
                <a:gd name="T85" fmla="*/ 12 h 575"/>
                <a:gd name="T86" fmla="*/ 236 w 757"/>
                <a:gd name="T87" fmla="*/ 0 h 575"/>
                <a:gd name="T88" fmla="*/ 178 w 757"/>
                <a:gd name="T89" fmla="*/ 24 h 575"/>
                <a:gd name="T90" fmla="*/ 92 w 757"/>
                <a:gd name="T91" fmla="*/ 71 h 575"/>
                <a:gd name="T92" fmla="*/ 92 w 757"/>
                <a:gd name="T93" fmla="*/ 124 h 575"/>
                <a:gd name="T94" fmla="*/ 76 w 757"/>
                <a:gd name="T95" fmla="*/ 137 h 575"/>
                <a:gd name="T96" fmla="*/ 58 w 757"/>
                <a:gd name="T97" fmla="*/ 142 h 575"/>
                <a:gd name="T98" fmla="*/ 46 w 757"/>
                <a:gd name="T99" fmla="*/ 148 h 575"/>
                <a:gd name="T100" fmla="*/ 35 w 757"/>
                <a:gd name="T101" fmla="*/ 155 h 575"/>
                <a:gd name="T102" fmla="*/ 23 w 757"/>
                <a:gd name="T103" fmla="*/ 161 h 575"/>
                <a:gd name="T104" fmla="*/ 18 w 757"/>
                <a:gd name="T105" fmla="*/ 166 h 575"/>
                <a:gd name="T106" fmla="*/ 18 w 757"/>
                <a:gd name="T107" fmla="*/ 178 h 575"/>
                <a:gd name="T108" fmla="*/ 7 w 757"/>
                <a:gd name="T109" fmla="*/ 178 h 57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57"/>
                <a:gd name="T166" fmla="*/ 0 h 575"/>
                <a:gd name="T167" fmla="*/ 757 w 757"/>
                <a:gd name="T168" fmla="*/ 575 h 57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57" h="575">
                  <a:moveTo>
                    <a:pt x="0" y="372"/>
                  </a:moveTo>
                  <a:lnTo>
                    <a:pt x="14" y="372"/>
                  </a:lnTo>
                  <a:lnTo>
                    <a:pt x="25" y="372"/>
                  </a:lnTo>
                  <a:lnTo>
                    <a:pt x="25" y="383"/>
                  </a:lnTo>
                  <a:lnTo>
                    <a:pt x="25" y="395"/>
                  </a:lnTo>
                  <a:lnTo>
                    <a:pt x="25" y="408"/>
                  </a:lnTo>
                  <a:lnTo>
                    <a:pt x="37" y="408"/>
                  </a:lnTo>
                  <a:lnTo>
                    <a:pt x="37" y="420"/>
                  </a:lnTo>
                  <a:lnTo>
                    <a:pt x="37" y="431"/>
                  </a:lnTo>
                  <a:lnTo>
                    <a:pt x="48" y="431"/>
                  </a:lnTo>
                  <a:lnTo>
                    <a:pt x="37" y="431"/>
                  </a:lnTo>
                  <a:lnTo>
                    <a:pt x="48" y="431"/>
                  </a:lnTo>
                  <a:lnTo>
                    <a:pt x="48" y="443"/>
                  </a:lnTo>
                  <a:lnTo>
                    <a:pt x="48" y="456"/>
                  </a:lnTo>
                  <a:lnTo>
                    <a:pt x="62" y="456"/>
                  </a:lnTo>
                  <a:lnTo>
                    <a:pt x="62" y="468"/>
                  </a:lnTo>
                  <a:lnTo>
                    <a:pt x="62" y="479"/>
                  </a:lnTo>
                  <a:lnTo>
                    <a:pt x="73" y="491"/>
                  </a:lnTo>
                  <a:lnTo>
                    <a:pt x="73" y="504"/>
                  </a:lnTo>
                  <a:lnTo>
                    <a:pt x="73" y="516"/>
                  </a:lnTo>
                  <a:lnTo>
                    <a:pt x="62" y="516"/>
                  </a:lnTo>
                  <a:lnTo>
                    <a:pt x="73" y="527"/>
                  </a:lnTo>
                  <a:lnTo>
                    <a:pt x="73" y="539"/>
                  </a:lnTo>
                  <a:lnTo>
                    <a:pt x="85" y="539"/>
                  </a:lnTo>
                  <a:lnTo>
                    <a:pt x="85" y="552"/>
                  </a:lnTo>
                  <a:lnTo>
                    <a:pt x="96" y="552"/>
                  </a:lnTo>
                  <a:lnTo>
                    <a:pt x="96" y="564"/>
                  </a:lnTo>
                  <a:lnTo>
                    <a:pt x="110" y="575"/>
                  </a:lnTo>
                  <a:lnTo>
                    <a:pt x="121" y="575"/>
                  </a:lnTo>
                  <a:lnTo>
                    <a:pt x="121" y="564"/>
                  </a:lnTo>
                  <a:lnTo>
                    <a:pt x="133" y="552"/>
                  </a:lnTo>
                  <a:lnTo>
                    <a:pt x="133" y="539"/>
                  </a:lnTo>
                  <a:lnTo>
                    <a:pt x="133" y="527"/>
                  </a:lnTo>
                  <a:lnTo>
                    <a:pt x="144" y="516"/>
                  </a:lnTo>
                  <a:lnTo>
                    <a:pt x="158" y="516"/>
                  </a:lnTo>
                  <a:lnTo>
                    <a:pt x="169" y="516"/>
                  </a:lnTo>
                  <a:lnTo>
                    <a:pt x="169" y="504"/>
                  </a:lnTo>
                  <a:lnTo>
                    <a:pt x="181" y="504"/>
                  </a:lnTo>
                  <a:lnTo>
                    <a:pt x="192" y="504"/>
                  </a:lnTo>
                  <a:lnTo>
                    <a:pt x="206" y="491"/>
                  </a:lnTo>
                  <a:lnTo>
                    <a:pt x="206" y="479"/>
                  </a:lnTo>
                  <a:lnTo>
                    <a:pt x="217" y="479"/>
                  </a:lnTo>
                  <a:lnTo>
                    <a:pt x="206" y="479"/>
                  </a:lnTo>
                  <a:lnTo>
                    <a:pt x="206" y="468"/>
                  </a:lnTo>
                  <a:lnTo>
                    <a:pt x="217" y="468"/>
                  </a:lnTo>
                  <a:lnTo>
                    <a:pt x="229" y="456"/>
                  </a:lnTo>
                  <a:lnTo>
                    <a:pt x="229" y="443"/>
                  </a:lnTo>
                  <a:lnTo>
                    <a:pt x="240" y="443"/>
                  </a:lnTo>
                  <a:lnTo>
                    <a:pt x="254" y="443"/>
                  </a:lnTo>
                  <a:lnTo>
                    <a:pt x="265" y="443"/>
                  </a:lnTo>
                  <a:lnTo>
                    <a:pt x="265" y="431"/>
                  </a:lnTo>
                  <a:lnTo>
                    <a:pt x="277" y="431"/>
                  </a:lnTo>
                  <a:lnTo>
                    <a:pt x="288" y="431"/>
                  </a:lnTo>
                  <a:lnTo>
                    <a:pt x="302" y="431"/>
                  </a:lnTo>
                  <a:lnTo>
                    <a:pt x="313" y="431"/>
                  </a:lnTo>
                  <a:lnTo>
                    <a:pt x="325" y="431"/>
                  </a:lnTo>
                  <a:lnTo>
                    <a:pt x="336" y="443"/>
                  </a:lnTo>
                  <a:lnTo>
                    <a:pt x="336" y="456"/>
                  </a:lnTo>
                  <a:lnTo>
                    <a:pt x="350" y="456"/>
                  </a:lnTo>
                  <a:lnTo>
                    <a:pt x="361" y="456"/>
                  </a:lnTo>
                  <a:lnTo>
                    <a:pt x="373" y="443"/>
                  </a:lnTo>
                  <a:lnTo>
                    <a:pt x="384" y="443"/>
                  </a:lnTo>
                  <a:lnTo>
                    <a:pt x="398" y="443"/>
                  </a:lnTo>
                  <a:lnTo>
                    <a:pt x="398" y="431"/>
                  </a:lnTo>
                  <a:lnTo>
                    <a:pt x="409" y="431"/>
                  </a:lnTo>
                  <a:lnTo>
                    <a:pt x="409" y="420"/>
                  </a:lnTo>
                  <a:lnTo>
                    <a:pt x="421" y="420"/>
                  </a:lnTo>
                  <a:lnTo>
                    <a:pt x="432" y="408"/>
                  </a:lnTo>
                  <a:lnTo>
                    <a:pt x="432" y="395"/>
                  </a:lnTo>
                  <a:lnTo>
                    <a:pt x="432" y="383"/>
                  </a:lnTo>
                  <a:lnTo>
                    <a:pt x="446" y="383"/>
                  </a:lnTo>
                  <a:lnTo>
                    <a:pt x="457" y="383"/>
                  </a:lnTo>
                  <a:lnTo>
                    <a:pt x="469" y="383"/>
                  </a:lnTo>
                  <a:lnTo>
                    <a:pt x="469" y="372"/>
                  </a:lnTo>
                  <a:lnTo>
                    <a:pt x="469" y="360"/>
                  </a:lnTo>
                  <a:lnTo>
                    <a:pt x="457" y="360"/>
                  </a:lnTo>
                  <a:lnTo>
                    <a:pt x="457" y="347"/>
                  </a:lnTo>
                  <a:lnTo>
                    <a:pt x="457" y="335"/>
                  </a:lnTo>
                  <a:lnTo>
                    <a:pt x="457" y="324"/>
                  </a:lnTo>
                  <a:lnTo>
                    <a:pt x="457" y="312"/>
                  </a:lnTo>
                  <a:lnTo>
                    <a:pt x="457" y="299"/>
                  </a:lnTo>
                  <a:lnTo>
                    <a:pt x="469" y="299"/>
                  </a:lnTo>
                  <a:lnTo>
                    <a:pt x="480" y="299"/>
                  </a:lnTo>
                  <a:lnTo>
                    <a:pt x="494" y="299"/>
                  </a:lnTo>
                  <a:lnTo>
                    <a:pt x="505" y="299"/>
                  </a:lnTo>
                  <a:lnTo>
                    <a:pt x="505" y="287"/>
                  </a:lnTo>
                  <a:lnTo>
                    <a:pt x="517" y="287"/>
                  </a:lnTo>
                  <a:lnTo>
                    <a:pt x="505" y="287"/>
                  </a:lnTo>
                  <a:lnTo>
                    <a:pt x="505" y="276"/>
                  </a:lnTo>
                  <a:lnTo>
                    <a:pt x="517" y="276"/>
                  </a:lnTo>
                  <a:lnTo>
                    <a:pt x="505" y="276"/>
                  </a:lnTo>
                  <a:lnTo>
                    <a:pt x="517" y="276"/>
                  </a:lnTo>
                  <a:lnTo>
                    <a:pt x="505" y="264"/>
                  </a:lnTo>
                  <a:lnTo>
                    <a:pt x="517" y="264"/>
                  </a:lnTo>
                  <a:lnTo>
                    <a:pt x="517" y="251"/>
                  </a:lnTo>
                  <a:lnTo>
                    <a:pt x="517" y="264"/>
                  </a:lnTo>
                  <a:lnTo>
                    <a:pt x="517" y="251"/>
                  </a:lnTo>
                  <a:lnTo>
                    <a:pt x="528" y="239"/>
                  </a:lnTo>
                  <a:lnTo>
                    <a:pt x="576" y="239"/>
                  </a:lnTo>
                  <a:lnTo>
                    <a:pt x="576" y="144"/>
                  </a:lnTo>
                  <a:lnTo>
                    <a:pt x="661" y="144"/>
                  </a:lnTo>
                  <a:lnTo>
                    <a:pt x="661" y="132"/>
                  </a:lnTo>
                  <a:lnTo>
                    <a:pt x="672" y="132"/>
                  </a:lnTo>
                  <a:lnTo>
                    <a:pt x="686" y="120"/>
                  </a:lnTo>
                  <a:lnTo>
                    <a:pt x="686" y="107"/>
                  </a:lnTo>
                  <a:lnTo>
                    <a:pt x="686" y="96"/>
                  </a:lnTo>
                  <a:lnTo>
                    <a:pt x="697" y="96"/>
                  </a:lnTo>
                  <a:lnTo>
                    <a:pt x="697" y="107"/>
                  </a:lnTo>
                  <a:lnTo>
                    <a:pt x="697" y="96"/>
                  </a:lnTo>
                  <a:lnTo>
                    <a:pt x="709" y="96"/>
                  </a:lnTo>
                  <a:lnTo>
                    <a:pt x="709" y="107"/>
                  </a:lnTo>
                  <a:lnTo>
                    <a:pt x="720" y="107"/>
                  </a:lnTo>
                  <a:lnTo>
                    <a:pt x="734" y="107"/>
                  </a:lnTo>
                  <a:lnTo>
                    <a:pt x="734" y="96"/>
                  </a:lnTo>
                  <a:lnTo>
                    <a:pt x="745" y="96"/>
                  </a:lnTo>
                  <a:lnTo>
                    <a:pt x="745" y="84"/>
                  </a:lnTo>
                  <a:lnTo>
                    <a:pt x="734" y="84"/>
                  </a:lnTo>
                  <a:lnTo>
                    <a:pt x="745" y="84"/>
                  </a:lnTo>
                  <a:lnTo>
                    <a:pt x="734" y="84"/>
                  </a:lnTo>
                  <a:lnTo>
                    <a:pt x="734" y="72"/>
                  </a:lnTo>
                  <a:lnTo>
                    <a:pt x="745" y="59"/>
                  </a:lnTo>
                  <a:lnTo>
                    <a:pt x="745" y="48"/>
                  </a:lnTo>
                  <a:lnTo>
                    <a:pt x="734" y="48"/>
                  </a:lnTo>
                  <a:lnTo>
                    <a:pt x="734" y="36"/>
                  </a:lnTo>
                  <a:lnTo>
                    <a:pt x="720" y="36"/>
                  </a:lnTo>
                  <a:lnTo>
                    <a:pt x="734" y="36"/>
                  </a:lnTo>
                  <a:lnTo>
                    <a:pt x="720" y="36"/>
                  </a:lnTo>
                  <a:lnTo>
                    <a:pt x="720" y="25"/>
                  </a:lnTo>
                  <a:lnTo>
                    <a:pt x="734" y="25"/>
                  </a:lnTo>
                  <a:lnTo>
                    <a:pt x="757" y="0"/>
                  </a:lnTo>
                  <a:lnTo>
                    <a:pt x="505" y="0"/>
                  </a:lnTo>
                  <a:lnTo>
                    <a:pt x="494" y="0"/>
                  </a:lnTo>
                  <a:lnTo>
                    <a:pt x="480" y="0"/>
                  </a:lnTo>
                  <a:lnTo>
                    <a:pt x="373" y="0"/>
                  </a:lnTo>
                  <a:lnTo>
                    <a:pt x="373" y="48"/>
                  </a:lnTo>
                  <a:lnTo>
                    <a:pt x="181" y="48"/>
                  </a:lnTo>
                  <a:lnTo>
                    <a:pt x="181" y="144"/>
                  </a:lnTo>
                  <a:lnTo>
                    <a:pt x="192" y="144"/>
                  </a:lnTo>
                  <a:lnTo>
                    <a:pt x="192" y="228"/>
                  </a:lnTo>
                  <a:lnTo>
                    <a:pt x="192" y="239"/>
                  </a:lnTo>
                  <a:lnTo>
                    <a:pt x="192" y="251"/>
                  </a:lnTo>
                  <a:lnTo>
                    <a:pt x="181" y="251"/>
                  </a:lnTo>
                  <a:lnTo>
                    <a:pt x="169" y="264"/>
                  </a:lnTo>
                  <a:lnTo>
                    <a:pt x="158" y="276"/>
                  </a:lnTo>
                  <a:lnTo>
                    <a:pt x="144" y="287"/>
                  </a:lnTo>
                  <a:lnTo>
                    <a:pt x="133" y="287"/>
                  </a:lnTo>
                  <a:lnTo>
                    <a:pt x="121" y="287"/>
                  </a:lnTo>
                  <a:lnTo>
                    <a:pt x="110" y="276"/>
                  </a:lnTo>
                  <a:lnTo>
                    <a:pt x="96" y="287"/>
                  </a:lnTo>
                  <a:lnTo>
                    <a:pt x="96" y="299"/>
                  </a:lnTo>
                  <a:lnTo>
                    <a:pt x="85" y="299"/>
                  </a:lnTo>
                  <a:lnTo>
                    <a:pt x="85" y="312"/>
                  </a:lnTo>
                  <a:lnTo>
                    <a:pt x="73" y="312"/>
                  </a:lnTo>
                  <a:lnTo>
                    <a:pt x="62" y="312"/>
                  </a:lnTo>
                  <a:lnTo>
                    <a:pt x="62" y="324"/>
                  </a:lnTo>
                  <a:lnTo>
                    <a:pt x="48" y="324"/>
                  </a:lnTo>
                  <a:lnTo>
                    <a:pt x="48" y="312"/>
                  </a:lnTo>
                  <a:lnTo>
                    <a:pt x="48" y="324"/>
                  </a:lnTo>
                  <a:lnTo>
                    <a:pt x="37" y="335"/>
                  </a:lnTo>
                  <a:lnTo>
                    <a:pt x="48" y="347"/>
                  </a:lnTo>
                  <a:lnTo>
                    <a:pt x="37" y="347"/>
                  </a:lnTo>
                  <a:lnTo>
                    <a:pt x="37" y="360"/>
                  </a:lnTo>
                  <a:lnTo>
                    <a:pt x="37" y="372"/>
                  </a:lnTo>
                  <a:lnTo>
                    <a:pt x="25" y="360"/>
                  </a:lnTo>
                  <a:lnTo>
                    <a:pt x="14" y="360"/>
                  </a:lnTo>
                  <a:lnTo>
                    <a:pt x="0" y="360"/>
                  </a:lnTo>
                  <a:lnTo>
                    <a:pt x="0" y="372"/>
                  </a:lnTo>
                  <a:close/>
                </a:path>
              </a:pathLst>
            </a:custGeom>
            <a:solidFill>
              <a:schemeClr val="accent1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1" name="Freeform 176"/>
            <p:cNvSpPr>
              <a:spLocks/>
            </p:cNvSpPr>
            <p:nvPr/>
          </p:nvSpPr>
          <p:spPr bwMode="auto">
            <a:xfrm>
              <a:off x="1513" y="1056"/>
              <a:ext cx="709" cy="391"/>
            </a:xfrm>
            <a:custGeom>
              <a:avLst/>
              <a:gdLst>
                <a:gd name="T0" fmla="*/ 7 w 1479"/>
                <a:gd name="T1" fmla="*/ 11 h 791"/>
                <a:gd name="T2" fmla="*/ 18 w 1479"/>
                <a:gd name="T3" fmla="*/ 18 h 791"/>
                <a:gd name="T4" fmla="*/ 7 w 1479"/>
                <a:gd name="T5" fmla="*/ 35 h 791"/>
                <a:gd name="T6" fmla="*/ 18 w 1479"/>
                <a:gd name="T7" fmla="*/ 35 h 791"/>
                <a:gd name="T8" fmla="*/ 23 w 1479"/>
                <a:gd name="T9" fmla="*/ 47 h 791"/>
                <a:gd name="T10" fmla="*/ 12 w 1479"/>
                <a:gd name="T11" fmla="*/ 59 h 791"/>
                <a:gd name="T12" fmla="*/ 18 w 1479"/>
                <a:gd name="T13" fmla="*/ 65 h 791"/>
                <a:gd name="T14" fmla="*/ 31 w 1479"/>
                <a:gd name="T15" fmla="*/ 83 h 791"/>
                <a:gd name="T16" fmla="*/ 31 w 1479"/>
                <a:gd name="T17" fmla="*/ 95 h 791"/>
                <a:gd name="T18" fmla="*/ 42 w 1479"/>
                <a:gd name="T19" fmla="*/ 100 h 791"/>
                <a:gd name="T20" fmla="*/ 59 w 1479"/>
                <a:gd name="T21" fmla="*/ 95 h 791"/>
                <a:gd name="T22" fmla="*/ 77 w 1479"/>
                <a:gd name="T23" fmla="*/ 95 h 791"/>
                <a:gd name="T24" fmla="*/ 93 w 1479"/>
                <a:gd name="T25" fmla="*/ 83 h 791"/>
                <a:gd name="T26" fmla="*/ 111 w 1479"/>
                <a:gd name="T27" fmla="*/ 89 h 791"/>
                <a:gd name="T28" fmla="*/ 116 w 1479"/>
                <a:gd name="T29" fmla="*/ 113 h 791"/>
                <a:gd name="T30" fmla="*/ 123 w 1479"/>
                <a:gd name="T31" fmla="*/ 136 h 791"/>
                <a:gd name="T32" fmla="*/ 139 w 1479"/>
                <a:gd name="T33" fmla="*/ 148 h 791"/>
                <a:gd name="T34" fmla="*/ 134 w 1479"/>
                <a:gd name="T35" fmla="*/ 172 h 791"/>
                <a:gd name="T36" fmla="*/ 128 w 1479"/>
                <a:gd name="T37" fmla="*/ 190 h 791"/>
                <a:gd name="T38" fmla="*/ 123 w 1479"/>
                <a:gd name="T39" fmla="*/ 219 h 791"/>
                <a:gd name="T40" fmla="*/ 134 w 1479"/>
                <a:gd name="T41" fmla="*/ 231 h 791"/>
                <a:gd name="T42" fmla="*/ 157 w 1479"/>
                <a:gd name="T43" fmla="*/ 231 h 791"/>
                <a:gd name="T44" fmla="*/ 169 w 1479"/>
                <a:gd name="T45" fmla="*/ 231 h 791"/>
                <a:gd name="T46" fmla="*/ 180 w 1479"/>
                <a:gd name="T47" fmla="*/ 237 h 791"/>
                <a:gd name="T48" fmla="*/ 197 w 1479"/>
                <a:gd name="T49" fmla="*/ 231 h 791"/>
                <a:gd name="T50" fmla="*/ 215 w 1479"/>
                <a:gd name="T51" fmla="*/ 249 h 791"/>
                <a:gd name="T52" fmla="*/ 226 w 1479"/>
                <a:gd name="T53" fmla="*/ 255 h 791"/>
                <a:gd name="T54" fmla="*/ 226 w 1479"/>
                <a:gd name="T55" fmla="*/ 290 h 791"/>
                <a:gd name="T56" fmla="*/ 226 w 1479"/>
                <a:gd name="T57" fmla="*/ 308 h 791"/>
                <a:gd name="T58" fmla="*/ 238 w 1479"/>
                <a:gd name="T59" fmla="*/ 320 h 791"/>
                <a:gd name="T60" fmla="*/ 261 w 1479"/>
                <a:gd name="T61" fmla="*/ 332 h 791"/>
                <a:gd name="T62" fmla="*/ 272 w 1479"/>
                <a:gd name="T63" fmla="*/ 332 h 791"/>
                <a:gd name="T64" fmla="*/ 277 w 1479"/>
                <a:gd name="T65" fmla="*/ 350 h 791"/>
                <a:gd name="T66" fmla="*/ 266 w 1479"/>
                <a:gd name="T67" fmla="*/ 367 h 791"/>
                <a:gd name="T68" fmla="*/ 266 w 1479"/>
                <a:gd name="T69" fmla="*/ 385 h 791"/>
                <a:gd name="T70" fmla="*/ 358 w 1479"/>
                <a:gd name="T71" fmla="*/ 391 h 791"/>
                <a:gd name="T72" fmla="*/ 565 w 1479"/>
                <a:gd name="T73" fmla="*/ 385 h 791"/>
                <a:gd name="T74" fmla="*/ 645 w 1479"/>
                <a:gd name="T75" fmla="*/ 290 h 791"/>
                <a:gd name="T76" fmla="*/ 686 w 1479"/>
                <a:gd name="T77" fmla="*/ 290 h 791"/>
                <a:gd name="T78" fmla="*/ 703 w 1479"/>
                <a:gd name="T79" fmla="*/ 296 h 791"/>
                <a:gd name="T80" fmla="*/ 709 w 1479"/>
                <a:gd name="T81" fmla="*/ 266 h 791"/>
                <a:gd name="T82" fmla="*/ 709 w 1479"/>
                <a:gd name="T83" fmla="*/ 214 h 791"/>
                <a:gd name="T84" fmla="*/ 709 w 1479"/>
                <a:gd name="T85" fmla="*/ 142 h 791"/>
                <a:gd name="T86" fmla="*/ 709 w 1479"/>
                <a:gd name="T87" fmla="*/ 95 h 791"/>
                <a:gd name="T88" fmla="*/ 709 w 1479"/>
                <a:gd name="T89" fmla="*/ 65 h 791"/>
                <a:gd name="T90" fmla="*/ 709 w 1479"/>
                <a:gd name="T91" fmla="*/ 18 h 791"/>
                <a:gd name="T92" fmla="*/ 346 w 1479"/>
                <a:gd name="T93" fmla="*/ 0 h 791"/>
                <a:gd name="T94" fmla="*/ 261 w 1479"/>
                <a:gd name="T95" fmla="*/ 0 h 791"/>
                <a:gd name="T96" fmla="*/ 146 w 1479"/>
                <a:gd name="T97" fmla="*/ 0 h 791"/>
                <a:gd name="T98" fmla="*/ 0 w 1479"/>
                <a:gd name="T99" fmla="*/ 0 h 79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479"/>
                <a:gd name="T151" fmla="*/ 0 h 791"/>
                <a:gd name="T152" fmla="*/ 1479 w 1479"/>
                <a:gd name="T153" fmla="*/ 791 h 79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479" h="791">
                  <a:moveTo>
                    <a:pt x="0" y="0"/>
                  </a:moveTo>
                  <a:lnTo>
                    <a:pt x="0" y="11"/>
                  </a:lnTo>
                  <a:lnTo>
                    <a:pt x="14" y="11"/>
                  </a:lnTo>
                  <a:lnTo>
                    <a:pt x="14" y="23"/>
                  </a:lnTo>
                  <a:lnTo>
                    <a:pt x="14" y="36"/>
                  </a:lnTo>
                  <a:lnTo>
                    <a:pt x="25" y="48"/>
                  </a:lnTo>
                  <a:lnTo>
                    <a:pt x="25" y="36"/>
                  </a:lnTo>
                  <a:lnTo>
                    <a:pt x="37" y="36"/>
                  </a:lnTo>
                  <a:lnTo>
                    <a:pt x="37" y="48"/>
                  </a:lnTo>
                  <a:lnTo>
                    <a:pt x="25" y="59"/>
                  </a:lnTo>
                  <a:lnTo>
                    <a:pt x="25" y="71"/>
                  </a:lnTo>
                  <a:lnTo>
                    <a:pt x="14" y="71"/>
                  </a:lnTo>
                  <a:lnTo>
                    <a:pt x="25" y="71"/>
                  </a:lnTo>
                  <a:lnTo>
                    <a:pt x="25" y="84"/>
                  </a:lnTo>
                  <a:lnTo>
                    <a:pt x="25" y="71"/>
                  </a:lnTo>
                  <a:lnTo>
                    <a:pt x="37" y="71"/>
                  </a:lnTo>
                  <a:lnTo>
                    <a:pt x="37" y="84"/>
                  </a:lnTo>
                  <a:lnTo>
                    <a:pt x="48" y="84"/>
                  </a:lnTo>
                  <a:lnTo>
                    <a:pt x="37" y="96"/>
                  </a:lnTo>
                  <a:lnTo>
                    <a:pt x="48" y="96"/>
                  </a:lnTo>
                  <a:lnTo>
                    <a:pt x="48" y="107"/>
                  </a:lnTo>
                  <a:lnTo>
                    <a:pt x="37" y="107"/>
                  </a:lnTo>
                  <a:lnTo>
                    <a:pt x="37" y="119"/>
                  </a:lnTo>
                  <a:lnTo>
                    <a:pt x="25" y="119"/>
                  </a:lnTo>
                  <a:lnTo>
                    <a:pt x="14" y="119"/>
                  </a:lnTo>
                  <a:lnTo>
                    <a:pt x="14" y="132"/>
                  </a:lnTo>
                  <a:lnTo>
                    <a:pt x="25" y="132"/>
                  </a:lnTo>
                  <a:lnTo>
                    <a:pt x="37" y="132"/>
                  </a:lnTo>
                  <a:lnTo>
                    <a:pt x="37" y="144"/>
                  </a:lnTo>
                  <a:lnTo>
                    <a:pt x="37" y="155"/>
                  </a:lnTo>
                  <a:lnTo>
                    <a:pt x="48" y="155"/>
                  </a:lnTo>
                  <a:lnTo>
                    <a:pt x="64" y="167"/>
                  </a:lnTo>
                  <a:lnTo>
                    <a:pt x="64" y="180"/>
                  </a:lnTo>
                  <a:lnTo>
                    <a:pt x="64" y="192"/>
                  </a:lnTo>
                  <a:lnTo>
                    <a:pt x="48" y="192"/>
                  </a:lnTo>
                  <a:lnTo>
                    <a:pt x="64" y="192"/>
                  </a:lnTo>
                  <a:lnTo>
                    <a:pt x="75" y="203"/>
                  </a:lnTo>
                  <a:lnTo>
                    <a:pt x="87" y="203"/>
                  </a:lnTo>
                  <a:lnTo>
                    <a:pt x="75" y="203"/>
                  </a:lnTo>
                  <a:lnTo>
                    <a:pt x="87" y="203"/>
                  </a:lnTo>
                  <a:lnTo>
                    <a:pt x="98" y="203"/>
                  </a:lnTo>
                  <a:lnTo>
                    <a:pt x="112" y="203"/>
                  </a:lnTo>
                  <a:lnTo>
                    <a:pt x="112" y="192"/>
                  </a:lnTo>
                  <a:lnTo>
                    <a:pt x="123" y="192"/>
                  </a:lnTo>
                  <a:lnTo>
                    <a:pt x="123" y="167"/>
                  </a:lnTo>
                  <a:lnTo>
                    <a:pt x="135" y="180"/>
                  </a:lnTo>
                  <a:lnTo>
                    <a:pt x="146" y="180"/>
                  </a:lnTo>
                  <a:lnTo>
                    <a:pt x="160" y="192"/>
                  </a:lnTo>
                  <a:lnTo>
                    <a:pt x="160" y="180"/>
                  </a:lnTo>
                  <a:lnTo>
                    <a:pt x="171" y="167"/>
                  </a:lnTo>
                  <a:lnTo>
                    <a:pt x="183" y="167"/>
                  </a:lnTo>
                  <a:lnTo>
                    <a:pt x="194" y="167"/>
                  </a:lnTo>
                  <a:lnTo>
                    <a:pt x="194" y="180"/>
                  </a:lnTo>
                  <a:lnTo>
                    <a:pt x="208" y="180"/>
                  </a:lnTo>
                  <a:lnTo>
                    <a:pt x="219" y="180"/>
                  </a:lnTo>
                  <a:lnTo>
                    <a:pt x="231" y="180"/>
                  </a:lnTo>
                  <a:lnTo>
                    <a:pt x="231" y="192"/>
                  </a:lnTo>
                  <a:lnTo>
                    <a:pt x="242" y="203"/>
                  </a:lnTo>
                  <a:lnTo>
                    <a:pt x="242" y="215"/>
                  </a:lnTo>
                  <a:lnTo>
                    <a:pt x="242" y="228"/>
                  </a:lnTo>
                  <a:lnTo>
                    <a:pt x="242" y="240"/>
                  </a:lnTo>
                  <a:lnTo>
                    <a:pt x="242" y="263"/>
                  </a:lnTo>
                  <a:lnTo>
                    <a:pt x="256" y="263"/>
                  </a:lnTo>
                  <a:lnTo>
                    <a:pt x="256" y="276"/>
                  </a:lnTo>
                  <a:lnTo>
                    <a:pt x="267" y="288"/>
                  </a:lnTo>
                  <a:lnTo>
                    <a:pt x="279" y="288"/>
                  </a:lnTo>
                  <a:lnTo>
                    <a:pt x="279" y="299"/>
                  </a:lnTo>
                  <a:lnTo>
                    <a:pt x="290" y="299"/>
                  </a:lnTo>
                  <a:lnTo>
                    <a:pt x="290" y="311"/>
                  </a:lnTo>
                  <a:lnTo>
                    <a:pt x="290" y="324"/>
                  </a:lnTo>
                  <a:lnTo>
                    <a:pt x="290" y="336"/>
                  </a:lnTo>
                  <a:lnTo>
                    <a:pt x="279" y="347"/>
                  </a:lnTo>
                  <a:lnTo>
                    <a:pt x="267" y="347"/>
                  </a:lnTo>
                  <a:lnTo>
                    <a:pt x="267" y="359"/>
                  </a:lnTo>
                  <a:lnTo>
                    <a:pt x="267" y="372"/>
                  </a:lnTo>
                  <a:lnTo>
                    <a:pt x="267" y="384"/>
                  </a:lnTo>
                  <a:lnTo>
                    <a:pt x="256" y="395"/>
                  </a:lnTo>
                  <a:lnTo>
                    <a:pt x="256" y="420"/>
                  </a:lnTo>
                  <a:lnTo>
                    <a:pt x="256" y="432"/>
                  </a:lnTo>
                  <a:lnTo>
                    <a:pt x="256" y="443"/>
                  </a:lnTo>
                  <a:lnTo>
                    <a:pt x="267" y="443"/>
                  </a:lnTo>
                  <a:lnTo>
                    <a:pt x="267" y="455"/>
                  </a:lnTo>
                  <a:lnTo>
                    <a:pt x="279" y="455"/>
                  </a:lnTo>
                  <a:lnTo>
                    <a:pt x="279" y="468"/>
                  </a:lnTo>
                  <a:lnTo>
                    <a:pt x="290" y="468"/>
                  </a:lnTo>
                  <a:lnTo>
                    <a:pt x="304" y="468"/>
                  </a:lnTo>
                  <a:lnTo>
                    <a:pt x="315" y="468"/>
                  </a:lnTo>
                  <a:lnTo>
                    <a:pt x="327" y="468"/>
                  </a:lnTo>
                  <a:lnTo>
                    <a:pt x="338" y="468"/>
                  </a:lnTo>
                  <a:lnTo>
                    <a:pt x="338" y="455"/>
                  </a:lnTo>
                  <a:lnTo>
                    <a:pt x="352" y="455"/>
                  </a:lnTo>
                  <a:lnTo>
                    <a:pt x="352" y="468"/>
                  </a:lnTo>
                  <a:lnTo>
                    <a:pt x="363" y="468"/>
                  </a:lnTo>
                  <a:lnTo>
                    <a:pt x="363" y="480"/>
                  </a:lnTo>
                  <a:lnTo>
                    <a:pt x="375" y="491"/>
                  </a:lnTo>
                  <a:lnTo>
                    <a:pt x="375" y="480"/>
                  </a:lnTo>
                  <a:lnTo>
                    <a:pt x="386" y="480"/>
                  </a:lnTo>
                  <a:lnTo>
                    <a:pt x="400" y="480"/>
                  </a:lnTo>
                  <a:lnTo>
                    <a:pt x="411" y="480"/>
                  </a:lnTo>
                  <a:lnTo>
                    <a:pt x="411" y="468"/>
                  </a:lnTo>
                  <a:lnTo>
                    <a:pt x="423" y="480"/>
                  </a:lnTo>
                  <a:lnTo>
                    <a:pt x="434" y="480"/>
                  </a:lnTo>
                  <a:lnTo>
                    <a:pt x="434" y="491"/>
                  </a:lnTo>
                  <a:lnTo>
                    <a:pt x="448" y="503"/>
                  </a:lnTo>
                  <a:lnTo>
                    <a:pt x="448" y="516"/>
                  </a:lnTo>
                  <a:lnTo>
                    <a:pt x="459" y="516"/>
                  </a:lnTo>
                  <a:lnTo>
                    <a:pt x="459" y="503"/>
                  </a:lnTo>
                  <a:lnTo>
                    <a:pt x="471" y="516"/>
                  </a:lnTo>
                  <a:lnTo>
                    <a:pt x="471" y="539"/>
                  </a:lnTo>
                  <a:lnTo>
                    <a:pt x="471" y="564"/>
                  </a:lnTo>
                  <a:lnTo>
                    <a:pt x="471" y="576"/>
                  </a:lnTo>
                  <a:lnTo>
                    <a:pt x="471" y="587"/>
                  </a:lnTo>
                  <a:lnTo>
                    <a:pt x="471" y="599"/>
                  </a:lnTo>
                  <a:lnTo>
                    <a:pt x="471" y="612"/>
                  </a:lnTo>
                  <a:lnTo>
                    <a:pt x="459" y="612"/>
                  </a:lnTo>
                  <a:lnTo>
                    <a:pt x="471" y="624"/>
                  </a:lnTo>
                  <a:lnTo>
                    <a:pt x="471" y="635"/>
                  </a:lnTo>
                  <a:lnTo>
                    <a:pt x="482" y="635"/>
                  </a:lnTo>
                  <a:lnTo>
                    <a:pt x="496" y="635"/>
                  </a:lnTo>
                  <a:lnTo>
                    <a:pt x="496" y="647"/>
                  </a:lnTo>
                  <a:lnTo>
                    <a:pt x="507" y="647"/>
                  </a:lnTo>
                  <a:lnTo>
                    <a:pt x="519" y="660"/>
                  </a:lnTo>
                  <a:lnTo>
                    <a:pt x="530" y="672"/>
                  </a:lnTo>
                  <a:lnTo>
                    <a:pt x="544" y="672"/>
                  </a:lnTo>
                  <a:lnTo>
                    <a:pt x="544" y="660"/>
                  </a:lnTo>
                  <a:lnTo>
                    <a:pt x="555" y="660"/>
                  </a:lnTo>
                  <a:lnTo>
                    <a:pt x="567" y="660"/>
                  </a:lnTo>
                  <a:lnTo>
                    <a:pt x="567" y="672"/>
                  </a:lnTo>
                  <a:lnTo>
                    <a:pt x="567" y="683"/>
                  </a:lnTo>
                  <a:lnTo>
                    <a:pt x="567" y="695"/>
                  </a:lnTo>
                  <a:lnTo>
                    <a:pt x="578" y="695"/>
                  </a:lnTo>
                  <a:lnTo>
                    <a:pt x="578" y="708"/>
                  </a:lnTo>
                  <a:lnTo>
                    <a:pt x="578" y="720"/>
                  </a:lnTo>
                  <a:lnTo>
                    <a:pt x="567" y="731"/>
                  </a:lnTo>
                  <a:lnTo>
                    <a:pt x="555" y="731"/>
                  </a:lnTo>
                  <a:lnTo>
                    <a:pt x="555" y="743"/>
                  </a:lnTo>
                  <a:lnTo>
                    <a:pt x="544" y="743"/>
                  </a:lnTo>
                  <a:lnTo>
                    <a:pt x="544" y="756"/>
                  </a:lnTo>
                  <a:lnTo>
                    <a:pt x="544" y="768"/>
                  </a:lnTo>
                  <a:lnTo>
                    <a:pt x="555" y="779"/>
                  </a:lnTo>
                  <a:lnTo>
                    <a:pt x="567" y="779"/>
                  </a:lnTo>
                  <a:lnTo>
                    <a:pt x="567" y="791"/>
                  </a:lnTo>
                  <a:lnTo>
                    <a:pt x="651" y="791"/>
                  </a:lnTo>
                  <a:lnTo>
                    <a:pt x="747" y="791"/>
                  </a:lnTo>
                  <a:lnTo>
                    <a:pt x="843" y="791"/>
                  </a:lnTo>
                  <a:lnTo>
                    <a:pt x="1168" y="791"/>
                  </a:lnTo>
                  <a:lnTo>
                    <a:pt x="1179" y="791"/>
                  </a:lnTo>
                  <a:lnTo>
                    <a:pt x="1179" y="779"/>
                  </a:lnTo>
                  <a:lnTo>
                    <a:pt x="1179" y="587"/>
                  </a:lnTo>
                  <a:lnTo>
                    <a:pt x="1239" y="587"/>
                  </a:lnTo>
                  <a:lnTo>
                    <a:pt x="1335" y="587"/>
                  </a:lnTo>
                  <a:lnTo>
                    <a:pt x="1346" y="587"/>
                  </a:lnTo>
                  <a:lnTo>
                    <a:pt x="1360" y="587"/>
                  </a:lnTo>
                  <a:lnTo>
                    <a:pt x="1394" y="587"/>
                  </a:lnTo>
                  <a:lnTo>
                    <a:pt x="1408" y="587"/>
                  </a:lnTo>
                  <a:lnTo>
                    <a:pt x="1431" y="587"/>
                  </a:lnTo>
                  <a:lnTo>
                    <a:pt x="1442" y="587"/>
                  </a:lnTo>
                  <a:lnTo>
                    <a:pt x="1456" y="587"/>
                  </a:lnTo>
                  <a:lnTo>
                    <a:pt x="1456" y="599"/>
                  </a:lnTo>
                  <a:lnTo>
                    <a:pt x="1467" y="599"/>
                  </a:lnTo>
                  <a:lnTo>
                    <a:pt x="1479" y="599"/>
                  </a:lnTo>
                  <a:lnTo>
                    <a:pt x="1479" y="576"/>
                  </a:lnTo>
                  <a:lnTo>
                    <a:pt x="1479" y="564"/>
                  </a:lnTo>
                  <a:lnTo>
                    <a:pt x="1479" y="539"/>
                  </a:lnTo>
                  <a:lnTo>
                    <a:pt x="1479" y="528"/>
                  </a:lnTo>
                  <a:lnTo>
                    <a:pt x="1479" y="491"/>
                  </a:lnTo>
                  <a:lnTo>
                    <a:pt x="1479" y="443"/>
                  </a:lnTo>
                  <a:lnTo>
                    <a:pt x="1479" y="432"/>
                  </a:lnTo>
                  <a:lnTo>
                    <a:pt x="1479" y="347"/>
                  </a:lnTo>
                  <a:lnTo>
                    <a:pt x="1479" y="311"/>
                  </a:lnTo>
                  <a:lnTo>
                    <a:pt x="1479" y="299"/>
                  </a:lnTo>
                  <a:lnTo>
                    <a:pt x="1479" y="288"/>
                  </a:lnTo>
                  <a:lnTo>
                    <a:pt x="1479" y="251"/>
                  </a:lnTo>
                  <a:lnTo>
                    <a:pt x="1479" y="215"/>
                  </a:lnTo>
                  <a:lnTo>
                    <a:pt x="1479" y="203"/>
                  </a:lnTo>
                  <a:lnTo>
                    <a:pt x="1479" y="192"/>
                  </a:lnTo>
                  <a:lnTo>
                    <a:pt x="1479" y="167"/>
                  </a:lnTo>
                  <a:lnTo>
                    <a:pt x="1479" y="155"/>
                  </a:lnTo>
                  <a:lnTo>
                    <a:pt x="1479" y="144"/>
                  </a:lnTo>
                  <a:lnTo>
                    <a:pt x="1479" y="132"/>
                  </a:lnTo>
                  <a:lnTo>
                    <a:pt x="1479" y="96"/>
                  </a:lnTo>
                  <a:lnTo>
                    <a:pt x="1479" y="59"/>
                  </a:lnTo>
                  <a:lnTo>
                    <a:pt x="1479" y="48"/>
                  </a:lnTo>
                  <a:lnTo>
                    <a:pt x="1479" y="36"/>
                  </a:lnTo>
                  <a:lnTo>
                    <a:pt x="1479" y="11"/>
                  </a:lnTo>
                  <a:lnTo>
                    <a:pt x="1479" y="0"/>
                  </a:lnTo>
                  <a:lnTo>
                    <a:pt x="747" y="0"/>
                  </a:lnTo>
                  <a:lnTo>
                    <a:pt x="722" y="0"/>
                  </a:lnTo>
                  <a:lnTo>
                    <a:pt x="688" y="0"/>
                  </a:lnTo>
                  <a:lnTo>
                    <a:pt x="651" y="0"/>
                  </a:lnTo>
                  <a:lnTo>
                    <a:pt x="567" y="0"/>
                  </a:lnTo>
                  <a:lnTo>
                    <a:pt x="544" y="0"/>
                  </a:lnTo>
                  <a:lnTo>
                    <a:pt x="448" y="0"/>
                  </a:lnTo>
                  <a:lnTo>
                    <a:pt x="363" y="0"/>
                  </a:lnTo>
                  <a:lnTo>
                    <a:pt x="352" y="0"/>
                  </a:lnTo>
                  <a:lnTo>
                    <a:pt x="304" y="0"/>
                  </a:lnTo>
                  <a:lnTo>
                    <a:pt x="160" y="0"/>
                  </a:lnTo>
                  <a:lnTo>
                    <a:pt x="146" y="0"/>
                  </a:lnTo>
                  <a:lnTo>
                    <a:pt x="13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EC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2" name="Freeform 177"/>
            <p:cNvSpPr>
              <a:spLocks/>
            </p:cNvSpPr>
            <p:nvPr/>
          </p:nvSpPr>
          <p:spPr bwMode="auto">
            <a:xfrm>
              <a:off x="1513" y="1056"/>
              <a:ext cx="709" cy="391"/>
            </a:xfrm>
            <a:custGeom>
              <a:avLst/>
              <a:gdLst>
                <a:gd name="T0" fmla="*/ 7 w 1479"/>
                <a:gd name="T1" fmla="*/ 11 h 791"/>
                <a:gd name="T2" fmla="*/ 18 w 1479"/>
                <a:gd name="T3" fmla="*/ 18 h 791"/>
                <a:gd name="T4" fmla="*/ 7 w 1479"/>
                <a:gd name="T5" fmla="*/ 35 h 791"/>
                <a:gd name="T6" fmla="*/ 18 w 1479"/>
                <a:gd name="T7" fmla="*/ 35 h 791"/>
                <a:gd name="T8" fmla="*/ 23 w 1479"/>
                <a:gd name="T9" fmla="*/ 47 h 791"/>
                <a:gd name="T10" fmla="*/ 12 w 1479"/>
                <a:gd name="T11" fmla="*/ 59 h 791"/>
                <a:gd name="T12" fmla="*/ 18 w 1479"/>
                <a:gd name="T13" fmla="*/ 65 h 791"/>
                <a:gd name="T14" fmla="*/ 31 w 1479"/>
                <a:gd name="T15" fmla="*/ 83 h 791"/>
                <a:gd name="T16" fmla="*/ 31 w 1479"/>
                <a:gd name="T17" fmla="*/ 95 h 791"/>
                <a:gd name="T18" fmla="*/ 42 w 1479"/>
                <a:gd name="T19" fmla="*/ 100 h 791"/>
                <a:gd name="T20" fmla="*/ 59 w 1479"/>
                <a:gd name="T21" fmla="*/ 95 h 791"/>
                <a:gd name="T22" fmla="*/ 77 w 1479"/>
                <a:gd name="T23" fmla="*/ 95 h 791"/>
                <a:gd name="T24" fmla="*/ 93 w 1479"/>
                <a:gd name="T25" fmla="*/ 83 h 791"/>
                <a:gd name="T26" fmla="*/ 111 w 1479"/>
                <a:gd name="T27" fmla="*/ 89 h 791"/>
                <a:gd name="T28" fmla="*/ 116 w 1479"/>
                <a:gd name="T29" fmla="*/ 113 h 791"/>
                <a:gd name="T30" fmla="*/ 123 w 1479"/>
                <a:gd name="T31" fmla="*/ 136 h 791"/>
                <a:gd name="T32" fmla="*/ 139 w 1479"/>
                <a:gd name="T33" fmla="*/ 148 h 791"/>
                <a:gd name="T34" fmla="*/ 134 w 1479"/>
                <a:gd name="T35" fmla="*/ 172 h 791"/>
                <a:gd name="T36" fmla="*/ 128 w 1479"/>
                <a:gd name="T37" fmla="*/ 190 h 791"/>
                <a:gd name="T38" fmla="*/ 123 w 1479"/>
                <a:gd name="T39" fmla="*/ 219 h 791"/>
                <a:gd name="T40" fmla="*/ 134 w 1479"/>
                <a:gd name="T41" fmla="*/ 231 h 791"/>
                <a:gd name="T42" fmla="*/ 157 w 1479"/>
                <a:gd name="T43" fmla="*/ 231 h 791"/>
                <a:gd name="T44" fmla="*/ 169 w 1479"/>
                <a:gd name="T45" fmla="*/ 231 h 791"/>
                <a:gd name="T46" fmla="*/ 180 w 1479"/>
                <a:gd name="T47" fmla="*/ 237 h 791"/>
                <a:gd name="T48" fmla="*/ 197 w 1479"/>
                <a:gd name="T49" fmla="*/ 231 h 791"/>
                <a:gd name="T50" fmla="*/ 215 w 1479"/>
                <a:gd name="T51" fmla="*/ 249 h 791"/>
                <a:gd name="T52" fmla="*/ 226 w 1479"/>
                <a:gd name="T53" fmla="*/ 255 h 791"/>
                <a:gd name="T54" fmla="*/ 226 w 1479"/>
                <a:gd name="T55" fmla="*/ 290 h 791"/>
                <a:gd name="T56" fmla="*/ 226 w 1479"/>
                <a:gd name="T57" fmla="*/ 308 h 791"/>
                <a:gd name="T58" fmla="*/ 238 w 1479"/>
                <a:gd name="T59" fmla="*/ 320 h 791"/>
                <a:gd name="T60" fmla="*/ 261 w 1479"/>
                <a:gd name="T61" fmla="*/ 332 h 791"/>
                <a:gd name="T62" fmla="*/ 272 w 1479"/>
                <a:gd name="T63" fmla="*/ 332 h 791"/>
                <a:gd name="T64" fmla="*/ 277 w 1479"/>
                <a:gd name="T65" fmla="*/ 350 h 791"/>
                <a:gd name="T66" fmla="*/ 266 w 1479"/>
                <a:gd name="T67" fmla="*/ 367 h 791"/>
                <a:gd name="T68" fmla="*/ 266 w 1479"/>
                <a:gd name="T69" fmla="*/ 385 h 791"/>
                <a:gd name="T70" fmla="*/ 358 w 1479"/>
                <a:gd name="T71" fmla="*/ 391 h 791"/>
                <a:gd name="T72" fmla="*/ 565 w 1479"/>
                <a:gd name="T73" fmla="*/ 385 h 791"/>
                <a:gd name="T74" fmla="*/ 645 w 1479"/>
                <a:gd name="T75" fmla="*/ 290 h 791"/>
                <a:gd name="T76" fmla="*/ 686 w 1479"/>
                <a:gd name="T77" fmla="*/ 290 h 791"/>
                <a:gd name="T78" fmla="*/ 703 w 1479"/>
                <a:gd name="T79" fmla="*/ 296 h 791"/>
                <a:gd name="T80" fmla="*/ 709 w 1479"/>
                <a:gd name="T81" fmla="*/ 266 h 791"/>
                <a:gd name="T82" fmla="*/ 709 w 1479"/>
                <a:gd name="T83" fmla="*/ 214 h 791"/>
                <a:gd name="T84" fmla="*/ 709 w 1479"/>
                <a:gd name="T85" fmla="*/ 142 h 791"/>
                <a:gd name="T86" fmla="*/ 709 w 1479"/>
                <a:gd name="T87" fmla="*/ 95 h 791"/>
                <a:gd name="T88" fmla="*/ 709 w 1479"/>
                <a:gd name="T89" fmla="*/ 65 h 791"/>
                <a:gd name="T90" fmla="*/ 709 w 1479"/>
                <a:gd name="T91" fmla="*/ 18 h 791"/>
                <a:gd name="T92" fmla="*/ 346 w 1479"/>
                <a:gd name="T93" fmla="*/ 0 h 791"/>
                <a:gd name="T94" fmla="*/ 261 w 1479"/>
                <a:gd name="T95" fmla="*/ 0 h 791"/>
                <a:gd name="T96" fmla="*/ 146 w 1479"/>
                <a:gd name="T97" fmla="*/ 0 h 791"/>
                <a:gd name="T98" fmla="*/ 0 w 1479"/>
                <a:gd name="T99" fmla="*/ 0 h 79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479"/>
                <a:gd name="T151" fmla="*/ 0 h 791"/>
                <a:gd name="T152" fmla="*/ 1479 w 1479"/>
                <a:gd name="T153" fmla="*/ 791 h 79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479" h="791">
                  <a:moveTo>
                    <a:pt x="0" y="0"/>
                  </a:moveTo>
                  <a:lnTo>
                    <a:pt x="0" y="11"/>
                  </a:lnTo>
                  <a:lnTo>
                    <a:pt x="14" y="11"/>
                  </a:lnTo>
                  <a:lnTo>
                    <a:pt x="14" y="23"/>
                  </a:lnTo>
                  <a:lnTo>
                    <a:pt x="14" y="36"/>
                  </a:lnTo>
                  <a:lnTo>
                    <a:pt x="25" y="48"/>
                  </a:lnTo>
                  <a:lnTo>
                    <a:pt x="25" y="36"/>
                  </a:lnTo>
                  <a:lnTo>
                    <a:pt x="37" y="36"/>
                  </a:lnTo>
                  <a:lnTo>
                    <a:pt x="37" y="48"/>
                  </a:lnTo>
                  <a:lnTo>
                    <a:pt x="25" y="59"/>
                  </a:lnTo>
                  <a:lnTo>
                    <a:pt x="25" y="71"/>
                  </a:lnTo>
                  <a:lnTo>
                    <a:pt x="14" y="71"/>
                  </a:lnTo>
                  <a:lnTo>
                    <a:pt x="25" y="71"/>
                  </a:lnTo>
                  <a:lnTo>
                    <a:pt x="25" y="84"/>
                  </a:lnTo>
                  <a:lnTo>
                    <a:pt x="25" y="71"/>
                  </a:lnTo>
                  <a:lnTo>
                    <a:pt x="37" y="71"/>
                  </a:lnTo>
                  <a:lnTo>
                    <a:pt x="37" y="84"/>
                  </a:lnTo>
                  <a:lnTo>
                    <a:pt x="48" y="84"/>
                  </a:lnTo>
                  <a:lnTo>
                    <a:pt x="37" y="96"/>
                  </a:lnTo>
                  <a:lnTo>
                    <a:pt x="48" y="96"/>
                  </a:lnTo>
                  <a:lnTo>
                    <a:pt x="48" y="107"/>
                  </a:lnTo>
                  <a:lnTo>
                    <a:pt x="37" y="107"/>
                  </a:lnTo>
                  <a:lnTo>
                    <a:pt x="37" y="119"/>
                  </a:lnTo>
                  <a:lnTo>
                    <a:pt x="25" y="119"/>
                  </a:lnTo>
                  <a:lnTo>
                    <a:pt x="14" y="119"/>
                  </a:lnTo>
                  <a:lnTo>
                    <a:pt x="14" y="132"/>
                  </a:lnTo>
                  <a:lnTo>
                    <a:pt x="25" y="132"/>
                  </a:lnTo>
                  <a:lnTo>
                    <a:pt x="37" y="132"/>
                  </a:lnTo>
                  <a:lnTo>
                    <a:pt x="37" y="144"/>
                  </a:lnTo>
                  <a:lnTo>
                    <a:pt x="37" y="155"/>
                  </a:lnTo>
                  <a:lnTo>
                    <a:pt x="48" y="155"/>
                  </a:lnTo>
                  <a:lnTo>
                    <a:pt x="64" y="167"/>
                  </a:lnTo>
                  <a:lnTo>
                    <a:pt x="64" y="180"/>
                  </a:lnTo>
                  <a:lnTo>
                    <a:pt x="64" y="192"/>
                  </a:lnTo>
                  <a:lnTo>
                    <a:pt x="48" y="192"/>
                  </a:lnTo>
                  <a:lnTo>
                    <a:pt x="64" y="192"/>
                  </a:lnTo>
                  <a:lnTo>
                    <a:pt x="75" y="203"/>
                  </a:lnTo>
                  <a:lnTo>
                    <a:pt x="87" y="203"/>
                  </a:lnTo>
                  <a:lnTo>
                    <a:pt x="75" y="203"/>
                  </a:lnTo>
                  <a:lnTo>
                    <a:pt x="87" y="203"/>
                  </a:lnTo>
                  <a:lnTo>
                    <a:pt x="98" y="203"/>
                  </a:lnTo>
                  <a:lnTo>
                    <a:pt x="112" y="203"/>
                  </a:lnTo>
                  <a:lnTo>
                    <a:pt x="112" y="192"/>
                  </a:lnTo>
                  <a:lnTo>
                    <a:pt x="123" y="192"/>
                  </a:lnTo>
                  <a:lnTo>
                    <a:pt x="123" y="167"/>
                  </a:lnTo>
                  <a:lnTo>
                    <a:pt x="135" y="180"/>
                  </a:lnTo>
                  <a:lnTo>
                    <a:pt x="146" y="180"/>
                  </a:lnTo>
                  <a:lnTo>
                    <a:pt x="160" y="192"/>
                  </a:lnTo>
                  <a:lnTo>
                    <a:pt x="160" y="180"/>
                  </a:lnTo>
                  <a:lnTo>
                    <a:pt x="171" y="167"/>
                  </a:lnTo>
                  <a:lnTo>
                    <a:pt x="183" y="167"/>
                  </a:lnTo>
                  <a:lnTo>
                    <a:pt x="194" y="167"/>
                  </a:lnTo>
                  <a:lnTo>
                    <a:pt x="194" y="180"/>
                  </a:lnTo>
                  <a:lnTo>
                    <a:pt x="208" y="180"/>
                  </a:lnTo>
                  <a:lnTo>
                    <a:pt x="219" y="180"/>
                  </a:lnTo>
                  <a:lnTo>
                    <a:pt x="231" y="180"/>
                  </a:lnTo>
                  <a:lnTo>
                    <a:pt x="231" y="192"/>
                  </a:lnTo>
                  <a:lnTo>
                    <a:pt x="242" y="203"/>
                  </a:lnTo>
                  <a:lnTo>
                    <a:pt x="242" y="215"/>
                  </a:lnTo>
                  <a:lnTo>
                    <a:pt x="242" y="228"/>
                  </a:lnTo>
                  <a:lnTo>
                    <a:pt x="242" y="240"/>
                  </a:lnTo>
                  <a:lnTo>
                    <a:pt x="242" y="263"/>
                  </a:lnTo>
                  <a:lnTo>
                    <a:pt x="256" y="263"/>
                  </a:lnTo>
                  <a:lnTo>
                    <a:pt x="256" y="276"/>
                  </a:lnTo>
                  <a:lnTo>
                    <a:pt x="267" y="288"/>
                  </a:lnTo>
                  <a:lnTo>
                    <a:pt x="279" y="288"/>
                  </a:lnTo>
                  <a:lnTo>
                    <a:pt x="279" y="299"/>
                  </a:lnTo>
                  <a:lnTo>
                    <a:pt x="290" y="299"/>
                  </a:lnTo>
                  <a:lnTo>
                    <a:pt x="290" y="311"/>
                  </a:lnTo>
                  <a:lnTo>
                    <a:pt x="290" y="324"/>
                  </a:lnTo>
                  <a:lnTo>
                    <a:pt x="290" y="336"/>
                  </a:lnTo>
                  <a:lnTo>
                    <a:pt x="279" y="347"/>
                  </a:lnTo>
                  <a:lnTo>
                    <a:pt x="267" y="347"/>
                  </a:lnTo>
                  <a:lnTo>
                    <a:pt x="267" y="359"/>
                  </a:lnTo>
                  <a:lnTo>
                    <a:pt x="267" y="372"/>
                  </a:lnTo>
                  <a:lnTo>
                    <a:pt x="267" y="384"/>
                  </a:lnTo>
                  <a:lnTo>
                    <a:pt x="256" y="395"/>
                  </a:lnTo>
                  <a:lnTo>
                    <a:pt x="256" y="420"/>
                  </a:lnTo>
                  <a:lnTo>
                    <a:pt x="256" y="432"/>
                  </a:lnTo>
                  <a:lnTo>
                    <a:pt x="256" y="443"/>
                  </a:lnTo>
                  <a:lnTo>
                    <a:pt x="267" y="443"/>
                  </a:lnTo>
                  <a:lnTo>
                    <a:pt x="267" y="455"/>
                  </a:lnTo>
                  <a:lnTo>
                    <a:pt x="279" y="455"/>
                  </a:lnTo>
                  <a:lnTo>
                    <a:pt x="279" y="468"/>
                  </a:lnTo>
                  <a:lnTo>
                    <a:pt x="290" y="468"/>
                  </a:lnTo>
                  <a:lnTo>
                    <a:pt x="304" y="468"/>
                  </a:lnTo>
                  <a:lnTo>
                    <a:pt x="315" y="468"/>
                  </a:lnTo>
                  <a:lnTo>
                    <a:pt x="327" y="468"/>
                  </a:lnTo>
                  <a:lnTo>
                    <a:pt x="338" y="468"/>
                  </a:lnTo>
                  <a:lnTo>
                    <a:pt x="338" y="455"/>
                  </a:lnTo>
                  <a:lnTo>
                    <a:pt x="352" y="455"/>
                  </a:lnTo>
                  <a:lnTo>
                    <a:pt x="352" y="468"/>
                  </a:lnTo>
                  <a:lnTo>
                    <a:pt x="363" y="468"/>
                  </a:lnTo>
                  <a:lnTo>
                    <a:pt x="363" y="480"/>
                  </a:lnTo>
                  <a:lnTo>
                    <a:pt x="375" y="491"/>
                  </a:lnTo>
                  <a:lnTo>
                    <a:pt x="375" y="480"/>
                  </a:lnTo>
                  <a:lnTo>
                    <a:pt x="386" y="480"/>
                  </a:lnTo>
                  <a:lnTo>
                    <a:pt x="400" y="480"/>
                  </a:lnTo>
                  <a:lnTo>
                    <a:pt x="411" y="480"/>
                  </a:lnTo>
                  <a:lnTo>
                    <a:pt x="411" y="468"/>
                  </a:lnTo>
                  <a:lnTo>
                    <a:pt x="423" y="480"/>
                  </a:lnTo>
                  <a:lnTo>
                    <a:pt x="434" y="480"/>
                  </a:lnTo>
                  <a:lnTo>
                    <a:pt x="434" y="491"/>
                  </a:lnTo>
                  <a:lnTo>
                    <a:pt x="448" y="503"/>
                  </a:lnTo>
                  <a:lnTo>
                    <a:pt x="448" y="516"/>
                  </a:lnTo>
                  <a:lnTo>
                    <a:pt x="459" y="516"/>
                  </a:lnTo>
                  <a:lnTo>
                    <a:pt x="459" y="503"/>
                  </a:lnTo>
                  <a:lnTo>
                    <a:pt x="471" y="516"/>
                  </a:lnTo>
                  <a:lnTo>
                    <a:pt x="471" y="539"/>
                  </a:lnTo>
                  <a:lnTo>
                    <a:pt x="471" y="564"/>
                  </a:lnTo>
                  <a:lnTo>
                    <a:pt x="471" y="576"/>
                  </a:lnTo>
                  <a:lnTo>
                    <a:pt x="471" y="587"/>
                  </a:lnTo>
                  <a:lnTo>
                    <a:pt x="471" y="599"/>
                  </a:lnTo>
                  <a:lnTo>
                    <a:pt x="471" y="612"/>
                  </a:lnTo>
                  <a:lnTo>
                    <a:pt x="459" y="612"/>
                  </a:lnTo>
                  <a:lnTo>
                    <a:pt x="471" y="624"/>
                  </a:lnTo>
                  <a:lnTo>
                    <a:pt x="471" y="635"/>
                  </a:lnTo>
                  <a:lnTo>
                    <a:pt x="482" y="635"/>
                  </a:lnTo>
                  <a:lnTo>
                    <a:pt x="496" y="635"/>
                  </a:lnTo>
                  <a:lnTo>
                    <a:pt x="496" y="647"/>
                  </a:lnTo>
                  <a:lnTo>
                    <a:pt x="507" y="647"/>
                  </a:lnTo>
                  <a:lnTo>
                    <a:pt x="519" y="660"/>
                  </a:lnTo>
                  <a:lnTo>
                    <a:pt x="530" y="672"/>
                  </a:lnTo>
                  <a:lnTo>
                    <a:pt x="544" y="672"/>
                  </a:lnTo>
                  <a:lnTo>
                    <a:pt x="544" y="660"/>
                  </a:lnTo>
                  <a:lnTo>
                    <a:pt x="555" y="660"/>
                  </a:lnTo>
                  <a:lnTo>
                    <a:pt x="567" y="660"/>
                  </a:lnTo>
                  <a:lnTo>
                    <a:pt x="567" y="672"/>
                  </a:lnTo>
                  <a:lnTo>
                    <a:pt x="567" y="683"/>
                  </a:lnTo>
                  <a:lnTo>
                    <a:pt x="567" y="695"/>
                  </a:lnTo>
                  <a:lnTo>
                    <a:pt x="578" y="695"/>
                  </a:lnTo>
                  <a:lnTo>
                    <a:pt x="578" y="708"/>
                  </a:lnTo>
                  <a:lnTo>
                    <a:pt x="578" y="720"/>
                  </a:lnTo>
                  <a:lnTo>
                    <a:pt x="567" y="731"/>
                  </a:lnTo>
                  <a:lnTo>
                    <a:pt x="555" y="731"/>
                  </a:lnTo>
                  <a:lnTo>
                    <a:pt x="555" y="743"/>
                  </a:lnTo>
                  <a:lnTo>
                    <a:pt x="544" y="743"/>
                  </a:lnTo>
                  <a:lnTo>
                    <a:pt x="544" y="756"/>
                  </a:lnTo>
                  <a:lnTo>
                    <a:pt x="544" y="768"/>
                  </a:lnTo>
                  <a:lnTo>
                    <a:pt x="555" y="779"/>
                  </a:lnTo>
                  <a:lnTo>
                    <a:pt x="567" y="779"/>
                  </a:lnTo>
                  <a:lnTo>
                    <a:pt x="567" y="791"/>
                  </a:lnTo>
                  <a:lnTo>
                    <a:pt x="651" y="791"/>
                  </a:lnTo>
                  <a:lnTo>
                    <a:pt x="747" y="791"/>
                  </a:lnTo>
                  <a:lnTo>
                    <a:pt x="843" y="791"/>
                  </a:lnTo>
                  <a:lnTo>
                    <a:pt x="1168" y="791"/>
                  </a:lnTo>
                  <a:lnTo>
                    <a:pt x="1179" y="791"/>
                  </a:lnTo>
                  <a:lnTo>
                    <a:pt x="1179" y="779"/>
                  </a:lnTo>
                  <a:lnTo>
                    <a:pt x="1179" y="587"/>
                  </a:lnTo>
                  <a:lnTo>
                    <a:pt x="1239" y="587"/>
                  </a:lnTo>
                  <a:lnTo>
                    <a:pt x="1335" y="587"/>
                  </a:lnTo>
                  <a:lnTo>
                    <a:pt x="1346" y="587"/>
                  </a:lnTo>
                  <a:lnTo>
                    <a:pt x="1360" y="587"/>
                  </a:lnTo>
                  <a:lnTo>
                    <a:pt x="1394" y="587"/>
                  </a:lnTo>
                  <a:lnTo>
                    <a:pt x="1408" y="587"/>
                  </a:lnTo>
                  <a:lnTo>
                    <a:pt x="1431" y="587"/>
                  </a:lnTo>
                  <a:lnTo>
                    <a:pt x="1442" y="587"/>
                  </a:lnTo>
                  <a:lnTo>
                    <a:pt x="1456" y="587"/>
                  </a:lnTo>
                  <a:lnTo>
                    <a:pt x="1456" y="599"/>
                  </a:lnTo>
                  <a:lnTo>
                    <a:pt x="1467" y="599"/>
                  </a:lnTo>
                  <a:lnTo>
                    <a:pt x="1479" y="599"/>
                  </a:lnTo>
                  <a:lnTo>
                    <a:pt x="1479" y="576"/>
                  </a:lnTo>
                  <a:lnTo>
                    <a:pt x="1479" y="564"/>
                  </a:lnTo>
                  <a:lnTo>
                    <a:pt x="1479" y="539"/>
                  </a:lnTo>
                  <a:lnTo>
                    <a:pt x="1479" y="528"/>
                  </a:lnTo>
                  <a:lnTo>
                    <a:pt x="1479" y="491"/>
                  </a:lnTo>
                  <a:lnTo>
                    <a:pt x="1479" y="443"/>
                  </a:lnTo>
                  <a:lnTo>
                    <a:pt x="1479" y="432"/>
                  </a:lnTo>
                  <a:lnTo>
                    <a:pt x="1479" y="347"/>
                  </a:lnTo>
                  <a:lnTo>
                    <a:pt x="1479" y="311"/>
                  </a:lnTo>
                  <a:lnTo>
                    <a:pt x="1479" y="299"/>
                  </a:lnTo>
                  <a:lnTo>
                    <a:pt x="1479" y="288"/>
                  </a:lnTo>
                  <a:lnTo>
                    <a:pt x="1479" y="251"/>
                  </a:lnTo>
                  <a:lnTo>
                    <a:pt x="1479" y="215"/>
                  </a:lnTo>
                  <a:lnTo>
                    <a:pt x="1479" y="203"/>
                  </a:lnTo>
                  <a:lnTo>
                    <a:pt x="1479" y="192"/>
                  </a:lnTo>
                  <a:lnTo>
                    <a:pt x="1479" y="167"/>
                  </a:lnTo>
                  <a:lnTo>
                    <a:pt x="1479" y="155"/>
                  </a:lnTo>
                  <a:lnTo>
                    <a:pt x="1479" y="144"/>
                  </a:lnTo>
                  <a:lnTo>
                    <a:pt x="1479" y="132"/>
                  </a:lnTo>
                  <a:lnTo>
                    <a:pt x="1479" y="96"/>
                  </a:lnTo>
                  <a:lnTo>
                    <a:pt x="1479" y="59"/>
                  </a:lnTo>
                  <a:lnTo>
                    <a:pt x="1479" y="48"/>
                  </a:lnTo>
                  <a:lnTo>
                    <a:pt x="1479" y="36"/>
                  </a:lnTo>
                  <a:lnTo>
                    <a:pt x="1479" y="11"/>
                  </a:lnTo>
                  <a:lnTo>
                    <a:pt x="1479" y="0"/>
                  </a:lnTo>
                  <a:lnTo>
                    <a:pt x="747" y="0"/>
                  </a:lnTo>
                  <a:lnTo>
                    <a:pt x="722" y="0"/>
                  </a:lnTo>
                  <a:lnTo>
                    <a:pt x="688" y="0"/>
                  </a:lnTo>
                  <a:lnTo>
                    <a:pt x="651" y="0"/>
                  </a:lnTo>
                  <a:lnTo>
                    <a:pt x="567" y="0"/>
                  </a:lnTo>
                  <a:lnTo>
                    <a:pt x="544" y="0"/>
                  </a:lnTo>
                  <a:lnTo>
                    <a:pt x="448" y="0"/>
                  </a:lnTo>
                  <a:lnTo>
                    <a:pt x="363" y="0"/>
                  </a:lnTo>
                  <a:lnTo>
                    <a:pt x="352" y="0"/>
                  </a:lnTo>
                  <a:lnTo>
                    <a:pt x="304" y="0"/>
                  </a:lnTo>
                  <a:lnTo>
                    <a:pt x="160" y="0"/>
                  </a:lnTo>
                  <a:lnTo>
                    <a:pt x="146" y="0"/>
                  </a:lnTo>
                  <a:lnTo>
                    <a:pt x="13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3" name="Freeform 178"/>
            <p:cNvSpPr>
              <a:spLocks/>
            </p:cNvSpPr>
            <p:nvPr/>
          </p:nvSpPr>
          <p:spPr bwMode="auto">
            <a:xfrm>
              <a:off x="1583" y="2286"/>
              <a:ext cx="323" cy="504"/>
            </a:xfrm>
            <a:custGeom>
              <a:avLst/>
              <a:gdLst>
                <a:gd name="T0" fmla="*/ 12 w 672"/>
                <a:gd name="T1" fmla="*/ 195 h 1019"/>
                <a:gd name="T2" fmla="*/ 12 w 672"/>
                <a:gd name="T3" fmla="*/ 214 h 1019"/>
                <a:gd name="T4" fmla="*/ 18 w 672"/>
                <a:gd name="T5" fmla="*/ 230 h 1019"/>
                <a:gd name="T6" fmla="*/ 30 w 672"/>
                <a:gd name="T7" fmla="*/ 243 h 1019"/>
                <a:gd name="T8" fmla="*/ 35 w 672"/>
                <a:gd name="T9" fmla="*/ 261 h 1019"/>
                <a:gd name="T10" fmla="*/ 41 w 672"/>
                <a:gd name="T11" fmla="*/ 278 h 1019"/>
                <a:gd name="T12" fmla="*/ 41 w 672"/>
                <a:gd name="T13" fmla="*/ 302 h 1019"/>
                <a:gd name="T14" fmla="*/ 46 w 672"/>
                <a:gd name="T15" fmla="*/ 320 h 1019"/>
                <a:gd name="T16" fmla="*/ 35 w 672"/>
                <a:gd name="T17" fmla="*/ 344 h 1019"/>
                <a:gd name="T18" fmla="*/ 23 w 672"/>
                <a:gd name="T19" fmla="*/ 362 h 1019"/>
                <a:gd name="T20" fmla="*/ 41 w 672"/>
                <a:gd name="T21" fmla="*/ 367 h 1019"/>
                <a:gd name="T22" fmla="*/ 35 w 672"/>
                <a:gd name="T23" fmla="*/ 385 h 1019"/>
                <a:gd name="T24" fmla="*/ 53 w 672"/>
                <a:gd name="T25" fmla="*/ 403 h 1019"/>
                <a:gd name="T26" fmla="*/ 46 w 672"/>
                <a:gd name="T27" fmla="*/ 420 h 1019"/>
                <a:gd name="T28" fmla="*/ 35 w 672"/>
                <a:gd name="T29" fmla="*/ 433 h 1019"/>
                <a:gd name="T30" fmla="*/ 30 w 672"/>
                <a:gd name="T31" fmla="*/ 444 h 1019"/>
                <a:gd name="T32" fmla="*/ 53 w 672"/>
                <a:gd name="T33" fmla="*/ 444 h 1019"/>
                <a:gd name="T34" fmla="*/ 76 w 672"/>
                <a:gd name="T35" fmla="*/ 451 h 1019"/>
                <a:gd name="T36" fmla="*/ 81 w 672"/>
                <a:gd name="T37" fmla="*/ 468 h 1019"/>
                <a:gd name="T38" fmla="*/ 92 w 672"/>
                <a:gd name="T39" fmla="*/ 486 h 1019"/>
                <a:gd name="T40" fmla="*/ 104 w 672"/>
                <a:gd name="T41" fmla="*/ 498 h 1019"/>
                <a:gd name="T42" fmla="*/ 122 w 672"/>
                <a:gd name="T43" fmla="*/ 504 h 1019"/>
                <a:gd name="T44" fmla="*/ 138 w 672"/>
                <a:gd name="T45" fmla="*/ 504 h 1019"/>
                <a:gd name="T46" fmla="*/ 156 w 672"/>
                <a:gd name="T47" fmla="*/ 504 h 1019"/>
                <a:gd name="T48" fmla="*/ 156 w 672"/>
                <a:gd name="T49" fmla="*/ 486 h 1019"/>
                <a:gd name="T50" fmla="*/ 168 w 672"/>
                <a:gd name="T51" fmla="*/ 480 h 1019"/>
                <a:gd name="T52" fmla="*/ 179 w 672"/>
                <a:gd name="T53" fmla="*/ 468 h 1019"/>
                <a:gd name="T54" fmla="*/ 197 w 672"/>
                <a:gd name="T55" fmla="*/ 462 h 1019"/>
                <a:gd name="T56" fmla="*/ 220 w 672"/>
                <a:gd name="T57" fmla="*/ 451 h 1019"/>
                <a:gd name="T58" fmla="*/ 231 w 672"/>
                <a:gd name="T59" fmla="*/ 433 h 1019"/>
                <a:gd name="T60" fmla="*/ 318 w 672"/>
                <a:gd name="T61" fmla="*/ 344 h 1019"/>
                <a:gd name="T62" fmla="*/ 323 w 672"/>
                <a:gd name="T63" fmla="*/ 243 h 1019"/>
                <a:gd name="T64" fmla="*/ 312 w 672"/>
                <a:gd name="T65" fmla="*/ 53 h 1019"/>
                <a:gd name="T66" fmla="*/ 289 w 672"/>
                <a:gd name="T67" fmla="*/ 64 h 1019"/>
                <a:gd name="T68" fmla="*/ 272 w 672"/>
                <a:gd name="T69" fmla="*/ 59 h 1019"/>
                <a:gd name="T70" fmla="*/ 272 w 672"/>
                <a:gd name="T71" fmla="*/ 41 h 1019"/>
                <a:gd name="T72" fmla="*/ 261 w 672"/>
                <a:gd name="T73" fmla="*/ 29 h 1019"/>
                <a:gd name="T74" fmla="*/ 248 w 672"/>
                <a:gd name="T75" fmla="*/ 24 h 1019"/>
                <a:gd name="T76" fmla="*/ 243 w 672"/>
                <a:gd name="T77" fmla="*/ 5 h 1019"/>
                <a:gd name="T78" fmla="*/ 231 w 672"/>
                <a:gd name="T79" fmla="*/ 5 h 1019"/>
                <a:gd name="T80" fmla="*/ 156 w 672"/>
                <a:gd name="T81" fmla="*/ 11 h 1019"/>
                <a:gd name="T82" fmla="*/ 23 w 672"/>
                <a:gd name="T83" fmla="*/ 95 h 1019"/>
                <a:gd name="T84" fmla="*/ 30 w 672"/>
                <a:gd name="T85" fmla="*/ 106 h 1019"/>
                <a:gd name="T86" fmla="*/ 30 w 672"/>
                <a:gd name="T87" fmla="*/ 130 h 1019"/>
                <a:gd name="T88" fmla="*/ 18 w 672"/>
                <a:gd name="T89" fmla="*/ 142 h 1019"/>
                <a:gd name="T90" fmla="*/ 18 w 672"/>
                <a:gd name="T91" fmla="*/ 154 h 1019"/>
                <a:gd name="T92" fmla="*/ 12 w 672"/>
                <a:gd name="T93" fmla="*/ 172 h 1019"/>
                <a:gd name="T94" fmla="*/ 7 w 672"/>
                <a:gd name="T95" fmla="*/ 183 h 101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672"/>
                <a:gd name="T145" fmla="*/ 0 h 1019"/>
                <a:gd name="T146" fmla="*/ 672 w 672"/>
                <a:gd name="T147" fmla="*/ 1019 h 101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672" h="1019">
                  <a:moveTo>
                    <a:pt x="0" y="370"/>
                  </a:moveTo>
                  <a:lnTo>
                    <a:pt x="14" y="384"/>
                  </a:lnTo>
                  <a:lnTo>
                    <a:pt x="14" y="395"/>
                  </a:lnTo>
                  <a:lnTo>
                    <a:pt x="25" y="395"/>
                  </a:lnTo>
                  <a:lnTo>
                    <a:pt x="14" y="407"/>
                  </a:lnTo>
                  <a:lnTo>
                    <a:pt x="25" y="407"/>
                  </a:lnTo>
                  <a:lnTo>
                    <a:pt x="25" y="418"/>
                  </a:lnTo>
                  <a:lnTo>
                    <a:pt x="25" y="432"/>
                  </a:lnTo>
                  <a:lnTo>
                    <a:pt x="25" y="443"/>
                  </a:lnTo>
                  <a:lnTo>
                    <a:pt x="25" y="455"/>
                  </a:lnTo>
                  <a:lnTo>
                    <a:pt x="25" y="466"/>
                  </a:lnTo>
                  <a:lnTo>
                    <a:pt x="37" y="466"/>
                  </a:lnTo>
                  <a:lnTo>
                    <a:pt x="37" y="480"/>
                  </a:lnTo>
                  <a:lnTo>
                    <a:pt x="48" y="480"/>
                  </a:lnTo>
                  <a:lnTo>
                    <a:pt x="48" y="491"/>
                  </a:lnTo>
                  <a:lnTo>
                    <a:pt x="62" y="491"/>
                  </a:lnTo>
                  <a:lnTo>
                    <a:pt x="62" y="503"/>
                  </a:lnTo>
                  <a:lnTo>
                    <a:pt x="73" y="503"/>
                  </a:lnTo>
                  <a:lnTo>
                    <a:pt x="73" y="514"/>
                  </a:lnTo>
                  <a:lnTo>
                    <a:pt x="73" y="528"/>
                  </a:lnTo>
                  <a:lnTo>
                    <a:pt x="85" y="528"/>
                  </a:lnTo>
                  <a:lnTo>
                    <a:pt x="85" y="539"/>
                  </a:lnTo>
                  <a:lnTo>
                    <a:pt x="85" y="551"/>
                  </a:lnTo>
                  <a:lnTo>
                    <a:pt x="85" y="562"/>
                  </a:lnTo>
                  <a:lnTo>
                    <a:pt x="85" y="576"/>
                  </a:lnTo>
                  <a:lnTo>
                    <a:pt x="85" y="587"/>
                  </a:lnTo>
                  <a:lnTo>
                    <a:pt x="85" y="599"/>
                  </a:lnTo>
                  <a:lnTo>
                    <a:pt x="85" y="610"/>
                  </a:lnTo>
                  <a:lnTo>
                    <a:pt x="85" y="624"/>
                  </a:lnTo>
                  <a:lnTo>
                    <a:pt x="96" y="635"/>
                  </a:lnTo>
                  <a:lnTo>
                    <a:pt x="110" y="635"/>
                  </a:lnTo>
                  <a:lnTo>
                    <a:pt x="96" y="647"/>
                  </a:lnTo>
                  <a:lnTo>
                    <a:pt x="96" y="672"/>
                  </a:lnTo>
                  <a:lnTo>
                    <a:pt x="85" y="672"/>
                  </a:lnTo>
                  <a:lnTo>
                    <a:pt x="85" y="683"/>
                  </a:lnTo>
                  <a:lnTo>
                    <a:pt x="73" y="695"/>
                  </a:lnTo>
                  <a:lnTo>
                    <a:pt x="62" y="695"/>
                  </a:lnTo>
                  <a:lnTo>
                    <a:pt x="48" y="706"/>
                  </a:lnTo>
                  <a:lnTo>
                    <a:pt x="48" y="719"/>
                  </a:lnTo>
                  <a:lnTo>
                    <a:pt x="48" y="731"/>
                  </a:lnTo>
                  <a:lnTo>
                    <a:pt x="62" y="731"/>
                  </a:lnTo>
                  <a:lnTo>
                    <a:pt x="73" y="731"/>
                  </a:lnTo>
                  <a:lnTo>
                    <a:pt x="73" y="743"/>
                  </a:lnTo>
                  <a:lnTo>
                    <a:pt x="85" y="743"/>
                  </a:lnTo>
                  <a:lnTo>
                    <a:pt x="73" y="743"/>
                  </a:lnTo>
                  <a:lnTo>
                    <a:pt x="73" y="754"/>
                  </a:lnTo>
                  <a:lnTo>
                    <a:pt x="73" y="767"/>
                  </a:lnTo>
                  <a:lnTo>
                    <a:pt x="73" y="779"/>
                  </a:lnTo>
                  <a:lnTo>
                    <a:pt x="85" y="779"/>
                  </a:lnTo>
                  <a:lnTo>
                    <a:pt x="85" y="791"/>
                  </a:lnTo>
                  <a:lnTo>
                    <a:pt x="96" y="802"/>
                  </a:lnTo>
                  <a:lnTo>
                    <a:pt x="110" y="815"/>
                  </a:lnTo>
                  <a:lnTo>
                    <a:pt x="110" y="827"/>
                  </a:lnTo>
                  <a:lnTo>
                    <a:pt x="96" y="827"/>
                  </a:lnTo>
                  <a:lnTo>
                    <a:pt x="85" y="850"/>
                  </a:lnTo>
                  <a:lnTo>
                    <a:pt x="96" y="850"/>
                  </a:lnTo>
                  <a:lnTo>
                    <a:pt x="85" y="850"/>
                  </a:lnTo>
                  <a:lnTo>
                    <a:pt x="73" y="863"/>
                  </a:lnTo>
                  <a:lnTo>
                    <a:pt x="85" y="863"/>
                  </a:lnTo>
                  <a:lnTo>
                    <a:pt x="73" y="875"/>
                  </a:lnTo>
                  <a:lnTo>
                    <a:pt x="73" y="886"/>
                  </a:lnTo>
                  <a:lnTo>
                    <a:pt x="62" y="886"/>
                  </a:lnTo>
                  <a:lnTo>
                    <a:pt x="73" y="898"/>
                  </a:lnTo>
                  <a:lnTo>
                    <a:pt x="62" y="898"/>
                  </a:lnTo>
                  <a:lnTo>
                    <a:pt x="73" y="911"/>
                  </a:lnTo>
                  <a:lnTo>
                    <a:pt x="85" y="911"/>
                  </a:lnTo>
                  <a:lnTo>
                    <a:pt x="96" y="911"/>
                  </a:lnTo>
                  <a:lnTo>
                    <a:pt x="110" y="898"/>
                  </a:lnTo>
                  <a:lnTo>
                    <a:pt x="110" y="886"/>
                  </a:lnTo>
                  <a:lnTo>
                    <a:pt x="121" y="898"/>
                  </a:lnTo>
                  <a:lnTo>
                    <a:pt x="133" y="898"/>
                  </a:lnTo>
                  <a:lnTo>
                    <a:pt x="158" y="911"/>
                  </a:lnTo>
                  <a:lnTo>
                    <a:pt x="158" y="923"/>
                  </a:lnTo>
                  <a:lnTo>
                    <a:pt x="169" y="923"/>
                  </a:lnTo>
                  <a:lnTo>
                    <a:pt x="169" y="934"/>
                  </a:lnTo>
                  <a:lnTo>
                    <a:pt x="169" y="946"/>
                  </a:lnTo>
                  <a:lnTo>
                    <a:pt x="181" y="959"/>
                  </a:lnTo>
                  <a:lnTo>
                    <a:pt x="181" y="971"/>
                  </a:lnTo>
                  <a:lnTo>
                    <a:pt x="181" y="982"/>
                  </a:lnTo>
                  <a:lnTo>
                    <a:pt x="192" y="982"/>
                  </a:lnTo>
                  <a:lnTo>
                    <a:pt x="206" y="982"/>
                  </a:lnTo>
                  <a:lnTo>
                    <a:pt x="217" y="982"/>
                  </a:lnTo>
                  <a:lnTo>
                    <a:pt x="217" y="994"/>
                  </a:lnTo>
                  <a:lnTo>
                    <a:pt x="217" y="1007"/>
                  </a:lnTo>
                  <a:lnTo>
                    <a:pt x="229" y="1007"/>
                  </a:lnTo>
                  <a:lnTo>
                    <a:pt x="240" y="1007"/>
                  </a:lnTo>
                  <a:lnTo>
                    <a:pt x="240" y="1019"/>
                  </a:lnTo>
                  <a:lnTo>
                    <a:pt x="254" y="1019"/>
                  </a:lnTo>
                  <a:lnTo>
                    <a:pt x="265" y="1007"/>
                  </a:lnTo>
                  <a:lnTo>
                    <a:pt x="277" y="1007"/>
                  </a:lnTo>
                  <a:lnTo>
                    <a:pt x="288" y="1007"/>
                  </a:lnTo>
                  <a:lnTo>
                    <a:pt x="288" y="1019"/>
                  </a:lnTo>
                  <a:lnTo>
                    <a:pt x="288" y="1007"/>
                  </a:lnTo>
                  <a:lnTo>
                    <a:pt x="302" y="1007"/>
                  </a:lnTo>
                  <a:lnTo>
                    <a:pt x="313" y="1007"/>
                  </a:lnTo>
                  <a:lnTo>
                    <a:pt x="325" y="1019"/>
                  </a:lnTo>
                  <a:lnTo>
                    <a:pt x="325" y="1007"/>
                  </a:lnTo>
                  <a:lnTo>
                    <a:pt x="325" y="994"/>
                  </a:lnTo>
                  <a:lnTo>
                    <a:pt x="336" y="994"/>
                  </a:lnTo>
                  <a:lnTo>
                    <a:pt x="325" y="982"/>
                  </a:lnTo>
                  <a:lnTo>
                    <a:pt x="336" y="971"/>
                  </a:lnTo>
                  <a:lnTo>
                    <a:pt x="336" y="959"/>
                  </a:lnTo>
                  <a:lnTo>
                    <a:pt x="336" y="971"/>
                  </a:lnTo>
                  <a:lnTo>
                    <a:pt x="350" y="971"/>
                  </a:lnTo>
                  <a:lnTo>
                    <a:pt x="350" y="959"/>
                  </a:lnTo>
                  <a:lnTo>
                    <a:pt x="361" y="959"/>
                  </a:lnTo>
                  <a:lnTo>
                    <a:pt x="373" y="959"/>
                  </a:lnTo>
                  <a:lnTo>
                    <a:pt x="373" y="946"/>
                  </a:lnTo>
                  <a:lnTo>
                    <a:pt x="384" y="946"/>
                  </a:lnTo>
                  <a:lnTo>
                    <a:pt x="384" y="934"/>
                  </a:lnTo>
                  <a:lnTo>
                    <a:pt x="398" y="923"/>
                  </a:lnTo>
                  <a:lnTo>
                    <a:pt x="409" y="934"/>
                  </a:lnTo>
                  <a:lnTo>
                    <a:pt x="421" y="934"/>
                  </a:lnTo>
                  <a:lnTo>
                    <a:pt x="432" y="934"/>
                  </a:lnTo>
                  <a:lnTo>
                    <a:pt x="446" y="923"/>
                  </a:lnTo>
                  <a:lnTo>
                    <a:pt x="457" y="911"/>
                  </a:lnTo>
                  <a:lnTo>
                    <a:pt x="469" y="898"/>
                  </a:lnTo>
                  <a:lnTo>
                    <a:pt x="480" y="898"/>
                  </a:lnTo>
                  <a:lnTo>
                    <a:pt x="480" y="886"/>
                  </a:lnTo>
                  <a:lnTo>
                    <a:pt x="480" y="875"/>
                  </a:lnTo>
                  <a:lnTo>
                    <a:pt x="480" y="791"/>
                  </a:lnTo>
                  <a:lnTo>
                    <a:pt x="469" y="791"/>
                  </a:lnTo>
                  <a:lnTo>
                    <a:pt x="469" y="695"/>
                  </a:lnTo>
                  <a:lnTo>
                    <a:pt x="661" y="695"/>
                  </a:lnTo>
                  <a:lnTo>
                    <a:pt x="661" y="647"/>
                  </a:lnTo>
                  <a:lnTo>
                    <a:pt x="672" y="528"/>
                  </a:lnTo>
                  <a:lnTo>
                    <a:pt x="661" y="491"/>
                  </a:lnTo>
                  <a:lnTo>
                    <a:pt x="672" y="491"/>
                  </a:lnTo>
                  <a:lnTo>
                    <a:pt x="672" y="395"/>
                  </a:lnTo>
                  <a:lnTo>
                    <a:pt x="661" y="395"/>
                  </a:lnTo>
                  <a:lnTo>
                    <a:pt x="661" y="107"/>
                  </a:lnTo>
                  <a:lnTo>
                    <a:pt x="649" y="107"/>
                  </a:lnTo>
                  <a:lnTo>
                    <a:pt x="638" y="119"/>
                  </a:lnTo>
                  <a:lnTo>
                    <a:pt x="624" y="119"/>
                  </a:lnTo>
                  <a:lnTo>
                    <a:pt x="613" y="130"/>
                  </a:lnTo>
                  <a:lnTo>
                    <a:pt x="601" y="130"/>
                  </a:lnTo>
                  <a:lnTo>
                    <a:pt x="601" y="119"/>
                  </a:lnTo>
                  <a:lnTo>
                    <a:pt x="590" y="119"/>
                  </a:lnTo>
                  <a:lnTo>
                    <a:pt x="576" y="107"/>
                  </a:lnTo>
                  <a:lnTo>
                    <a:pt x="565" y="119"/>
                  </a:lnTo>
                  <a:lnTo>
                    <a:pt x="565" y="107"/>
                  </a:lnTo>
                  <a:lnTo>
                    <a:pt x="553" y="107"/>
                  </a:lnTo>
                  <a:lnTo>
                    <a:pt x="553" y="96"/>
                  </a:lnTo>
                  <a:lnTo>
                    <a:pt x="565" y="82"/>
                  </a:lnTo>
                  <a:lnTo>
                    <a:pt x="553" y="82"/>
                  </a:lnTo>
                  <a:lnTo>
                    <a:pt x="553" y="71"/>
                  </a:lnTo>
                  <a:lnTo>
                    <a:pt x="542" y="71"/>
                  </a:lnTo>
                  <a:lnTo>
                    <a:pt x="542" y="59"/>
                  </a:lnTo>
                  <a:lnTo>
                    <a:pt x="528" y="59"/>
                  </a:lnTo>
                  <a:lnTo>
                    <a:pt x="528" y="48"/>
                  </a:lnTo>
                  <a:lnTo>
                    <a:pt x="517" y="59"/>
                  </a:lnTo>
                  <a:lnTo>
                    <a:pt x="517" y="48"/>
                  </a:lnTo>
                  <a:lnTo>
                    <a:pt x="517" y="34"/>
                  </a:lnTo>
                  <a:lnTo>
                    <a:pt x="505" y="34"/>
                  </a:lnTo>
                  <a:lnTo>
                    <a:pt x="505" y="23"/>
                  </a:lnTo>
                  <a:lnTo>
                    <a:pt x="505" y="11"/>
                  </a:lnTo>
                  <a:lnTo>
                    <a:pt x="494" y="11"/>
                  </a:lnTo>
                  <a:lnTo>
                    <a:pt x="494" y="0"/>
                  </a:lnTo>
                  <a:lnTo>
                    <a:pt x="480" y="0"/>
                  </a:lnTo>
                  <a:lnTo>
                    <a:pt x="480" y="11"/>
                  </a:lnTo>
                  <a:lnTo>
                    <a:pt x="469" y="23"/>
                  </a:lnTo>
                  <a:lnTo>
                    <a:pt x="469" y="0"/>
                  </a:lnTo>
                  <a:lnTo>
                    <a:pt x="457" y="0"/>
                  </a:lnTo>
                  <a:lnTo>
                    <a:pt x="325" y="23"/>
                  </a:lnTo>
                  <a:lnTo>
                    <a:pt x="325" y="96"/>
                  </a:lnTo>
                  <a:lnTo>
                    <a:pt x="169" y="130"/>
                  </a:lnTo>
                  <a:lnTo>
                    <a:pt x="169" y="192"/>
                  </a:lnTo>
                  <a:lnTo>
                    <a:pt x="48" y="192"/>
                  </a:lnTo>
                  <a:lnTo>
                    <a:pt x="48" y="203"/>
                  </a:lnTo>
                  <a:lnTo>
                    <a:pt x="62" y="215"/>
                  </a:lnTo>
                  <a:lnTo>
                    <a:pt x="48" y="215"/>
                  </a:lnTo>
                  <a:lnTo>
                    <a:pt x="62" y="215"/>
                  </a:lnTo>
                  <a:lnTo>
                    <a:pt x="62" y="226"/>
                  </a:lnTo>
                  <a:lnTo>
                    <a:pt x="62" y="240"/>
                  </a:lnTo>
                  <a:lnTo>
                    <a:pt x="62" y="251"/>
                  </a:lnTo>
                  <a:lnTo>
                    <a:pt x="62" y="263"/>
                  </a:lnTo>
                  <a:lnTo>
                    <a:pt x="62" y="274"/>
                  </a:lnTo>
                  <a:lnTo>
                    <a:pt x="48" y="274"/>
                  </a:lnTo>
                  <a:lnTo>
                    <a:pt x="37" y="274"/>
                  </a:lnTo>
                  <a:lnTo>
                    <a:pt x="37" y="288"/>
                  </a:lnTo>
                  <a:lnTo>
                    <a:pt x="48" y="288"/>
                  </a:lnTo>
                  <a:lnTo>
                    <a:pt x="48" y="299"/>
                  </a:lnTo>
                  <a:lnTo>
                    <a:pt x="37" y="299"/>
                  </a:lnTo>
                  <a:lnTo>
                    <a:pt x="37" y="311"/>
                  </a:lnTo>
                  <a:lnTo>
                    <a:pt x="37" y="322"/>
                  </a:lnTo>
                  <a:lnTo>
                    <a:pt x="37" y="336"/>
                  </a:lnTo>
                  <a:lnTo>
                    <a:pt x="25" y="336"/>
                  </a:lnTo>
                  <a:lnTo>
                    <a:pt x="25" y="347"/>
                  </a:lnTo>
                  <a:lnTo>
                    <a:pt x="37" y="347"/>
                  </a:lnTo>
                  <a:lnTo>
                    <a:pt x="25" y="359"/>
                  </a:lnTo>
                  <a:lnTo>
                    <a:pt x="14" y="359"/>
                  </a:lnTo>
                  <a:lnTo>
                    <a:pt x="14" y="370"/>
                  </a:lnTo>
                  <a:lnTo>
                    <a:pt x="0" y="370"/>
                  </a:lnTo>
                  <a:close/>
                </a:path>
              </a:pathLst>
            </a:custGeom>
            <a:solidFill>
              <a:srgbClr val="CCEC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4" name="Freeform 179"/>
            <p:cNvSpPr>
              <a:spLocks/>
            </p:cNvSpPr>
            <p:nvPr/>
          </p:nvSpPr>
          <p:spPr bwMode="auto">
            <a:xfrm>
              <a:off x="1583" y="2286"/>
              <a:ext cx="323" cy="504"/>
            </a:xfrm>
            <a:custGeom>
              <a:avLst/>
              <a:gdLst>
                <a:gd name="T0" fmla="*/ 12 w 672"/>
                <a:gd name="T1" fmla="*/ 195 h 1019"/>
                <a:gd name="T2" fmla="*/ 12 w 672"/>
                <a:gd name="T3" fmla="*/ 214 h 1019"/>
                <a:gd name="T4" fmla="*/ 18 w 672"/>
                <a:gd name="T5" fmla="*/ 230 h 1019"/>
                <a:gd name="T6" fmla="*/ 30 w 672"/>
                <a:gd name="T7" fmla="*/ 243 h 1019"/>
                <a:gd name="T8" fmla="*/ 35 w 672"/>
                <a:gd name="T9" fmla="*/ 261 h 1019"/>
                <a:gd name="T10" fmla="*/ 41 w 672"/>
                <a:gd name="T11" fmla="*/ 278 h 1019"/>
                <a:gd name="T12" fmla="*/ 41 w 672"/>
                <a:gd name="T13" fmla="*/ 302 h 1019"/>
                <a:gd name="T14" fmla="*/ 46 w 672"/>
                <a:gd name="T15" fmla="*/ 320 h 1019"/>
                <a:gd name="T16" fmla="*/ 35 w 672"/>
                <a:gd name="T17" fmla="*/ 344 h 1019"/>
                <a:gd name="T18" fmla="*/ 23 w 672"/>
                <a:gd name="T19" fmla="*/ 362 h 1019"/>
                <a:gd name="T20" fmla="*/ 41 w 672"/>
                <a:gd name="T21" fmla="*/ 367 h 1019"/>
                <a:gd name="T22" fmla="*/ 35 w 672"/>
                <a:gd name="T23" fmla="*/ 385 h 1019"/>
                <a:gd name="T24" fmla="*/ 53 w 672"/>
                <a:gd name="T25" fmla="*/ 403 h 1019"/>
                <a:gd name="T26" fmla="*/ 46 w 672"/>
                <a:gd name="T27" fmla="*/ 420 h 1019"/>
                <a:gd name="T28" fmla="*/ 35 w 672"/>
                <a:gd name="T29" fmla="*/ 433 h 1019"/>
                <a:gd name="T30" fmla="*/ 30 w 672"/>
                <a:gd name="T31" fmla="*/ 444 h 1019"/>
                <a:gd name="T32" fmla="*/ 53 w 672"/>
                <a:gd name="T33" fmla="*/ 444 h 1019"/>
                <a:gd name="T34" fmla="*/ 76 w 672"/>
                <a:gd name="T35" fmla="*/ 451 h 1019"/>
                <a:gd name="T36" fmla="*/ 81 w 672"/>
                <a:gd name="T37" fmla="*/ 468 h 1019"/>
                <a:gd name="T38" fmla="*/ 92 w 672"/>
                <a:gd name="T39" fmla="*/ 486 h 1019"/>
                <a:gd name="T40" fmla="*/ 104 w 672"/>
                <a:gd name="T41" fmla="*/ 498 h 1019"/>
                <a:gd name="T42" fmla="*/ 122 w 672"/>
                <a:gd name="T43" fmla="*/ 504 h 1019"/>
                <a:gd name="T44" fmla="*/ 138 w 672"/>
                <a:gd name="T45" fmla="*/ 504 h 1019"/>
                <a:gd name="T46" fmla="*/ 156 w 672"/>
                <a:gd name="T47" fmla="*/ 504 h 1019"/>
                <a:gd name="T48" fmla="*/ 156 w 672"/>
                <a:gd name="T49" fmla="*/ 486 h 1019"/>
                <a:gd name="T50" fmla="*/ 168 w 672"/>
                <a:gd name="T51" fmla="*/ 480 h 1019"/>
                <a:gd name="T52" fmla="*/ 179 w 672"/>
                <a:gd name="T53" fmla="*/ 468 h 1019"/>
                <a:gd name="T54" fmla="*/ 197 w 672"/>
                <a:gd name="T55" fmla="*/ 462 h 1019"/>
                <a:gd name="T56" fmla="*/ 220 w 672"/>
                <a:gd name="T57" fmla="*/ 451 h 1019"/>
                <a:gd name="T58" fmla="*/ 231 w 672"/>
                <a:gd name="T59" fmla="*/ 433 h 1019"/>
                <a:gd name="T60" fmla="*/ 318 w 672"/>
                <a:gd name="T61" fmla="*/ 344 h 1019"/>
                <a:gd name="T62" fmla="*/ 323 w 672"/>
                <a:gd name="T63" fmla="*/ 243 h 1019"/>
                <a:gd name="T64" fmla="*/ 312 w 672"/>
                <a:gd name="T65" fmla="*/ 53 h 1019"/>
                <a:gd name="T66" fmla="*/ 289 w 672"/>
                <a:gd name="T67" fmla="*/ 64 h 1019"/>
                <a:gd name="T68" fmla="*/ 272 w 672"/>
                <a:gd name="T69" fmla="*/ 59 h 1019"/>
                <a:gd name="T70" fmla="*/ 272 w 672"/>
                <a:gd name="T71" fmla="*/ 41 h 1019"/>
                <a:gd name="T72" fmla="*/ 261 w 672"/>
                <a:gd name="T73" fmla="*/ 29 h 1019"/>
                <a:gd name="T74" fmla="*/ 248 w 672"/>
                <a:gd name="T75" fmla="*/ 24 h 1019"/>
                <a:gd name="T76" fmla="*/ 243 w 672"/>
                <a:gd name="T77" fmla="*/ 5 h 1019"/>
                <a:gd name="T78" fmla="*/ 231 w 672"/>
                <a:gd name="T79" fmla="*/ 5 h 1019"/>
                <a:gd name="T80" fmla="*/ 156 w 672"/>
                <a:gd name="T81" fmla="*/ 11 h 1019"/>
                <a:gd name="T82" fmla="*/ 23 w 672"/>
                <a:gd name="T83" fmla="*/ 95 h 1019"/>
                <a:gd name="T84" fmla="*/ 30 w 672"/>
                <a:gd name="T85" fmla="*/ 106 h 1019"/>
                <a:gd name="T86" fmla="*/ 30 w 672"/>
                <a:gd name="T87" fmla="*/ 130 h 1019"/>
                <a:gd name="T88" fmla="*/ 18 w 672"/>
                <a:gd name="T89" fmla="*/ 142 h 1019"/>
                <a:gd name="T90" fmla="*/ 18 w 672"/>
                <a:gd name="T91" fmla="*/ 154 h 1019"/>
                <a:gd name="T92" fmla="*/ 12 w 672"/>
                <a:gd name="T93" fmla="*/ 172 h 1019"/>
                <a:gd name="T94" fmla="*/ 7 w 672"/>
                <a:gd name="T95" fmla="*/ 183 h 101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672"/>
                <a:gd name="T145" fmla="*/ 0 h 1019"/>
                <a:gd name="T146" fmla="*/ 672 w 672"/>
                <a:gd name="T147" fmla="*/ 1019 h 101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672" h="1019">
                  <a:moveTo>
                    <a:pt x="0" y="370"/>
                  </a:moveTo>
                  <a:lnTo>
                    <a:pt x="14" y="384"/>
                  </a:lnTo>
                  <a:lnTo>
                    <a:pt x="14" y="395"/>
                  </a:lnTo>
                  <a:lnTo>
                    <a:pt x="25" y="395"/>
                  </a:lnTo>
                  <a:lnTo>
                    <a:pt x="14" y="407"/>
                  </a:lnTo>
                  <a:lnTo>
                    <a:pt x="25" y="407"/>
                  </a:lnTo>
                  <a:lnTo>
                    <a:pt x="25" y="418"/>
                  </a:lnTo>
                  <a:lnTo>
                    <a:pt x="25" y="432"/>
                  </a:lnTo>
                  <a:lnTo>
                    <a:pt x="25" y="443"/>
                  </a:lnTo>
                  <a:lnTo>
                    <a:pt x="25" y="455"/>
                  </a:lnTo>
                  <a:lnTo>
                    <a:pt x="25" y="466"/>
                  </a:lnTo>
                  <a:lnTo>
                    <a:pt x="37" y="466"/>
                  </a:lnTo>
                  <a:lnTo>
                    <a:pt x="37" y="480"/>
                  </a:lnTo>
                  <a:lnTo>
                    <a:pt x="48" y="480"/>
                  </a:lnTo>
                  <a:lnTo>
                    <a:pt x="48" y="491"/>
                  </a:lnTo>
                  <a:lnTo>
                    <a:pt x="62" y="491"/>
                  </a:lnTo>
                  <a:lnTo>
                    <a:pt x="62" y="503"/>
                  </a:lnTo>
                  <a:lnTo>
                    <a:pt x="73" y="503"/>
                  </a:lnTo>
                  <a:lnTo>
                    <a:pt x="73" y="514"/>
                  </a:lnTo>
                  <a:lnTo>
                    <a:pt x="73" y="528"/>
                  </a:lnTo>
                  <a:lnTo>
                    <a:pt x="85" y="528"/>
                  </a:lnTo>
                  <a:lnTo>
                    <a:pt x="85" y="539"/>
                  </a:lnTo>
                  <a:lnTo>
                    <a:pt x="85" y="551"/>
                  </a:lnTo>
                  <a:lnTo>
                    <a:pt x="85" y="562"/>
                  </a:lnTo>
                  <a:lnTo>
                    <a:pt x="85" y="576"/>
                  </a:lnTo>
                  <a:lnTo>
                    <a:pt x="85" y="587"/>
                  </a:lnTo>
                  <a:lnTo>
                    <a:pt x="85" y="599"/>
                  </a:lnTo>
                  <a:lnTo>
                    <a:pt x="85" y="610"/>
                  </a:lnTo>
                  <a:lnTo>
                    <a:pt x="85" y="624"/>
                  </a:lnTo>
                  <a:lnTo>
                    <a:pt x="96" y="635"/>
                  </a:lnTo>
                  <a:lnTo>
                    <a:pt x="110" y="635"/>
                  </a:lnTo>
                  <a:lnTo>
                    <a:pt x="96" y="647"/>
                  </a:lnTo>
                  <a:lnTo>
                    <a:pt x="96" y="672"/>
                  </a:lnTo>
                  <a:lnTo>
                    <a:pt x="85" y="672"/>
                  </a:lnTo>
                  <a:lnTo>
                    <a:pt x="85" y="683"/>
                  </a:lnTo>
                  <a:lnTo>
                    <a:pt x="73" y="695"/>
                  </a:lnTo>
                  <a:lnTo>
                    <a:pt x="62" y="695"/>
                  </a:lnTo>
                  <a:lnTo>
                    <a:pt x="48" y="706"/>
                  </a:lnTo>
                  <a:lnTo>
                    <a:pt x="48" y="719"/>
                  </a:lnTo>
                  <a:lnTo>
                    <a:pt x="48" y="731"/>
                  </a:lnTo>
                  <a:lnTo>
                    <a:pt x="62" y="731"/>
                  </a:lnTo>
                  <a:lnTo>
                    <a:pt x="73" y="731"/>
                  </a:lnTo>
                  <a:lnTo>
                    <a:pt x="73" y="743"/>
                  </a:lnTo>
                  <a:lnTo>
                    <a:pt x="85" y="743"/>
                  </a:lnTo>
                  <a:lnTo>
                    <a:pt x="73" y="743"/>
                  </a:lnTo>
                  <a:lnTo>
                    <a:pt x="73" y="754"/>
                  </a:lnTo>
                  <a:lnTo>
                    <a:pt x="73" y="767"/>
                  </a:lnTo>
                  <a:lnTo>
                    <a:pt x="73" y="779"/>
                  </a:lnTo>
                  <a:lnTo>
                    <a:pt x="85" y="779"/>
                  </a:lnTo>
                  <a:lnTo>
                    <a:pt x="85" y="791"/>
                  </a:lnTo>
                  <a:lnTo>
                    <a:pt x="96" y="802"/>
                  </a:lnTo>
                  <a:lnTo>
                    <a:pt x="110" y="815"/>
                  </a:lnTo>
                  <a:lnTo>
                    <a:pt x="110" y="827"/>
                  </a:lnTo>
                  <a:lnTo>
                    <a:pt x="96" y="827"/>
                  </a:lnTo>
                  <a:lnTo>
                    <a:pt x="85" y="850"/>
                  </a:lnTo>
                  <a:lnTo>
                    <a:pt x="96" y="850"/>
                  </a:lnTo>
                  <a:lnTo>
                    <a:pt x="85" y="850"/>
                  </a:lnTo>
                  <a:lnTo>
                    <a:pt x="73" y="863"/>
                  </a:lnTo>
                  <a:lnTo>
                    <a:pt x="85" y="863"/>
                  </a:lnTo>
                  <a:lnTo>
                    <a:pt x="73" y="875"/>
                  </a:lnTo>
                  <a:lnTo>
                    <a:pt x="73" y="886"/>
                  </a:lnTo>
                  <a:lnTo>
                    <a:pt x="62" y="886"/>
                  </a:lnTo>
                  <a:lnTo>
                    <a:pt x="73" y="898"/>
                  </a:lnTo>
                  <a:lnTo>
                    <a:pt x="62" y="898"/>
                  </a:lnTo>
                  <a:lnTo>
                    <a:pt x="73" y="911"/>
                  </a:lnTo>
                  <a:lnTo>
                    <a:pt x="85" y="911"/>
                  </a:lnTo>
                  <a:lnTo>
                    <a:pt x="96" y="911"/>
                  </a:lnTo>
                  <a:lnTo>
                    <a:pt x="110" y="898"/>
                  </a:lnTo>
                  <a:lnTo>
                    <a:pt x="110" y="886"/>
                  </a:lnTo>
                  <a:lnTo>
                    <a:pt x="121" y="898"/>
                  </a:lnTo>
                  <a:lnTo>
                    <a:pt x="133" y="898"/>
                  </a:lnTo>
                  <a:lnTo>
                    <a:pt x="158" y="911"/>
                  </a:lnTo>
                  <a:lnTo>
                    <a:pt x="158" y="923"/>
                  </a:lnTo>
                  <a:lnTo>
                    <a:pt x="169" y="923"/>
                  </a:lnTo>
                  <a:lnTo>
                    <a:pt x="169" y="934"/>
                  </a:lnTo>
                  <a:lnTo>
                    <a:pt x="169" y="946"/>
                  </a:lnTo>
                  <a:lnTo>
                    <a:pt x="181" y="959"/>
                  </a:lnTo>
                  <a:lnTo>
                    <a:pt x="181" y="971"/>
                  </a:lnTo>
                  <a:lnTo>
                    <a:pt x="181" y="982"/>
                  </a:lnTo>
                  <a:lnTo>
                    <a:pt x="192" y="982"/>
                  </a:lnTo>
                  <a:lnTo>
                    <a:pt x="206" y="982"/>
                  </a:lnTo>
                  <a:lnTo>
                    <a:pt x="217" y="982"/>
                  </a:lnTo>
                  <a:lnTo>
                    <a:pt x="217" y="994"/>
                  </a:lnTo>
                  <a:lnTo>
                    <a:pt x="217" y="1007"/>
                  </a:lnTo>
                  <a:lnTo>
                    <a:pt x="229" y="1007"/>
                  </a:lnTo>
                  <a:lnTo>
                    <a:pt x="240" y="1007"/>
                  </a:lnTo>
                  <a:lnTo>
                    <a:pt x="240" y="1019"/>
                  </a:lnTo>
                  <a:lnTo>
                    <a:pt x="254" y="1019"/>
                  </a:lnTo>
                  <a:lnTo>
                    <a:pt x="265" y="1007"/>
                  </a:lnTo>
                  <a:lnTo>
                    <a:pt x="277" y="1007"/>
                  </a:lnTo>
                  <a:lnTo>
                    <a:pt x="288" y="1007"/>
                  </a:lnTo>
                  <a:lnTo>
                    <a:pt x="288" y="1019"/>
                  </a:lnTo>
                  <a:lnTo>
                    <a:pt x="288" y="1007"/>
                  </a:lnTo>
                  <a:lnTo>
                    <a:pt x="302" y="1007"/>
                  </a:lnTo>
                  <a:lnTo>
                    <a:pt x="313" y="1007"/>
                  </a:lnTo>
                  <a:lnTo>
                    <a:pt x="325" y="1019"/>
                  </a:lnTo>
                  <a:lnTo>
                    <a:pt x="325" y="1007"/>
                  </a:lnTo>
                  <a:lnTo>
                    <a:pt x="325" y="994"/>
                  </a:lnTo>
                  <a:lnTo>
                    <a:pt x="336" y="994"/>
                  </a:lnTo>
                  <a:lnTo>
                    <a:pt x="325" y="982"/>
                  </a:lnTo>
                  <a:lnTo>
                    <a:pt x="336" y="971"/>
                  </a:lnTo>
                  <a:lnTo>
                    <a:pt x="336" y="959"/>
                  </a:lnTo>
                  <a:lnTo>
                    <a:pt x="336" y="971"/>
                  </a:lnTo>
                  <a:lnTo>
                    <a:pt x="350" y="971"/>
                  </a:lnTo>
                  <a:lnTo>
                    <a:pt x="350" y="959"/>
                  </a:lnTo>
                  <a:lnTo>
                    <a:pt x="361" y="959"/>
                  </a:lnTo>
                  <a:lnTo>
                    <a:pt x="373" y="959"/>
                  </a:lnTo>
                  <a:lnTo>
                    <a:pt x="373" y="946"/>
                  </a:lnTo>
                  <a:lnTo>
                    <a:pt x="384" y="946"/>
                  </a:lnTo>
                  <a:lnTo>
                    <a:pt x="384" y="934"/>
                  </a:lnTo>
                  <a:lnTo>
                    <a:pt x="398" y="923"/>
                  </a:lnTo>
                  <a:lnTo>
                    <a:pt x="409" y="934"/>
                  </a:lnTo>
                  <a:lnTo>
                    <a:pt x="421" y="934"/>
                  </a:lnTo>
                  <a:lnTo>
                    <a:pt x="432" y="934"/>
                  </a:lnTo>
                  <a:lnTo>
                    <a:pt x="446" y="923"/>
                  </a:lnTo>
                  <a:lnTo>
                    <a:pt x="457" y="911"/>
                  </a:lnTo>
                  <a:lnTo>
                    <a:pt x="469" y="898"/>
                  </a:lnTo>
                  <a:lnTo>
                    <a:pt x="480" y="898"/>
                  </a:lnTo>
                  <a:lnTo>
                    <a:pt x="480" y="886"/>
                  </a:lnTo>
                  <a:lnTo>
                    <a:pt x="480" y="875"/>
                  </a:lnTo>
                  <a:lnTo>
                    <a:pt x="480" y="791"/>
                  </a:lnTo>
                  <a:lnTo>
                    <a:pt x="469" y="791"/>
                  </a:lnTo>
                  <a:lnTo>
                    <a:pt x="469" y="695"/>
                  </a:lnTo>
                  <a:lnTo>
                    <a:pt x="661" y="695"/>
                  </a:lnTo>
                  <a:lnTo>
                    <a:pt x="661" y="647"/>
                  </a:lnTo>
                  <a:lnTo>
                    <a:pt x="672" y="528"/>
                  </a:lnTo>
                  <a:lnTo>
                    <a:pt x="661" y="491"/>
                  </a:lnTo>
                  <a:lnTo>
                    <a:pt x="672" y="491"/>
                  </a:lnTo>
                  <a:lnTo>
                    <a:pt x="672" y="395"/>
                  </a:lnTo>
                  <a:lnTo>
                    <a:pt x="661" y="395"/>
                  </a:lnTo>
                  <a:lnTo>
                    <a:pt x="661" y="107"/>
                  </a:lnTo>
                  <a:lnTo>
                    <a:pt x="649" y="107"/>
                  </a:lnTo>
                  <a:lnTo>
                    <a:pt x="638" y="119"/>
                  </a:lnTo>
                  <a:lnTo>
                    <a:pt x="624" y="119"/>
                  </a:lnTo>
                  <a:lnTo>
                    <a:pt x="613" y="130"/>
                  </a:lnTo>
                  <a:lnTo>
                    <a:pt x="601" y="130"/>
                  </a:lnTo>
                  <a:lnTo>
                    <a:pt x="601" y="119"/>
                  </a:lnTo>
                  <a:lnTo>
                    <a:pt x="590" y="119"/>
                  </a:lnTo>
                  <a:lnTo>
                    <a:pt x="576" y="107"/>
                  </a:lnTo>
                  <a:lnTo>
                    <a:pt x="565" y="119"/>
                  </a:lnTo>
                  <a:lnTo>
                    <a:pt x="565" y="107"/>
                  </a:lnTo>
                  <a:lnTo>
                    <a:pt x="553" y="107"/>
                  </a:lnTo>
                  <a:lnTo>
                    <a:pt x="553" y="96"/>
                  </a:lnTo>
                  <a:lnTo>
                    <a:pt x="565" y="82"/>
                  </a:lnTo>
                  <a:lnTo>
                    <a:pt x="553" y="82"/>
                  </a:lnTo>
                  <a:lnTo>
                    <a:pt x="553" y="71"/>
                  </a:lnTo>
                  <a:lnTo>
                    <a:pt x="542" y="71"/>
                  </a:lnTo>
                  <a:lnTo>
                    <a:pt x="542" y="59"/>
                  </a:lnTo>
                  <a:lnTo>
                    <a:pt x="528" y="59"/>
                  </a:lnTo>
                  <a:lnTo>
                    <a:pt x="528" y="48"/>
                  </a:lnTo>
                  <a:lnTo>
                    <a:pt x="517" y="59"/>
                  </a:lnTo>
                  <a:lnTo>
                    <a:pt x="517" y="48"/>
                  </a:lnTo>
                  <a:lnTo>
                    <a:pt x="517" y="34"/>
                  </a:lnTo>
                  <a:lnTo>
                    <a:pt x="505" y="34"/>
                  </a:lnTo>
                  <a:lnTo>
                    <a:pt x="505" y="23"/>
                  </a:lnTo>
                  <a:lnTo>
                    <a:pt x="505" y="11"/>
                  </a:lnTo>
                  <a:lnTo>
                    <a:pt x="494" y="11"/>
                  </a:lnTo>
                  <a:lnTo>
                    <a:pt x="494" y="0"/>
                  </a:lnTo>
                  <a:lnTo>
                    <a:pt x="480" y="0"/>
                  </a:lnTo>
                  <a:lnTo>
                    <a:pt x="480" y="11"/>
                  </a:lnTo>
                  <a:lnTo>
                    <a:pt x="469" y="23"/>
                  </a:lnTo>
                  <a:lnTo>
                    <a:pt x="469" y="0"/>
                  </a:lnTo>
                  <a:lnTo>
                    <a:pt x="457" y="0"/>
                  </a:lnTo>
                  <a:lnTo>
                    <a:pt x="325" y="23"/>
                  </a:lnTo>
                  <a:lnTo>
                    <a:pt x="325" y="96"/>
                  </a:lnTo>
                  <a:lnTo>
                    <a:pt x="169" y="130"/>
                  </a:lnTo>
                  <a:lnTo>
                    <a:pt x="169" y="192"/>
                  </a:lnTo>
                  <a:lnTo>
                    <a:pt x="48" y="192"/>
                  </a:lnTo>
                  <a:lnTo>
                    <a:pt x="48" y="203"/>
                  </a:lnTo>
                  <a:lnTo>
                    <a:pt x="62" y="215"/>
                  </a:lnTo>
                  <a:lnTo>
                    <a:pt x="48" y="215"/>
                  </a:lnTo>
                  <a:lnTo>
                    <a:pt x="62" y="215"/>
                  </a:lnTo>
                  <a:lnTo>
                    <a:pt x="62" y="226"/>
                  </a:lnTo>
                  <a:lnTo>
                    <a:pt x="62" y="240"/>
                  </a:lnTo>
                  <a:lnTo>
                    <a:pt x="62" y="251"/>
                  </a:lnTo>
                  <a:lnTo>
                    <a:pt x="62" y="263"/>
                  </a:lnTo>
                  <a:lnTo>
                    <a:pt x="62" y="274"/>
                  </a:lnTo>
                  <a:lnTo>
                    <a:pt x="48" y="274"/>
                  </a:lnTo>
                  <a:lnTo>
                    <a:pt x="37" y="274"/>
                  </a:lnTo>
                  <a:lnTo>
                    <a:pt x="37" y="288"/>
                  </a:lnTo>
                  <a:lnTo>
                    <a:pt x="48" y="288"/>
                  </a:lnTo>
                  <a:lnTo>
                    <a:pt x="48" y="299"/>
                  </a:lnTo>
                  <a:lnTo>
                    <a:pt x="37" y="299"/>
                  </a:lnTo>
                  <a:lnTo>
                    <a:pt x="37" y="311"/>
                  </a:lnTo>
                  <a:lnTo>
                    <a:pt x="37" y="322"/>
                  </a:lnTo>
                  <a:lnTo>
                    <a:pt x="37" y="336"/>
                  </a:lnTo>
                  <a:lnTo>
                    <a:pt x="25" y="336"/>
                  </a:lnTo>
                  <a:lnTo>
                    <a:pt x="25" y="347"/>
                  </a:lnTo>
                  <a:lnTo>
                    <a:pt x="37" y="347"/>
                  </a:lnTo>
                  <a:lnTo>
                    <a:pt x="25" y="359"/>
                  </a:lnTo>
                  <a:lnTo>
                    <a:pt x="14" y="359"/>
                  </a:lnTo>
                  <a:lnTo>
                    <a:pt x="14" y="370"/>
                  </a:lnTo>
                  <a:lnTo>
                    <a:pt x="0" y="370"/>
                  </a:lnTo>
                  <a:close/>
                </a:path>
              </a:pathLst>
            </a:custGeom>
            <a:solidFill>
              <a:schemeClr val="accent1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5" name="Freeform 180"/>
            <p:cNvSpPr>
              <a:spLocks/>
            </p:cNvSpPr>
            <p:nvPr/>
          </p:nvSpPr>
          <p:spPr bwMode="auto">
            <a:xfrm>
              <a:off x="1854" y="1650"/>
              <a:ext cx="627" cy="867"/>
            </a:xfrm>
            <a:custGeom>
              <a:avLst/>
              <a:gdLst>
                <a:gd name="T0" fmla="*/ 17 w 1307"/>
                <a:gd name="T1" fmla="*/ 119 h 1750"/>
                <a:gd name="T2" fmla="*/ 28 w 1307"/>
                <a:gd name="T3" fmla="*/ 107 h 1750"/>
                <a:gd name="T4" fmla="*/ 35 w 1307"/>
                <a:gd name="T5" fmla="*/ 95 h 1750"/>
                <a:gd name="T6" fmla="*/ 35 w 1307"/>
                <a:gd name="T7" fmla="*/ 71 h 1750"/>
                <a:gd name="T8" fmla="*/ 40 w 1307"/>
                <a:gd name="T9" fmla="*/ 42 h 1750"/>
                <a:gd name="T10" fmla="*/ 28 w 1307"/>
                <a:gd name="T11" fmla="*/ 24 h 1750"/>
                <a:gd name="T12" fmla="*/ 51 w 1307"/>
                <a:gd name="T13" fmla="*/ 11 h 1750"/>
                <a:gd name="T14" fmla="*/ 63 w 1307"/>
                <a:gd name="T15" fmla="*/ 0 h 1750"/>
                <a:gd name="T16" fmla="*/ 81 w 1307"/>
                <a:gd name="T17" fmla="*/ 24 h 1750"/>
                <a:gd name="T18" fmla="*/ 92 w 1307"/>
                <a:gd name="T19" fmla="*/ 53 h 1750"/>
                <a:gd name="T20" fmla="*/ 92 w 1307"/>
                <a:gd name="T21" fmla="*/ 77 h 1750"/>
                <a:gd name="T22" fmla="*/ 92 w 1307"/>
                <a:gd name="T23" fmla="*/ 101 h 1750"/>
                <a:gd name="T24" fmla="*/ 97 w 1307"/>
                <a:gd name="T25" fmla="*/ 124 h 1750"/>
                <a:gd name="T26" fmla="*/ 104 w 1307"/>
                <a:gd name="T27" fmla="*/ 154 h 1750"/>
                <a:gd name="T28" fmla="*/ 115 w 1307"/>
                <a:gd name="T29" fmla="*/ 184 h 1750"/>
                <a:gd name="T30" fmla="*/ 138 w 1307"/>
                <a:gd name="T31" fmla="*/ 196 h 1750"/>
                <a:gd name="T32" fmla="*/ 161 w 1307"/>
                <a:gd name="T33" fmla="*/ 190 h 1750"/>
                <a:gd name="T34" fmla="*/ 184 w 1307"/>
                <a:gd name="T35" fmla="*/ 190 h 1750"/>
                <a:gd name="T36" fmla="*/ 201 w 1307"/>
                <a:gd name="T37" fmla="*/ 178 h 1750"/>
                <a:gd name="T38" fmla="*/ 225 w 1307"/>
                <a:gd name="T39" fmla="*/ 172 h 1750"/>
                <a:gd name="T40" fmla="*/ 248 w 1307"/>
                <a:gd name="T41" fmla="*/ 184 h 1750"/>
                <a:gd name="T42" fmla="*/ 276 w 1307"/>
                <a:gd name="T43" fmla="*/ 196 h 1750"/>
                <a:gd name="T44" fmla="*/ 288 w 1307"/>
                <a:gd name="T45" fmla="*/ 214 h 1750"/>
                <a:gd name="T46" fmla="*/ 311 w 1307"/>
                <a:gd name="T47" fmla="*/ 225 h 1750"/>
                <a:gd name="T48" fmla="*/ 334 w 1307"/>
                <a:gd name="T49" fmla="*/ 249 h 1750"/>
                <a:gd name="T50" fmla="*/ 363 w 1307"/>
                <a:gd name="T51" fmla="*/ 249 h 1750"/>
                <a:gd name="T52" fmla="*/ 397 w 1307"/>
                <a:gd name="T53" fmla="*/ 249 h 1750"/>
                <a:gd name="T54" fmla="*/ 420 w 1307"/>
                <a:gd name="T55" fmla="*/ 249 h 1750"/>
                <a:gd name="T56" fmla="*/ 432 w 1307"/>
                <a:gd name="T57" fmla="*/ 428 h 1750"/>
                <a:gd name="T58" fmla="*/ 438 w 1307"/>
                <a:gd name="T59" fmla="*/ 434 h 1750"/>
                <a:gd name="T60" fmla="*/ 438 w 1307"/>
                <a:gd name="T61" fmla="*/ 434 h 1750"/>
                <a:gd name="T62" fmla="*/ 450 w 1307"/>
                <a:gd name="T63" fmla="*/ 446 h 1750"/>
                <a:gd name="T64" fmla="*/ 466 w 1307"/>
                <a:gd name="T65" fmla="*/ 457 h 1750"/>
                <a:gd name="T66" fmla="*/ 519 w 1307"/>
                <a:gd name="T67" fmla="*/ 463 h 1750"/>
                <a:gd name="T68" fmla="*/ 588 w 1307"/>
                <a:gd name="T69" fmla="*/ 600 h 1750"/>
                <a:gd name="T70" fmla="*/ 576 w 1307"/>
                <a:gd name="T71" fmla="*/ 618 h 1750"/>
                <a:gd name="T72" fmla="*/ 576 w 1307"/>
                <a:gd name="T73" fmla="*/ 636 h 1750"/>
                <a:gd name="T74" fmla="*/ 599 w 1307"/>
                <a:gd name="T75" fmla="*/ 648 h 1750"/>
                <a:gd name="T76" fmla="*/ 627 w 1307"/>
                <a:gd name="T77" fmla="*/ 642 h 1750"/>
                <a:gd name="T78" fmla="*/ 622 w 1307"/>
                <a:gd name="T79" fmla="*/ 671 h 1750"/>
                <a:gd name="T80" fmla="*/ 599 w 1307"/>
                <a:gd name="T81" fmla="*/ 671 h 1750"/>
                <a:gd name="T82" fmla="*/ 588 w 1307"/>
                <a:gd name="T83" fmla="*/ 671 h 1750"/>
                <a:gd name="T84" fmla="*/ 576 w 1307"/>
                <a:gd name="T85" fmla="*/ 731 h 1750"/>
                <a:gd name="T86" fmla="*/ 426 w 1307"/>
                <a:gd name="T87" fmla="*/ 790 h 1750"/>
                <a:gd name="T88" fmla="*/ 409 w 1307"/>
                <a:gd name="T89" fmla="*/ 814 h 1750"/>
                <a:gd name="T90" fmla="*/ 386 w 1307"/>
                <a:gd name="T91" fmla="*/ 814 h 1750"/>
                <a:gd name="T92" fmla="*/ 363 w 1307"/>
                <a:gd name="T93" fmla="*/ 832 h 1750"/>
                <a:gd name="T94" fmla="*/ 368 w 1307"/>
                <a:gd name="T95" fmla="*/ 850 h 1750"/>
                <a:gd name="T96" fmla="*/ 345 w 1307"/>
                <a:gd name="T97" fmla="*/ 867 h 1750"/>
                <a:gd name="T98" fmla="*/ 317 w 1307"/>
                <a:gd name="T99" fmla="*/ 856 h 1750"/>
                <a:gd name="T100" fmla="*/ 322 w 1307"/>
                <a:gd name="T101" fmla="*/ 819 h 1750"/>
                <a:gd name="T102" fmla="*/ 322 w 1307"/>
                <a:gd name="T103" fmla="*/ 784 h 1750"/>
                <a:gd name="T104" fmla="*/ 328 w 1307"/>
                <a:gd name="T105" fmla="*/ 755 h 1750"/>
                <a:gd name="T106" fmla="*/ 299 w 1307"/>
                <a:gd name="T107" fmla="*/ 731 h 1750"/>
                <a:gd name="T108" fmla="*/ 189 w 1307"/>
                <a:gd name="T109" fmla="*/ 636 h 1750"/>
                <a:gd name="T110" fmla="*/ 40 w 1307"/>
                <a:gd name="T111" fmla="*/ 439 h 1750"/>
                <a:gd name="T112" fmla="*/ 28 w 1307"/>
                <a:gd name="T113" fmla="*/ 261 h 1750"/>
                <a:gd name="T114" fmla="*/ 17 w 1307"/>
                <a:gd name="T115" fmla="*/ 243 h 1750"/>
                <a:gd name="T116" fmla="*/ 12 w 1307"/>
                <a:gd name="T117" fmla="*/ 208 h 1750"/>
                <a:gd name="T118" fmla="*/ 12 w 1307"/>
                <a:gd name="T119" fmla="*/ 184 h 1750"/>
                <a:gd name="T120" fmla="*/ 12 w 1307"/>
                <a:gd name="T121" fmla="*/ 166 h 1750"/>
                <a:gd name="T122" fmla="*/ 5 w 1307"/>
                <a:gd name="T123" fmla="*/ 142 h 175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307"/>
                <a:gd name="T187" fmla="*/ 0 h 1750"/>
                <a:gd name="T188" fmla="*/ 1307 w 1307"/>
                <a:gd name="T189" fmla="*/ 1750 h 175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307" h="1750">
                  <a:moveTo>
                    <a:pt x="0" y="263"/>
                  </a:moveTo>
                  <a:lnTo>
                    <a:pt x="0" y="251"/>
                  </a:lnTo>
                  <a:lnTo>
                    <a:pt x="11" y="251"/>
                  </a:lnTo>
                  <a:lnTo>
                    <a:pt x="11" y="240"/>
                  </a:lnTo>
                  <a:lnTo>
                    <a:pt x="25" y="240"/>
                  </a:lnTo>
                  <a:lnTo>
                    <a:pt x="36" y="240"/>
                  </a:lnTo>
                  <a:lnTo>
                    <a:pt x="48" y="240"/>
                  </a:lnTo>
                  <a:lnTo>
                    <a:pt x="59" y="240"/>
                  </a:lnTo>
                  <a:lnTo>
                    <a:pt x="59" y="228"/>
                  </a:lnTo>
                  <a:lnTo>
                    <a:pt x="73" y="228"/>
                  </a:lnTo>
                  <a:lnTo>
                    <a:pt x="73" y="215"/>
                  </a:lnTo>
                  <a:lnTo>
                    <a:pt x="59" y="215"/>
                  </a:lnTo>
                  <a:lnTo>
                    <a:pt x="73" y="215"/>
                  </a:lnTo>
                  <a:lnTo>
                    <a:pt x="59" y="215"/>
                  </a:lnTo>
                  <a:lnTo>
                    <a:pt x="59" y="203"/>
                  </a:lnTo>
                  <a:lnTo>
                    <a:pt x="73" y="203"/>
                  </a:lnTo>
                  <a:lnTo>
                    <a:pt x="84" y="203"/>
                  </a:lnTo>
                  <a:lnTo>
                    <a:pt x="73" y="192"/>
                  </a:lnTo>
                  <a:lnTo>
                    <a:pt x="84" y="192"/>
                  </a:lnTo>
                  <a:lnTo>
                    <a:pt x="84" y="180"/>
                  </a:lnTo>
                  <a:lnTo>
                    <a:pt x="84" y="167"/>
                  </a:lnTo>
                  <a:lnTo>
                    <a:pt x="84" y="155"/>
                  </a:lnTo>
                  <a:lnTo>
                    <a:pt x="84" y="144"/>
                  </a:lnTo>
                  <a:lnTo>
                    <a:pt x="73" y="144"/>
                  </a:lnTo>
                  <a:lnTo>
                    <a:pt x="73" y="132"/>
                  </a:lnTo>
                  <a:lnTo>
                    <a:pt x="84" y="132"/>
                  </a:lnTo>
                  <a:lnTo>
                    <a:pt x="84" y="119"/>
                  </a:lnTo>
                  <a:lnTo>
                    <a:pt x="84" y="107"/>
                  </a:lnTo>
                  <a:lnTo>
                    <a:pt x="84" y="96"/>
                  </a:lnTo>
                  <a:lnTo>
                    <a:pt x="84" y="84"/>
                  </a:lnTo>
                  <a:lnTo>
                    <a:pt x="84" y="71"/>
                  </a:lnTo>
                  <a:lnTo>
                    <a:pt x="73" y="71"/>
                  </a:lnTo>
                  <a:lnTo>
                    <a:pt x="59" y="59"/>
                  </a:lnTo>
                  <a:lnTo>
                    <a:pt x="59" y="71"/>
                  </a:lnTo>
                  <a:lnTo>
                    <a:pt x="59" y="59"/>
                  </a:lnTo>
                  <a:lnTo>
                    <a:pt x="59" y="48"/>
                  </a:lnTo>
                  <a:lnTo>
                    <a:pt x="59" y="36"/>
                  </a:lnTo>
                  <a:lnTo>
                    <a:pt x="73" y="36"/>
                  </a:lnTo>
                  <a:lnTo>
                    <a:pt x="73" y="23"/>
                  </a:lnTo>
                  <a:lnTo>
                    <a:pt x="84" y="23"/>
                  </a:lnTo>
                  <a:lnTo>
                    <a:pt x="96" y="23"/>
                  </a:lnTo>
                  <a:lnTo>
                    <a:pt x="107" y="23"/>
                  </a:lnTo>
                  <a:lnTo>
                    <a:pt x="121" y="23"/>
                  </a:lnTo>
                  <a:lnTo>
                    <a:pt x="107" y="23"/>
                  </a:lnTo>
                  <a:lnTo>
                    <a:pt x="121" y="23"/>
                  </a:lnTo>
                  <a:lnTo>
                    <a:pt x="121" y="11"/>
                  </a:lnTo>
                  <a:lnTo>
                    <a:pt x="132" y="11"/>
                  </a:lnTo>
                  <a:lnTo>
                    <a:pt x="132" y="0"/>
                  </a:lnTo>
                  <a:lnTo>
                    <a:pt x="144" y="0"/>
                  </a:lnTo>
                  <a:lnTo>
                    <a:pt x="144" y="11"/>
                  </a:lnTo>
                  <a:lnTo>
                    <a:pt x="144" y="23"/>
                  </a:lnTo>
                  <a:lnTo>
                    <a:pt x="144" y="36"/>
                  </a:lnTo>
                  <a:lnTo>
                    <a:pt x="155" y="48"/>
                  </a:lnTo>
                  <a:lnTo>
                    <a:pt x="169" y="48"/>
                  </a:lnTo>
                  <a:lnTo>
                    <a:pt x="169" y="59"/>
                  </a:lnTo>
                  <a:lnTo>
                    <a:pt x="169" y="71"/>
                  </a:lnTo>
                  <a:lnTo>
                    <a:pt x="169" y="84"/>
                  </a:lnTo>
                  <a:lnTo>
                    <a:pt x="180" y="84"/>
                  </a:lnTo>
                  <a:lnTo>
                    <a:pt x="180" y="96"/>
                  </a:lnTo>
                  <a:lnTo>
                    <a:pt x="192" y="107"/>
                  </a:lnTo>
                  <a:lnTo>
                    <a:pt x="192" y="119"/>
                  </a:lnTo>
                  <a:lnTo>
                    <a:pt x="192" y="132"/>
                  </a:lnTo>
                  <a:lnTo>
                    <a:pt x="192" y="144"/>
                  </a:lnTo>
                  <a:lnTo>
                    <a:pt x="203" y="144"/>
                  </a:lnTo>
                  <a:lnTo>
                    <a:pt x="192" y="144"/>
                  </a:lnTo>
                  <a:lnTo>
                    <a:pt x="192" y="155"/>
                  </a:lnTo>
                  <a:lnTo>
                    <a:pt x="203" y="155"/>
                  </a:lnTo>
                  <a:lnTo>
                    <a:pt x="192" y="155"/>
                  </a:lnTo>
                  <a:lnTo>
                    <a:pt x="192" y="167"/>
                  </a:lnTo>
                  <a:lnTo>
                    <a:pt x="192" y="180"/>
                  </a:lnTo>
                  <a:lnTo>
                    <a:pt x="192" y="192"/>
                  </a:lnTo>
                  <a:lnTo>
                    <a:pt x="192" y="203"/>
                  </a:lnTo>
                  <a:lnTo>
                    <a:pt x="192" y="215"/>
                  </a:lnTo>
                  <a:lnTo>
                    <a:pt x="192" y="228"/>
                  </a:lnTo>
                  <a:lnTo>
                    <a:pt x="203" y="228"/>
                  </a:lnTo>
                  <a:lnTo>
                    <a:pt x="192" y="240"/>
                  </a:lnTo>
                  <a:lnTo>
                    <a:pt x="203" y="240"/>
                  </a:lnTo>
                  <a:lnTo>
                    <a:pt x="203" y="251"/>
                  </a:lnTo>
                  <a:lnTo>
                    <a:pt x="203" y="263"/>
                  </a:lnTo>
                  <a:lnTo>
                    <a:pt x="203" y="276"/>
                  </a:lnTo>
                  <a:lnTo>
                    <a:pt x="203" y="287"/>
                  </a:lnTo>
                  <a:lnTo>
                    <a:pt x="203" y="299"/>
                  </a:lnTo>
                  <a:lnTo>
                    <a:pt x="203" y="311"/>
                  </a:lnTo>
                  <a:lnTo>
                    <a:pt x="217" y="311"/>
                  </a:lnTo>
                  <a:lnTo>
                    <a:pt x="217" y="324"/>
                  </a:lnTo>
                  <a:lnTo>
                    <a:pt x="228" y="335"/>
                  </a:lnTo>
                  <a:lnTo>
                    <a:pt x="228" y="347"/>
                  </a:lnTo>
                  <a:lnTo>
                    <a:pt x="240" y="347"/>
                  </a:lnTo>
                  <a:lnTo>
                    <a:pt x="240" y="359"/>
                  </a:lnTo>
                  <a:lnTo>
                    <a:pt x="240" y="372"/>
                  </a:lnTo>
                  <a:lnTo>
                    <a:pt x="251" y="372"/>
                  </a:lnTo>
                  <a:lnTo>
                    <a:pt x="265" y="383"/>
                  </a:lnTo>
                  <a:lnTo>
                    <a:pt x="276" y="395"/>
                  </a:lnTo>
                  <a:lnTo>
                    <a:pt x="276" y="383"/>
                  </a:lnTo>
                  <a:lnTo>
                    <a:pt x="288" y="383"/>
                  </a:lnTo>
                  <a:lnTo>
                    <a:pt x="288" y="395"/>
                  </a:lnTo>
                  <a:lnTo>
                    <a:pt x="299" y="407"/>
                  </a:lnTo>
                  <a:lnTo>
                    <a:pt x="313" y="407"/>
                  </a:lnTo>
                  <a:lnTo>
                    <a:pt x="313" y="395"/>
                  </a:lnTo>
                  <a:lnTo>
                    <a:pt x="324" y="395"/>
                  </a:lnTo>
                  <a:lnTo>
                    <a:pt x="336" y="395"/>
                  </a:lnTo>
                  <a:lnTo>
                    <a:pt x="336" y="383"/>
                  </a:lnTo>
                  <a:lnTo>
                    <a:pt x="347" y="383"/>
                  </a:lnTo>
                  <a:lnTo>
                    <a:pt x="361" y="383"/>
                  </a:lnTo>
                  <a:lnTo>
                    <a:pt x="361" y="372"/>
                  </a:lnTo>
                  <a:lnTo>
                    <a:pt x="372" y="372"/>
                  </a:lnTo>
                  <a:lnTo>
                    <a:pt x="372" y="383"/>
                  </a:lnTo>
                  <a:lnTo>
                    <a:pt x="384" y="383"/>
                  </a:lnTo>
                  <a:lnTo>
                    <a:pt x="384" y="372"/>
                  </a:lnTo>
                  <a:lnTo>
                    <a:pt x="395" y="383"/>
                  </a:lnTo>
                  <a:lnTo>
                    <a:pt x="395" y="372"/>
                  </a:lnTo>
                  <a:lnTo>
                    <a:pt x="409" y="372"/>
                  </a:lnTo>
                  <a:lnTo>
                    <a:pt x="420" y="372"/>
                  </a:lnTo>
                  <a:lnTo>
                    <a:pt x="420" y="359"/>
                  </a:lnTo>
                  <a:lnTo>
                    <a:pt x="432" y="359"/>
                  </a:lnTo>
                  <a:lnTo>
                    <a:pt x="443" y="359"/>
                  </a:lnTo>
                  <a:lnTo>
                    <a:pt x="457" y="359"/>
                  </a:lnTo>
                  <a:lnTo>
                    <a:pt x="468" y="359"/>
                  </a:lnTo>
                  <a:lnTo>
                    <a:pt x="480" y="359"/>
                  </a:lnTo>
                  <a:lnTo>
                    <a:pt x="468" y="347"/>
                  </a:lnTo>
                  <a:lnTo>
                    <a:pt x="480" y="347"/>
                  </a:lnTo>
                  <a:lnTo>
                    <a:pt x="491" y="347"/>
                  </a:lnTo>
                  <a:lnTo>
                    <a:pt x="505" y="347"/>
                  </a:lnTo>
                  <a:lnTo>
                    <a:pt x="505" y="359"/>
                  </a:lnTo>
                  <a:lnTo>
                    <a:pt x="516" y="359"/>
                  </a:lnTo>
                  <a:lnTo>
                    <a:pt x="516" y="372"/>
                  </a:lnTo>
                  <a:lnTo>
                    <a:pt x="516" y="383"/>
                  </a:lnTo>
                  <a:lnTo>
                    <a:pt x="528" y="383"/>
                  </a:lnTo>
                  <a:lnTo>
                    <a:pt x="539" y="383"/>
                  </a:lnTo>
                  <a:lnTo>
                    <a:pt x="553" y="383"/>
                  </a:lnTo>
                  <a:lnTo>
                    <a:pt x="564" y="395"/>
                  </a:lnTo>
                  <a:lnTo>
                    <a:pt x="576" y="395"/>
                  </a:lnTo>
                  <a:lnTo>
                    <a:pt x="587" y="395"/>
                  </a:lnTo>
                  <a:lnTo>
                    <a:pt x="587" y="407"/>
                  </a:lnTo>
                  <a:lnTo>
                    <a:pt x="587" y="420"/>
                  </a:lnTo>
                  <a:lnTo>
                    <a:pt x="601" y="420"/>
                  </a:lnTo>
                  <a:lnTo>
                    <a:pt x="587" y="431"/>
                  </a:lnTo>
                  <a:lnTo>
                    <a:pt x="601" y="431"/>
                  </a:lnTo>
                  <a:lnTo>
                    <a:pt x="601" y="443"/>
                  </a:lnTo>
                  <a:lnTo>
                    <a:pt x="601" y="454"/>
                  </a:lnTo>
                  <a:lnTo>
                    <a:pt x="612" y="454"/>
                  </a:lnTo>
                  <a:lnTo>
                    <a:pt x="624" y="468"/>
                  </a:lnTo>
                  <a:lnTo>
                    <a:pt x="635" y="454"/>
                  </a:lnTo>
                  <a:lnTo>
                    <a:pt x="649" y="454"/>
                  </a:lnTo>
                  <a:lnTo>
                    <a:pt x="649" y="468"/>
                  </a:lnTo>
                  <a:lnTo>
                    <a:pt x="660" y="468"/>
                  </a:lnTo>
                  <a:lnTo>
                    <a:pt x="672" y="468"/>
                  </a:lnTo>
                  <a:lnTo>
                    <a:pt x="672" y="479"/>
                  </a:lnTo>
                  <a:lnTo>
                    <a:pt x="683" y="491"/>
                  </a:lnTo>
                  <a:lnTo>
                    <a:pt x="697" y="502"/>
                  </a:lnTo>
                  <a:lnTo>
                    <a:pt x="720" y="502"/>
                  </a:lnTo>
                  <a:lnTo>
                    <a:pt x="731" y="502"/>
                  </a:lnTo>
                  <a:lnTo>
                    <a:pt x="745" y="502"/>
                  </a:lnTo>
                  <a:lnTo>
                    <a:pt x="745" y="516"/>
                  </a:lnTo>
                  <a:lnTo>
                    <a:pt x="756" y="516"/>
                  </a:lnTo>
                  <a:lnTo>
                    <a:pt x="756" y="502"/>
                  </a:lnTo>
                  <a:lnTo>
                    <a:pt x="768" y="502"/>
                  </a:lnTo>
                  <a:lnTo>
                    <a:pt x="779" y="502"/>
                  </a:lnTo>
                  <a:lnTo>
                    <a:pt x="793" y="502"/>
                  </a:lnTo>
                  <a:lnTo>
                    <a:pt x="804" y="502"/>
                  </a:lnTo>
                  <a:lnTo>
                    <a:pt x="816" y="502"/>
                  </a:lnTo>
                  <a:lnTo>
                    <a:pt x="827" y="502"/>
                  </a:lnTo>
                  <a:lnTo>
                    <a:pt x="841" y="502"/>
                  </a:lnTo>
                  <a:lnTo>
                    <a:pt x="852" y="491"/>
                  </a:lnTo>
                  <a:lnTo>
                    <a:pt x="852" y="502"/>
                  </a:lnTo>
                  <a:lnTo>
                    <a:pt x="864" y="502"/>
                  </a:lnTo>
                  <a:lnTo>
                    <a:pt x="864" y="491"/>
                  </a:lnTo>
                  <a:lnTo>
                    <a:pt x="875" y="502"/>
                  </a:lnTo>
                  <a:lnTo>
                    <a:pt x="875" y="491"/>
                  </a:lnTo>
                  <a:lnTo>
                    <a:pt x="875" y="516"/>
                  </a:lnTo>
                  <a:lnTo>
                    <a:pt x="875" y="804"/>
                  </a:lnTo>
                  <a:lnTo>
                    <a:pt x="875" y="863"/>
                  </a:lnTo>
                  <a:lnTo>
                    <a:pt x="889" y="863"/>
                  </a:lnTo>
                  <a:lnTo>
                    <a:pt x="900" y="863"/>
                  </a:lnTo>
                  <a:lnTo>
                    <a:pt x="889" y="863"/>
                  </a:lnTo>
                  <a:lnTo>
                    <a:pt x="900" y="863"/>
                  </a:lnTo>
                  <a:lnTo>
                    <a:pt x="912" y="863"/>
                  </a:lnTo>
                  <a:lnTo>
                    <a:pt x="912" y="875"/>
                  </a:lnTo>
                  <a:lnTo>
                    <a:pt x="900" y="875"/>
                  </a:lnTo>
                  <a:lnTo>
                    <a:pt x="912" y="875"/>
                  </a:lnTo>
                  <a:lnTo>
                    <a:pt x="900" y="886"/>
                  </a:lnTo>
                  <a:lnTo>
                    <a:pt x="912" y="886"/>
                  </a:lnTo>
                  <a:lnTo>
                    <a:pt x="923" y="886"/>
                  </a:lnTo>
                  <a:lnTo>
                    <a:pt x="912" y="875"/>
                  </a:lnTo>
                  <a:lnTo>
                    <a:pt x="923" y="875"/>
                  </a:lnTo>
                  <a:lnTo>
                    <a:pt x="912" y="875"/>
                  </a:lnTo>
                  <a:lnTo>
                    <a:pt x="923" y="875"/>
                  </a:lnTo>
                  <a:lnTo>
                    <a:pt x="937" y="875"/>
                  </a:lnTo>
                  <a:lnTo>
                    <a:pt x="937" y="886"/>
                  </a:lnTo>
                  <a:lnTo>
                    <a:pt x="923" y="886"/>
                  </a:lnTo>
                  <a:lnTo>
                    <a:pt x="937" y="886"/>
                  </a:lnTo>
                  <a:lnTo>
                    <a:pt x="937" y="900"/>
                  </a:lnTo>
                  <a:lnTo>
                    <a:pt x="937" y="886"/>
                  </a:lnTo>
                  <a:lnTo>
                    <a:pt x="948" y="900"/>
                  </a:lnTo>
                  <a:lnTo>
                    <a:pt x="948" y="911"/>
                  </a:lnTo>
                  <a:lnTo>
                    <a:pt x="960" y="911"/>
                  </a:lnTo>
                  <a:lnTo>
                    <a:pt x="960" y="923"/>
                  </a:lnTo>
                  <a:lnTo>
                    <a:pt x="971" y="923"/>
                  </a:lnTo>
                  <a:lnTo>
                    <a:pt x="971" y="934"/>
                  </a:lnTo>
                  <a:lnTo>
                    <a:pt x="996" y="934"/>
                  </a:lnTo>
                  <a:lnTo>
                    <a:pt x="996" y="948"/>
                  </a:lnTo>
                  <a:lnTo>
                    <a:pt x="1008" y="948"/>
                  </a:lnTo>
                  <a:lnTo>
                    <a:pt x="1008" y="934"/>
                  </a:lnTo>
                  <a:lnTo>
                    <a:pt x="1081" y="934"/>
                  </a:lnTo>
                  <a:lnTo>
                    <a:pt x="1081" y="982"/>
                  </a:lnTo>
                  <a:lnTo>
                    <a:pt x="1081" y="1188"/>
                  </a:lnTo>
                  <a:lnTo>
                    <a:pt x="1188" y="1188"/>
                  </a:lnTo>
                  <a:lnTo>
                    <a:pt x="1200" y="1199"/>
                  </a:lnTo>
                  <a:lnTo>
                    <a:pt x="1211" y="1199"/>
                  </a:lnTo>
                  <a:lnTo>
                    <a:pt x="1225" y="1211"/>
                  </a:lnTo>
                  <a:lnTo>
                    <a:pt x="1225" y="1222"/>
                  </a:lnTo>
                  <a:lnTo>
                    <a:pt x="1211" y="1222"/>
                  </a:lnTo>
                  <a:lnTo>
                    <a:pt x="1225" y="1222"/>
                  </a:lnTo>
                  <a:lnTo>
                    <a:pt x="1211" y="1236"/>
                  </a:lnTo>
                  <a:lnTo>
                    <a:pt x="1200" y="1236"/>
                  </a:lnTo>
                  <a:lnTo>
                    <a:pt x="1200" y="1247"/>
                  </a:lnTo>
                  <a:lnTo>
                    <a:pt x="1200" y="1236"/>
                  </a:lnTo>
                  <a:lnTo>
                    <a:pt x="1200" y="1247"/>
                  </a:lnTo>
                  <a:lnTo>
                    <a:pt x="1200" y="1259"/>
                  </a:lnTo>
                  <a:lnTo>
                    <a:pt x="1188" y="1270"/>
                  </a:lnTo>
                  <a:lnTo>
                    <a:pt x="1200" y="1270"/>
                  </a:lnTo>
                  <a:lnTo>
                    <a:pt x="1200" y="1284"/>
                  </a:lnTo>
                  <a:lnTo>
                    <a:pt x="1211" y="1284"/>
                  </a:lnTo>
                  <a:lnTo>
                    <a:pt x="1211" y="1295"/>
                  </a:lnTo>
                  <a:lnTo>
                    <a:pt x="1225" y="1295"/>
                  </a:lnTo>
                  <a:lnTo>
                    <a:pt x="1225" y="1307"/>
                  </a:lnTo>
                  <a:lnTo>
                    <a:pt x="1236" y="1307"/>
                  </a:lnTo>
                  <a:lnTo>
                    <a:pt x="1248" y="1307"/>
                  </a:lnTo>
                  <a:lnTo>
                    <a:pt x="1259" y="1307"/>
                  </a:lnTo>
                  <a:lnTo>
                    <a:pt x="1273" y="1307"/>
                  </a:lnTo>
                  <a:lnTo>
                    <a:pt x="1284" y="1307"/>
                  </a:lnTo>
                  <a:lnTo>
                    <a:pt x="1284" y="1295"/>
                  </a:lnTo>
                  <a:lnTo>
                    <a:pt x="1296" y="1295"/>
                  </a:lnTo>
                  <a:lnTo>
                    <a:pt x="1307" y="1295"/>
                  </a:lnTo>
                  <a:lnTo>
                    <a:pt x="1296" y="1307"/>
                  </a:lnTo>
                  <a:lnTo>
                    <a:pt x="1307" y="1318"/>
                  </a:lnTo>
                  <a:lnTo>
                    <a:pt x="1307" y="1332"/>
                  </a:lnTo>
                  <a:lnTo>
                    <a:pt x="1307" y="1343"/>
                  </a:lnTo>
                  <a:lnTo>
                    <a:pt x="1307" y="1355"/>
                  </a:lnTo>
                  <a:lnTo>
                    <a:pt x="1296" y="1355"/>
                  </a:lnTo>
                  <a:lnTo>
                    <a:pt x="1296" y="1366"/>
                  </a:lnTo>
                  <a:lnTo>
                    <a:pt x="1296" y="1355"/>
                  </a:lnTo>
                  <a:lnTo>
                    <a:pt x="1284" y="1355"/>
                  </a:lnTo>
                  <a:lnTo>
                    <a:pt x="1273" y="1355"/>
                  </a:lnTo>
                  <a:lnTo>
                    <a:pt x="1259" y="1355"/>
                  </a:lnTo>
                  <a:lnTo>
                    <a:pt x="1248" y="1355"/>
                  </a:lnTo>
                  <a:lnTo>
                    <a:pt x="1259" y="1343"/>
                  </a:lnTo>
                  <a:lnTo>
                    <a:pt x="1248" y="1343"/>
                  </a:lnTo>
                  <a:lnTo>
                    <a:pt x="1236" y="1332"/>
                  </a:lnTo>
                  <a:lnTo>
                    <a:pt x="1236" y="1343"/>
                  </a:lnTo>
                  <a:lnTo>
                    <a:pt x="1225" y="1343"/>
                  </a:lnTo>
                  <a:lnTo>
                    <a:pt x="1225" y="1355"/>
                  </a:lnTo>
                  <a:lnTo>
                    <a:pt x="1211" y="1355"/>
                  </a:lnTo>
                  <a:lnTo>
                    <a:pt x="1211" y="1366"/>
                  </a:lnTo>
                  <a:lnTo>
                    <a:pt x="1211" y="1380"/>
                  </a:lnTo>
                  <a:lnTo>
                    <a:pt x="1200" y="1380"/>
                  </a:lnTo>
                  <a:lnTo>
                    <a:pt x="1200" y="1391"/>
                  </a:lnTo>
                  <a:lnTo>
                    <a:pt x="1200" y="1476"/>
                  </a:lnTo>
                  <a:lnTo>
                    <a:pt x="1200" y="1558"/>
                  </a:lnTo>
                  <a:lnTo>
                    <a:pt x="1200" y="1572"/>
                  </a:lnTo>
                  <a:lnTo>
                    <a:pt x="1200" y="1583"/>
                  </a:lnTo>
                  <a:lnTo>
                    <a:pt x="1081" y="1583"/>
                  </a:lnTo>
                  <a:lnTo>
                    <a:pt x="889" y="1583"/>
                  </a:lnTo>
                  <a:lnTo>
                    <a:pt x="889" y="1595"/>
                  </a:lnTo>
                  <a:lnTo>
                    <a:pt x="889" y="1606"/>
                  </a:lnTo>
                  <a:lnTo>
                    <a:pt x="889" y="1620"/>
                  </a:lnTo>
                  <a:lnTo>
                    <a:pt x="875" y="1620"/>
                  </a:lnTo>
                  <a:lnTo>
                    <a:pt x="864" y="1631"/>
                  </a:lnTo>
                  <a:lnTo>
                    <a:pt x="852" y="1631"/>
                  </a:lnTo>
                  <a:lnTo>
                    <a:pt x="852" y="1643"/>
                  </a:lnTo>
                  <a:lnTo>
                    <a:pt x="841" y="1643"/>
                  </a:lnTo>
                  <a:lnTo>
                    <a:pt x="827" y="1643"/>
                  </a:lnTo>
                  <a:lnTo>
                    <a:pt x="816" y="1643"/>
                  </a:lnTo>
                  <a:lnTo>
                    <a:pt x="816" y="1631"/>
                  </a:lnTo>
                  <a:lnTo>
                    <a:pt x="804" y="1631"/>
                  </a:lnTo>
                  <a:lnTo>
                    <a:pt x="804" y="1643"/>
                  </a:lnTo>
                  <a:lnTo>
                    <a:pt x="793" y="1643"/>
                  </a:lnTo>
                  <a:lnTo>
                    <a:pt x="779" y="1654"/>
                  </a:lnTo>
                  <a:lnTo>
                    <a:pt x="768" y="1654"/>
                  </a:lnTo>
                  <a:lnTo>
                    <a:pt x="756" y="1654"/>
                  </a:lnTo>
                  <a:lnTo>
                    <a:pt x="756" y="1668"/>
                  </a:lnTo>
                  <a:lnTo>
                    <a:pt x="756" y="1679"/>
                  </a:lnTo>
                  <a:lnTo>
                    <a:pt x="756" y="1691"/>
                  </a:lnTo>
                  <a:lnTo>
                    <a:pt x="768" y="1691"/>
                  </a:lnTo>
                  <a:lnTo>
                    <a:pt x="779" y="1691"/>
                  </a:lnTo>
                  <a:lnTo>
                    <a:pt x="779" y="1702"/>
                  </a:lnTo>
                  <a:lnTo>
                    <a:pt x="779" y="1716"/>
                  </a:lnTo>
                  <a:lnTo>
                    <a:pt x="768" y="1716"/>
                  </a:lnTo>
                  <a:lnTo>
                    <a:pt x="756" y="1716"/>
                  </a:lnTo>
                  <a:lnTo>
                    <a:pt x="745" y="1716"/>
                  </a:lnTo>
                  <a:lnTo>
                    <a:pt x="745" y="1727"/>
                  </a:lnTo>
                  <a:lnTo>
                    <a:pt x="731" y="1739"/>
                  </a:lnTo>
                  <a:lnTo>
                    <a:pt x="731" y="1750"/>
                  </a:lnTo>
                  <a:lnTo>
                    <a:pt x="720" y="1750"/>
                  </a:lnTo>
                  <a:lnTo>
                    <a:pt x="708" y="1750"/>
                  </a:lnTo>
                  <a:lnTo>
                    <a:pt x="697" y="1750"/>
                  </a:lnTo>
                  <a:lnTo>
                    <a:pt x="683" y="1750"/>
                  </a:lnTo>
                  <a:lnTo>
                    <a:pt x="672" y="1750"/>
                  </a:lnTo>
                  <a:lnTo>
                    <a:pt x="660" y="1739"/>
                  </a:lnTo>
                  <a:lnTo>
                    <a:pt x="660" y="1727"/>
                  </a:lnTo>
                  <a:lnTo>
                    <a:pt x="672" y="1716"/>
                  </a:lnTo>
                  <a:lnTo>
                    <a:pt x="672" y="1702"/>
                  </a:lnTo>
                  <a:lnTo>
                    <a:pt x="672" y="1691"/>
                  </a:lnTo>
                  <a:lnTo>
                    <a:pt x="672" y="1679"/>
                  </a:lnTo>
                  <a:lnTo>
                    <a:pt x="672" y="1668"/>
                  </a:lnTo>
                  <a:lnTo>
                    <a:pt x="672" y="1654"/>
                  </a:lnTo>
                  <a:lnTo>
                    <a:pt x="672" y="1643"/>
                  </a:lnTo>
                  <a:lnTo>
                    <a:pt x="683" y="1643"/>
                  </a:lnTo>
                  <a:lnTo>
                    <a:pt x="683" y="1631"/>
                  </a:lnTo>
                  <a:lnTo>
                    <a:pt x="683" y="1620"/>
                  </a:lnTo>
                  <a:lnTo>
                    <a:pt x="672" y="1606"/>
                  </a:lnTo>
                  <a:lnTo>
                    <a:pt x="672" y="1583"/>
                  </a:lnTo>
                  <a:lnTo>
                    <a:pt x="672" y="1572"/>
                  </a:lnTo>
                  <a:lnTo>
                    <a:pt x="672" y="1558"/>
                  </a:lnTo>
                  <a:lnTo>
                    <a:pt x="683" y="1558"/>
                  </a:lnTo>
                  <a:lnTo>
                    <a:pt x="683" y="1547"/>
                  </a:lnTo>
                  <a:lnTo>
                    <a:pt x="683" y="1535"/>
                  </a:lnTo>
                  <a:lnTo>
                    <a:pt x="683" y="1524"/>
                  </a:lnTo>
                  <a:lnTo>
                    <a:pt x="683" y="1510"/>
                  </a:lnTo>
                  <a:lnTo>
                    <a:pt x="672" y="1510"/>
                  </a:lnTo>
                  <a:lnTo>
                    <a:pt x="672" y="1499"/>
                  </a:lnTo>
                  <a:lnTo>
                    <a:pt x="660" y="1487"/>
                  </a:lnTo>
                  <a:lnTo>
                    <a:pt x="660" y="1476"/>
                  </a:lnTo>
                  <a:lnTo>
                    <a:pt x="624" y="1476"/>
                  </a:lnTo>
                  <a:lnTo>
                    <a:pt x="587" y="1476"/>
                  </a:lnTo>
                  <a:lnTo>
                    <a:pt x="587" y="1428"/>
                  </a:lnTo>
                  <a:lnTo>
                    <a:pt x="491" y="1428"/>
                  </a:lnTo>
                  <a:lnTo>
                    <a:pt x="491" y="1270"/>
                  </a:lnTo>
                  <a:lnTo>
                    <a:pt x="395" y="1270"/>
                  </a:lnTo>
                  <a:lnTo>
                    <a:pt x="395" y="1284"/>
                  </a:lnTo>
                  <a:lnTo>
                    <a:pt x="288" y="1284"/>
                  </a:lnTo>
                  <a:lnTo>
                    <a:pt x="288" y="1078"/>
                  </a:lnTo>
                  <a:lnTo>
                    <a:pt x="288" y="959"/>
                  </a:lnTo>
                  <a:lnTo>
                    <a:pt x="288" y="886"/>
                  </a:lnTo>
                  <a:lnTo>
                    <a:pt x="96" y="886"/>
                  </a:lnTo>
                  <a:lnTo>
                    <a:pt x="84" y="886"/>
                  </a:lnTo>
                  <a:lnTo>
                    <a:pt x="84" y="527"/>
                  </a:lnTo>
                  <a:lnTo>
                    <a:pt x="84" y="539"/>
                  </a:lnTo>
                  <a:lnTo>
                    <a:pt x="73" y="539"/>
                  </a:lnTo>
                  <a:lnTo>
                    <a:pt x="73" y="527"/>
                  </a:lnTo>
                  <a:lnTo>
                    <a:pt x="59" y="539"/>
                  </a:lnTo>
                  <a:lnTo>
                    <a:pt x="59" y="527"/>
                  </a:lnTo>
                  <a:lnTo>
                    <a:pt x="59" y="539"/>
                  </a:lnTo>
                  <a:lnTo>
                    <a:pt x="48" y="527"/>
                  </a:lnTo>
                  <a:lnTo>
                    <a:pt x="36" y="527"/>
                  </a:lnTo>
                  <a:lnTo>
                    <a:pt x="36" y="516"/>
                  </a:lnTo>
                  <a:lnTo>
                    <a:pt x="36" y="502"/>
                  </a:lnTo>
                  <a:lnTo>
                    <a:pt x="36" y="491"/>
                  </a:lnTo>
                  <a:lnTo>
                    <a:pt x="36" y="468"/>
                  </a:lnTo>
                  <a:lnTo>
                    <a:pt x="36" y="454"/>
                  </a:lnTo>
                  <a:lnTo>
                    <a:pt x="36" y="443"/>
                  </a:lnTo>
                  <a:lnTo>
                    <a:pt x="36" y="431"/>
                  </a:lnTo>
                  <a:lnTo>
                    <a:pt x="36" y="420"/>
                  </a:lnTo>
                  <a:lnTo>
                    <a:pt x="25" y="420"/>
                  </a:lnTo>
                  <a:lnTo>
                    <a:pt x="25" y="407"/>
                  </a:lnTo>
                  <a:lnTo>
                    <a:pt x="11" y="407"/>
                  </a:lnTo>
                  <a:lnTo>
                    <a:pt x="11" y="395"/>
                  </a:lnTo>
                  <a:lnTo>
                    <a:pt x="11" y="383"/>
                  </a:lnTo>
                  <a:lnTo>
                    <a:pt x="25" y="383"/>
                  </a:lnTo>
                  <a:lnTo>
                    <a:pt x="25" y="372"/>
                  </a:lnTo>
                  <a:lnTo>
                    <a:pt x="11" y="372"/>
                  </a:lnTo>
                  <a:lnTo>
                    <a:pt x="11" y="359"/>
                  </a:lnTo>
                  <a:lnTo>
                    <a:pt x="25" y="359"/>
                  </a:lnTo>
                  <a:lnTo>
                    <a:pt x="25" y="347"/>
                  </a:lnTo>
                  <a:lnTo>
                    <a:pt x="36" y="347"/>
                  </a:lnTo>
                  <a:lnTo>
                    <a:pt x="25" y="335"/>
                  </a:lnTo>
                  <a:lnTo>
                    <a:pt x="36" y="335"/>
                  </a:lnTo>
                  <a:lnTo>
                    <a:pt x="25" y="335"/>
                  </a:lnTo>
                  <a:lnTo>
                    <a:pt x="25" y="324"/>
                  </a:lnTo>
                  <a:lnTo>
                    <a:pt x="11" y="311"/>
                  </a:lnTo>
                  <a:lnTo>
                    <a:pt x="11" y="299"/>
                  </a:lnTo>
                  <a:lnTo>
                    <a:pt x="11" y="287"/>
                  </a:lnTo>
                  <a:lnTo>
                    <a:pt x="0" y="276"/>
                  </a:lnTo>
                  <a:lnTo>
                    <a:pt x="0" y="263"/>
                  </a:lnTo>
                  <a:close/>
                </a:path>
              </a:pathLst>
            </a:custGeom>
            <a:solidFill>
              <a:srgbClr val="CCEC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6" name="Freeform 181"/>
            <p:cNvSpPr>
              <a:spLocks/>
            </p:cNvSpPr>
            <p:nvPr/>
          </p:nvSpPr>
          <p:spPr bwMode="auto">
            <a:xfrm>
              <a:off x="1854" y="1650"/>
              <a:ext cx="627" cy="867"/>
            </a:xfrm>
            <a:custGeom>
              <a:avLst/>
              <a:gdLst>
                <a:gd name="T0" fmla="*/ 17 w 1307"/>
                <a:gd name="T1" fmla="*/ 119 h 1750"/>
                <a:gd name="T2" fmla="*/ 28 w 1307"/>
                <a:gd name="T3" fmla="*/ 107 h 1750"/>
                <a:gd name="T4" fmla="*/ 35 w 1307"/>
                <a:gd name="T5" fmla="*/ 95 h 1750"/>
                <a:gd name="T6" fmla="*/ 35 w 1307"/>
                <a:gd name="T7" fmla="*/ 71 h 1750"/>
                <a:gd name="T8" fmla="*/ 40 w 1307"/>
                <a:gd name="T9" fmla="*/ 42 h 1750"/>
                <a:gd name="T10" fmla="*/ 28 w 1307"/>
                <a:gd name="T11" fmla="*/ 24 h 1750"/>
                <a:gd name="T12" fmla="*/ 51 w 1307"/>
                <a:gd name="T13" fmla="*/ 11 h 1750"/>
                <a:gd name="T14" fmla="*/ 63 w 1307"/>
                <a:gd name="T15" fmla="*/ 0 h 1750"/>
                <a:gd name="T16" fmla="*/ 81 w 1307"/>
                <a:gd name="T17" fmla="*/ 24 h 1750"/>
                <a:gd name="T18" fmla="*/ 92 w 1307"/>
                <a:gd name="T19" fmla="*/ 53 h 1750"/>
                <a:gd name="T20" fmla="*/ 92 w 1307"/>
                <a:gd name="T21" fmla="*/ 77 h 1750"/>
                <a:gd name="T22" fmla="*/ 92 w 1307"/>
                <a:gd name="T23" fmla="*/ 101 h 1750"/>
                <a:gd name="T24" fmla="*/ 97 w 1307"/>
                <a:gd name="T25" fmla="*/ 124 h 1750"/>
                <a:gd name="T26" fmla="*/ 104 w 1307"/>
                <a:gd name="T27" fmla="*/ 154 h 1750"/>
                <a:gd name="T28" fmla="*/ 115 w 1307"/>
                <a:gd name="T29" fmla="*/ 184 h 1750"/>
                <a:gd name="T30" fmla="*/ 138 w 1307"/>
                <a:gd name="T31" fmla="*/ 196 h 1750"/>
                <a:gd name="T32" fmla="*/ 161 w 1307"/>
                <a:gd name="T33" fmla="*/ 190 h 1750"/>
                <a:gd name="T34" fmla="*/ 184 w 1307"/>
                <a:gd name="T35" fmla="*/ 190 h 1750"/>
                <a:gd name="T36" fmla="*/ 201 w 1307"/>
                <a:gd name="T37" fmla="*/ 178 h 1750"/>
                <a:gd name="T38" fmla="*/ 225 w 1307"/>
                <a:gd name="T39" fmla="*/ 172 h 1750"/>
                <a:gd name="T40" fmla="*/ 248 w 1307"/>
                <a:gd name="T41" fmla="*/ 184 h 1750"/>
                <a:gd name="T42" fmla="*/ 276 w 1307"/>
                <a:gd name="T43" fmla="*/ 196 h 1750"/>
                <a:gd name="T44" fmla="*/ 288 w 1307"/>
                <a:gd name="T45" fmla="*/ 214 h 1750"/>
                <a:gd name="T46" fmla="*/ 311 w 1307"/>
                <a:gd name="T47" fmla="*/ 225 h 1750"/>
                <a:gd name="T48" fmla="*/ 334 w 1307"/>
                <a:gd name="T49" fmla="*/ 249 h 1750"/>
                <a:gd name="T50" fmla="*/ 363 w 1307"/>
                <a:gd name="T51" fmla="*/ 249 h 1750"/>
                <a:gd name="T52" fmla="*/ 397 w 1307"/>
                <a:gd name="T53" fmla="*/ 249 h 1750"/>
                <a:gd name="T54" fmla="*/ 420 w 1307"/>
                <a:gd name="T55" fmla="*/ 249 h 1750"/>
                <a:gd name="T56" fmla="*/ 432 w 1307"/>
                <a:gd name="T57" fmla="*/ 428 h 1750"/>
                <a:gd name="T58" fmla="*/ 438 w 1307"/>
                <a:gd name="T59" fmla="*/ 434 h 1750"/>
                <a:gd name="T60" fmla="*/ 438 w 1307"/>
                <a:gd name="T61" fmla="*/ 434 h 1750"/>
                <a:gd name="T62" fmla="*/ 450 w 1307"/>
                <a:gd name="T63" fmla="*/ 446 h 1750"/>
                <a:gd name="T64" fmla="*/ 466 w 1307"/>
                <a:gd name="T65" fmla="*/ 457 h 1750"/>
                <a:gd name="T66" fmla="*/ 519 w 1307"/>
                <a:gd name="T67" fmla="*/ 463 h 1750"/>
                <a:gd name="T68" fmla="*/ 588 w 1307"/>
                <a:gd name="T69" fmla="*/ 600 h 1750"/>
                <a:gd name="T70" fmla="*/ 576 w 1307"/>
                <a:gd name="T71" fmla="*/ 618 h 1750"/>
                <a:gd name="T72" fmla="*/ 576 w 1307"/>
                <a:gd name="T73" fmla="*/ 636 h 1750"/>
                <a:gd name="T74" fmla="*/ 599 w 1307"/>
                <a:gd name="T75" fmla="*/ 648 h 1750"/>
                <a:gd name="T76" fmla="*/ 627 w 1307"/>
                <a:gd name="T77" fmla="*/ 642 h 1750"/>
                <a:gd name="T78" fmla="*/ 622 w 1307"/>
                <a:gd name="T79" fmla="*/ 671 h 1750"/>
                <a:gd name="T80" fmla="*/ 599 w 1307"/>
                <a:gd name="T81" fmla="*/ 671 h 1750"/>
                <a:gd name="T82" fmla="*/ 588 w 1307"/>
                <a:gd name="T83" fmla="*/ 671 h 1750"/>
                <a:gd name="T84" fmla="*/ 576 w 1307"/>
                <a:gd name="T85" fmla="*/ 731 h 1750"/>
                <a:gd name="T86" fmla="*/ 426 w 1307"/>
                <a:gd name="T87" fmla="*/ 790 h 1750"/>
                <a:gd name="T88" fmla="*/ 409 w 1307"/>
                <a:gd name="T89" fmla="*/ 814 h 1750"/>
                <a:gd name="T90" fmla="*/ 386 w 1307"/>
                <a:gd name="T91" fmla="*/ 814 h 1750"/>
                <a:gd name="T92" fmla="*/ 363 w 1307"/>
                <a:gd name="T93" fmla="*/ 832 h 1750"/>
                <a:gd name="T94" fmla="*/ 368 w 1307"/>
                <a:gd name="T95" fmla="*/ 850 h 1750"/>
                <a:gd name="T96" fmla="*/ 345 w 1307"/>
                <a:gd name="T97" fmla="*/ 867 h 1750"/>
                <a:gd name="T98" fmla="*/ 317 w 1307"/>
                <a:gd name="T99" fmla="*/ 856 h 1750"/>
                <a:gd name="T100" fmla="*/ 322 w 1307"/>
                <a:gd name="T101" fmla="*/ 819 h 1750"/>
                <a:gd name="T102" fmla="*/ 322 w 1307"/>
                <a:gd name="T103" fmla="*/ 784 h 1750"/>
                <a:gd name="T104" fmla="*/ 328 w 1307"/>
                <a:gd name="T105" fmla="*/ 755 h 1750"/>
                <a:gd name="T106" fmla="*/ 299 w 1307"/>
                <a:gd name="T107" fmla="*/ 731 h 1750"/>
                <a:gd name="T108" fmla="*/ 189 w 1307"/>
                <a:gd name="T109" fmla="*/ 636 h 1750"/>
                <a:gd name="T110" fmla="*/ 40 w 1307"/>
                <a:gd name="T111" fmla="*/ 439 h 1750"/>
                <a:gd name="T112" fmla="*/ 28 w 1307"/>
                <a:gd name="T113" fmla="*/ 261 h 1750"/>
                <a:gd name="T114" fmla="*/ 17 w 1307"/>
                <a:gd name="T115" fmla="*/ 243 h 1750"/>
                <a:gd name="T116" fmla="*/ 12 w 1307"/>
                <a:gd name="T117" fmla="*/ 208 h 1750"/>
                <a:gd name="T118" fmla="*/ 12 w 1307"/>
                <a:gd name="T119" fmla="*/ 184 h 1750"/>
                <a:gd name="T120" fmla="*/ 12 w 1307"/>
                <a:gd name="T121" fmla="*/ 166 h 1750"/>
                <a:gd name="T122" fmla="*/ 5 w 1307"/>
                <a:gd name="T123" fmla="*/ 142 h 175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307"/>
                <a:gd name="T187" fmla="*/ 0 h 1750"/>
                <a:gd name="T188" fmla="*/ 1307 w 1307"/>
                <a:gd name="T189" fmla="*/ 1750 h 175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307" h="1750">
                  <a:moveTo>
                    <a:pt x="0" y="263"/>
                  </a:moveTo>
                  <a:lnTo>
                    <a:pt x="0" y="251"/>
                  </a:lnTo>
                  <a:lnTo>
                    <a:pt x="11" y="251"/>
                  </a:lnTo>
                  <a:lnTo>
                    <a:pt x="11" y="240"/>
                  </a:lnTo>
                  <a:lnTo>
                    <a:pt x="25" y="240"/>
                  </a:lnTo>
                  <a:lnTo>
                    <a:pt x="36" y="240"/>
                  </a:lnTo>
                  <a:lnTo>
                    <a:pt x="48" y="240"/>
                  </a:lnTo>
                  <a:lnTo>
                    <a:pt x="59" y="240"/>
                  </a:lnTo>
                  <a:lnTo>
                    <a:pt x="59" y="228"/>
                  </a:lnTo>
                  <a:lnTo>
                    <a:pt x="73" y="228"/>
                  </a:lnTo>
                  <a:lnTo>
                    <a:pt x="73" y="215"/>
                  </a:lnTo>
                  <a:lnTo>
                    <a:pt x="59" y="215"/>
                  </a:lnTo>
                  <a:lnTo>
                    <a:pt x="73" y="215"/>
                  </a:lnTo>
                  <a:lnTo>
                    <a:pt x="59" y="215"/>
                  </a:lnTo>
                  <a:lnTo>
                    <a:pt x="59" y="203"/>
                  </a:lnTo>
                  <a:lnTo>
                    <a:pt x="73" y="203"/>
                  </a:lnTo>
                  <a:lnTo>
                    <a:pt x="84" y="203"/>
                  </a:lnTo>
                  <a:lnTo>
                    <a:pt x="73" y="192"/>
                  </a:lnTo>
                  <a:lnTo>
                    <a:pt x="84" y="192"/>
                  </a:lnTo>
                  <a:lnTo>
                    <a:pt x="84" y="180"/>
                  </a:lnTo>
                  <a:lnTo>
                    <a:pt x="84" y="167"/>
                  </a:lnTo>
                  <a:lnTo>
                    <a:pt x="84" y="155"/>
                  </a:lnTo>
                  <a:lnTo>
                    <a:pt x="84" y="144"/>
                  </a:lnTo>
                  <a:lnTo>
                    <a:pt x="73" y="144"/>
                  </a:lnTo>
                  <a:lnTo>
                    <a:pt x="73" y="132"/>
                  </a:lnTo>
                  <a:lnTo>
                    <a:pt x="84" y="132"/>
                  </a:lnTo>
                  <a:lnTo>
                    <a:pt x="84" y="119"/>
                  </a:lnTo>
                  <a:lnTo>
                    <a:pt x="84" y="107"/>
                  </a:lnTo>
                  <a:lnTo>
                    <a:pt x="84" y="96"/>
                  </a:lnTo>
                  <a:lnTo>
                    <a:pt x="84" y="84"/>
                  </a:lnTo>
                  <a:lnTo>
                    <a:pt x="84" y="71"/>
                  </a:lnTo>
                  <a:lnTo>
                    <a:pt x="73" y="71"/>
                  </a:lnTo>
                  <a:lnTo>
                    <a:pt x="59" y="59"/>
                  </a:lnTo>
                  <a:lnTo>
                    <a:pt x="59" y="71"/>
                  </a:lnTo>
                  <a:lnTo>
                    <a:pt x="59" y="59"/>
                  </a:lnTo>
                  <a:lnTo>
                    <a:pt x="59" y="48"/>
                  </a:lnTo>
                  <a:lnTo>
                    <a:pt x="59" y="36"/>
                  </a:lnTo>
                  <a:lnTo>
                    <a:pt x="73" y="36"/>
                  </a:lnTo>
                  <a:lnTo>
                    <a:pt x="73" y="23"/>
                  </a:lnTo>
                  <a:lnTo>
                    <a:pt x="84" y="23"/>
                  </a:lnTo>
                  <a:lnTo>
                    <a:pt x="96" y="23"/>
                  </a:lnTo>
                  <a:lnTo>
                    <a:pt x="107" y="23"/>
                  </a:lnTo>
                  <a:lnTo>
                    <a:pt x="121" y="23"/>
                  </a:lnTo>
                  <a:lnTo>
                    <a:pt x="107" y="23"/>
                  </a:lnTo>
                  <a:lnTo>
                    <a:pt x="121" y="23"/>
                  </a:lnTo>
                  <a:lnTo>
                    <a:pt x="121" y="11"/>
                  </a:lnTo>
                  <a:lnTo>
                    <a:pt x="132" y="11"/>
                  </a:lnTo>
                  <a:lnTo>
                    <a:pt x="132" y="0"/>
                  </a:lnTo>
                  <a:lnTo>
                    <a:pt x="144" y="0"/>
                  </a:lnTo>
                  <a:lnTo>
                    <a:pt x="144" y="11"/>
                  </a:lnTo>
                  <a:lnTo>
                    <a:pt x="144" y="23"/>
                  </a:lnTo>
                  <a:lnTo>
                    <a:pt x="144" y="36"/>
                  </a:lnTo>
                  <a:lnTo>
                    <a:pt x="155" y="48"/>
                  </a:lnTo>
                  <a:lnTo>
                    <a:pt x="169" y="48"/>
                  </a:lnTo>
                  <a:lnTo>
                    <a:pt x="169" y="59"/>
                  </a:lnTo>
                  <a:lnTo>
                    <a:pt x="169" y="71"/>
                  </a:lnTo>
                  <a:lnTo>
                    <a:pt x="169" y="84"/>
                  </a:lnTo>
                  <a:lnTo>
                    <a:pt x="180" y="84"/>
                  </a:lnTo>
                  <a:lnTo>
                    <a:pt x="180" y="96"/>
                  </a:lnTo>
                  <a:lnTo>
                    <a:pt x="192" y="107"/>
                  </a:lnTo>
                  <a:lnTo>
                    <a:pt x="192" y="119"/>
                  </a:lnTo>
                  <a:lnTo>
                    <a:pt x="192" y="132"/>
                  </a:lnTo>
                  <a:lnTo>
                    <a:pt x="192" y="144"/>
                  </a:lnTo>
                  <a:lnTo>
                    <a:pt x="203" y="144"/>
                  </a:lnTo>
                  <a:lnTo>
                    <a:pt x="192" y="144"/>
                  </a:lnTo>
                  <a:lnTo>
                    <a:pt x="192" y="155"/>
                  </a:lnTo>
                  <a:lnTo>
                    <a:pt x="203" y="155"/>
                  </a:lnTo>
                  <a:lnTo>
                    <a:pt x="192" y="155"/>
                  </a:lnTo>
                  <a:lnTo>
                    <a:pt x="192" y="167"/>
                  </a:lnTo>
                  <a:lnTo>
                    <a:pt x="192" y="180"/>
                  </a:lnTo>
                  <a:lnTo>
                    <a:pt x="192" y="192"/>
                  </a:lnTo>
                  <a:lnTo>
                    <a:pt x="192" y="203"/>
                  </a:lnTo>
                  <a:lnTo>
                    <a:pt x="192" y="215"/>
                  </a:lnTo>
                  <a:lnTo>
                    <a:pt x="192" y="228"/>
                  </a:lnTo>
                  <a:lnTo>
                    <a:pt x="203" y="228"/>
                  </a:lnTo>
                  <a:lnTo>
                    <a:pt x="192" y="240"/>
                  </a:lnTo>
                  <a:lnTo>
                    <a:pt x="203" y="240"/>
                  </a:lnTo>
                  <a:lnTo>
                    <a:pt x="203" y="251"/>
                  </a:lnTo>
                  <a:lnTo>
                    <a:pt x="203" y="263"/>
                  </a:lnTo>
                  <a:lnTo>
                    <a:pt x="203" y="276"/>
                  </a:lnTo>
                  <a:lnTo>
                    <a:pt x="203" y="287"/>
                  </a:lnTo>
                  <a:lnTo>
                    <a:pt x="203" y="299"/>
                  </a:lnTo>
                  <a:lnTo>
                    <a:pt x="203" y="311"/>
                  </a:lnTo>
                  <a:lnTo>
                    <a:pt x="217" y="311"/>
                  </a:lnTo>
                  <a:lnTo>
                    <a:pt x="217" y="324"/>
                  </a:lnTo>
                  <a:lnTo>
                    <a:pt x="228" y="335"/>
                  </a:lnTo>
                  <a:lnTo>
                    <a:pt x="228" y="347"/>
                  </a:lnTo>
                  <a:lnTo>
                    <a:pt x="240" y="347"/>
                  </a:lnTo>
                  <a:lnTo>
                    <a:pt x="240" y="359"/>
                  </a:lnTo>
                  <a:lnTo>
                    <a:pt x="240" y="372"/>
                  </a:lnTo>
                  <a:lnTo>
                    <a:pt x="251" y="372"/>
                  </a:lnTo>
                  <a:lnTo>
                    <a:pt x="265" y="383"/>
                  </a:lnTo>
                  <a:lnTo>
                    <a:pt x="276" y="395"/>
                  </a:lnTo>
                  <a:lnTo>
                    <a:pt x="276" y="383"/>
                  </a:lnTo>
                  <a:lnTo>
                    <a:pt x="288" y="383"/>
                  </a:lnTo>
                  <a:lnTo>
                    <a:pt x="288" y="395"/>
                  </a:lnTo>
                  <a:lnTo>
                    <a:pt x="299" y="407"/>
                  </a:lnTo>
                  <a:lnTo>
                    <a:pt x="313" y="407"/>
                  </a:lnTo>
                  <a:lnTo>
                    <a:pt x="313" y="395"/>
                  </a:lnTo>
                  <a:lnTo>
                    <a:pt x="324" y="395"/>
                  </a:lnTo>
                  <a:lnTo>
                    <a:pt x="336" y="395"/>
                  </a:lnTo>
                  <a:lnTo>
                    <a:pt x="336" y="383"/>
                  </a:lnTo>
                  <a:lnTo>
                    <a:pt x="347" y="383"/>
                  </a:lnTo>
                  <a:lnTo>
                    <a:pt x="361" y="383"/>
                  </a:lnTo>
                  <a:lnTo>
                    <a:pt x="361" y="372"/>
                  </a:lnTo>
                  <a:lnTo>
                    <a:pt x="372" y="372"/>
                  </a:lnTo>
                  <a:lnTo>
                    <a:pt x="372" y="383"/>
                  </a:lnTo>
                  <a:lnTo>
                    <a:pt x="384" y="383"/>
                  </a:lnTo>
                  <a:lnTo>
                    <a:pt x="384" y="372"/>
                  </a:lnTo>
                  <a:lnTo>
                    <a:pt x="395" y="383"/>
                  </a:lnTo>
                  <a:lnTo>
                    <a:pt x="395" y="372"/>
                  </a:lnTo>
                  <a:lnTo>
                    <a:pt x="409" y="372"/>
                  </a:lnTo>
                  <a:lnTo>
                    <a:pt x="420" y="372"/>
                  </a:lnTo>
                  <a:lnTo>
                    <a:pt x="420" y="359"/>
                  </a:lnTo>
                  <a:lnTo>
                    <a:pt x="432" y="359"/>
                  </a:lnTo>
                  <a:lnTo>
                    <a:pt x="443" y="359"/>
                  </a:lnTo>
                  <a:lnTo>
                    <a:pt x="457" y="359"/>
                  </a:lnTo>
                  <a:lnTo>
                    <a:pt x="468" y="359"/>
                  </a:lnTo>
                  <a:lnTo>
                    <a:pt x="480" y="359"/>
                  </a:lnTo>
                  <a:lnTo>
                    <a:pt x="468" y="347"/>
                  </a:lnTo>
                  <a:lnTo>
                    <a:pt x="480" y="347"/>
                  </a:lnTo>
                  <a:lnTo>
                    <a:pt x="491" y="347"/>
                  </a:lnTo>
                  <a:lnTo>
                    <a:pt x="505" y="347"/>
                  </a:lnTo>
                  <a:lnTo>
                    <a:pt x="505" y="359"/>
                  </a:lnTo>
                  <a:lnTo>
                    <a:pt x="516" y="359"/>
                  </a:lnTo>
                  <a:lnTo>
                    <a:pt x="516" y="372"/>
                  </a:lnTo>
                  <a:lnTo>
                    <a:pt x="516" y="383"/>
                  </a:lnTo>
                  <a:lnTo>
                    <a:pt x="528" y="383"/>
                  </a:lnTo>
                  <a:lnTo>
                    <a:pt x="539" y="383"/>
                  </a:lnTo>
                  <a:lnTo>
                    <a:pt x="553" y="383"/>
                  </a:lnTo>
                  <a:lnTo>
                    <a:pt x="564" y="395"/>
                  </a:lnTo>
                  <a:lnTo>
                    <a:pt x="576" y="395"/>
                  </a:lnTo>
                  <a:lnTo>
                    <a:pt x="587" y="395"/>
                  </a:lnTo>
                  <a:lnTo>
                    <a:pt x="587" y="407"/>
                  </a:lnTo>
                  <a:lnTo>
                    <a:pt x="587" y="420"/>
                  </a:lnTo>
                  <a:lnTo>
                    <a:pt x="601" y="420"/>
                  </a:lnTo>
                  <a:lnTo>
                    <a:pt x="587" y="431"/>
                  </a:lnTo>
                  <a:lnTo>
                    <a:pt x="601" y="431"/>
                  </a:lnTo>
                  <a:lnTo>
                    <a:pt x="601" y="443"/>
                  </a:lnTo>
                  <a:lnTo>
                    <a:pt x="601" y="454"/>
                  </a:lnTo>
                  <a:lnTo>
                    <a:pt x="612" y="454"/>
                  </a:lnTo>
                  <a:lnTo>
                    <a:pt x="624" y="468"/>
                  </a:lnTo>
                  <a:lnTo>
                    <a:pt x="635" y="454"/>
                  </a:lnTo>
                  <a:lnTo>
                    <a:pt x="649" y="454"/>
                  </a:lnTo>
                  <a:lnTo>
                    <a:pt x="649" y="468"/>
                  </a:lnTo>
                  <a:lnTo>
                    <a:pt x="660" y="468"/>
                  </a:lnTo>
                  <a:lnTo>
                    <a:pt x="672" y="468"/>
                  </a:lnTo>
                  <a:lnTo>
                    <a:pt x="672" y="479"/>
                  </a:lnTo>
                  <a:lnTo>
                    <a:pt x="683" y="491"/>
                  </a:lnTo>
                  <a:lnTo>
                    <a:pt x="697" y="502"/>
                  </a:lnTo>
                  <a:lnTo>
                    <a:pt x="720" y="502"/>
                  </a:lnTo>
                  <a:lnTo>
                    <a:pt x="731" y="502"/>
                  </a:lnTo>
                  <a:lnTo>
                    <a:pt x="745" y="502"/>
                  </a:lnTo>
                  <a:lnTo>
                    <a:pt x="745" y="516"/>
                  </a:lnTo>
                  <a:lnTo>
                    <a:pt x="756" y="516"/>
                  </a:lnTo>
                  <a:lnTo>
                    <a:pt x="756" y="502"/>
                  </a:lnTo>
                  <a:lnTo>
                    <a:pt x="768" y="502"/>
                  </a:lnTo>
                  <a:lnTo>
                    <a:pt x="779" y="502"/>
                  </a:lnTo>
                  <a:lnTo>
                    <a:pt x="793" y="502"/>
                  </a:lnTo>
                  <a:lnTo>
                    <a:pt x="804" y="502"/>
                  </a:lnTo>
                  <a:lnTo>
                    <a:pt x="816" y="502"/>
                  </a:lnTo>
                  <a:lnTo>
                    <a:pt x="827" y="502"/>
                  </a:lnTo>
                  <a:lnTo>
                    <a:pt x="841" y="502"/>
                  </a:lnTo>
                  <a:lnTo>
                    <a:pt x="852" y="491"/>
                  </a:lnTo>
                  <a:lnTo>
                    <a:pt x="852" y="502"/>
                  </a:lnTo>
                  <a:lnTo>
                    <a:pt x="864" y="502"/>
                  </a:lnTo>
                  <a:lnTo>
                    <a:pt x="864" y="491"/>
                  </a:lnTo>
                  <a:lnTo>
                    <a:pt x="875" y="502"/>
                  </a:lnTo>
                  <a:lnTo>
                    <a:pt x="875" y="491"/>
                  </a:lnTo>
                  <a:lnTo>
                    <a:pt x="875" y="516"/>
                  </a:lnTo>
                  <a:lnTo>
                    <a:pt x="875" y="804"/>
                  </a:lnTo>
                  <a:lnTo>
                    <a:pt x="875" y="863"/>
                  </a:lnTo>
                  <a:lnTo>
                    <a:pt x="889" y="863"/>
                  </a:lnTo>
                  <a:lnTo>
                    <a:pt x="900" y="863"/>
                  </a:lnTo>
                  <a:lnTo>
                    <a:pt x="889" y="863"/>
                  </a:lnTo>
                  <a:lnTo>
                    <a:pt x="900" y="863"/>
                  </a:lnTo>
                  <a:lnTo>
                    <a:pt x="912" y="863"/>
                  </a:lnTo>
                  <a:lnTo>
                    <a:pt x="912" y="875"/>
                  </a:lnTo>
                  <a:lnTo>
                    <a:pt x="900" y="875"/>
                  </a:lnTo>
                  <a:lnTo>
                    <a:pt x="912" y="875"/>
                  </a:lnTo>
                  <a:lnTo>
                    <a:pt x="900" y="886"/>
                  </a:lnTo>
                  <a:lnTo>
                    <a:pt x="912" y="886"/>
                  </a:lnTo>
                  <a:lnTo>
                    <a:pt x="923" y="886"/>
                  </a:lnTo>
                  <a:lnTo>
                    <a:pt x="912" y="875"/>
                  </a:lnTo>
                  <a:lnTo>
                    <a:pt x="923" y="875"/>
                  </a:lnTo>
                  <a:lnTo>
                    <a:pt x="912" y="875"/>
                  </a:lnTo>
                  <a:lnTo>
                    <a:pt x="923" y="875"/>
                  </a:lnTo>
                  <a:lnTo>
                    <a:pt x="937" y="875"/>
                  </a:lnTo>
                  <a:lnTo>
                    <a:pt x="937" y="886"/>
                  </a:lnTo>
                  <a:lnTo>
                    <a:pt x="923" y="886"/>
                  </a:lnTo>
                  <a:lnTo>
                    <a:pt x="937" y="886"/>
                  </a:lnTo>
                  <a:lnTo>
                    <a:pt x="937" y="900"/>
                  </a:lnTo>
                  <a:lnTo>
                    <a:pt x="937" y="886"/>
                  </a:lnTo>
                  <a:lnTo>
                    <a:pt x="948" y="900"/>
                  </a:lnTo>
                  <a:lnTo>
                    <a:pt x="948" y="911"/>
                  </a:lnTo>
                  <a:lnTo>
                    <a:pt x="960" y="911"/>
                  </a:lnTo>
                  <a:lnTo>
                    <a:pt x="960" y="923"/>
                  </a:lnTo>
                  <a:lnTo>
                    <a:pt x="971" y="923"/>
                  </a:lnTo>
                  <a:lnTo>
                    <a:pt x="971" y="934"/>
                  </a:lnTo>
                  <a:lnTo>
                    <a:pt x="996" y="934"/>
                  </a:lnTo>
                  <a:lnTo>
                    <a:pt x="996" y="948"/>
                  </a:lnTo>
                  <a:lnTo>
                    <a:pt x="1008" y="948"/>
                  </a:lnTo>
                  <a:lnTo>
                    <a:pt x="1008" y="934"/>
                  </a:lnTo>
                  <a:lnTo>
                    <a:pt x="1081" y="934"/>
                  </a:lnTo>
                  <a:lnTo>
                    <a:pt x="1081" y="982"/>
                  </a:lnTo>
                  <a:lnTo>
                    <a:pt x="1081" y="1188"/>
                  </a:lnTo>
                  <a:lnTo>
                    <a:pt x="1188" y="1188"/>
                  </a:lnTo>
                  <a:lnTo>
                    <a:pt x="1200" y="1199"/>
                  </a:lnTo>
                  <a:lnTo>
                    <a:pt x="1211" y="1199"/>
                  </a:lnTo>
                  <a:lnTo>
                    <a:pt x="1225" y="1211"/>
                  </a:lnTo>
                  <a:lnTo>
                    <a:pt x="1225" y="1222"/>
                  </a:lnTo>
                  <a:lnTo>
                    <a:pt x="1211" y="1222"/>
                  </a:lnTo>
                  <a:lnTo>
                    <a:pt x="1225" y="1222"/>
                  </a:lnTo>
                  <a:lnTo>
                    <a:pt x="1211" y="1236"/>
                  </a:lnTo>
                  <a:lnTo>
                    <a:pt x="1200" y="1236"/>
                  </a:lnTo>
                  <a:lnTo>
                    <a:pt x="1200" y="1247"/>
                  </a:lnTo>
                  <a:lnTo>
                    <a:pt x="1200" y="1236"/>
                  </a:lnTo>
                  <a:lnTo>
                    <a:pt x="1200" y="1247"/>
                  </a:lnTo>
                  <a:lnTo>
                    <a:pt x="1200" y="1259"/>
                  </a:lnTo>
                  <a:lnTo>
                    <a:pt x="1188" y="1270"/>
                  </a:lnTo>
                  <a:lnTo>
                    <a:pt x="1200" y="1270"/>
                  </a:lnTo>
                  <a:lnTo>
                    <a:pt x="1200" y="1284"/>
                  </a:lnTo>
                  <a:lnTo>
                    <a:pt x="1211" y="1284"/>
                  </a:lnTo>
                  <a:lnTo>
                    <a:pt x="1211" y="1295"/>
                  </a:lnTo>
                  <a:lnTo>
                    <a:pt x="1225" y="1295"/>
                  </a:lnTo>
                  <a:lnTo>
                    <a:pt x="1225" y="1307"/>
                  </a:lnTo>
                  <a:lnTo>
                    <a:pt x="1236" y="1307"/>
                  </a:lnTo>
                  <a:lnTo>
                    <a:pt x="1248" y="1307"/>
                  </a:lnTo>
                  <a:lnTo>
                    <a:pt x="1259" y="1307"/>
                  </a:lnTo>
                  <a:lnTo>
                    <a:pt x="1273" y="1307"/>
                  </a:lnTo>
                  <a:lnTo>
                    <a:pt x="1284" y="1307"/>
                  </a:lnTo>
                  <a:lnTo>
                    <a:pt x="1284" y="1295"/>
                  </a:lnTo>
                  <a:lnTo>
                    <a:pt x="1296" y="1295"/>
                  </a:lnTo>
                  <a:lnTo>
                    <a:pt x="1307" y="1295"/>
                  </a:lnTo>
                  <a:lnTo>
                    <a:pt x="1296" y="1307"/>
                  </a:lnTo>
                  <a:lnTo>
                    <a:pt x="1307" y="1318"/>
                  </a:lnTo>
                  <a:lnTo>
                    <a:pt x="1307" y="1332"/>
                  </a:lnTo>
                  <a:lnTo>
                    <a:pt x="1307" y="1343"/>
                  </a:lnTo>
                  <a:lnTo>
                    <a:pt x="1307" y="1355"/>
                  </a:lnTo>
                  <a:lnTo>
                    <a:pt x="1296" y="1355"/>
                  </a:lnTo>
                  <a:lnTo>
                    <a:pt x="1296" y="1366"/>
                  </a:lnTo>
                  <a:lnTo>
                    <a:pt x="1296" y="1355"/>
                  </a:lnTo>
                  <a:lnTo>
                    <a:pt x="1284" y="1355"/>
                  </a:lnTo>
                  <a:lnTo>
                    <a:pt x="1273" y="1355"/>
                  </a:lnTo>
                  <a:lnTo>
                    <a:pt x="1259" y="1355"/>
                  </a:lnTo>
                  <a:lnTo>
                    <a:pt x="1248" y="1355"/>
                  </a:lnTo>
                  <a:lnTo>
                    <a:pt x="1259" y="1343"/>
                  </a:lnTo>
                  <a:lnTo>
                    <a:pt x="1248" y="1343"/>
                  </a:lnTo>
                  <a:lnTo>
                    <a:pt x="1236" y="1332"/>
                  </a:lnTo>
                  <a:lnTo>
                    <a:pt x="1236" y="1343"/>
                  </a:lnTo>
                  <a:lnTo>
                    <a:pt x="1225" y="1343"/>
                  </a:lnTo>
                  <a:lnTo>
                    <a:pt x="1225" y="1355"/>
                  </a:lnTo>
                  <a:lnTo>
                    <a:pt x="1211" y="1355"/>
                  </a:lnTo>
                  <a:lnTo>
                    <a:pt x="1211" y="1366"/>
                  </a:lnTo>
                  <a:lnTo>
                    <a:pt x="1211" y="1380"/>
                  </a:lnTo>
                  <a:lnTo>
                    <a:pt x="1200" y="1380"/>
                  </a:lnTo>
                  <a:lnTo>
                    <a:pt x="1200" y="1391"/>
                  </a:lnTo>
                  <a:lnTo>
                    <a:pt x="1200" y="1476"/>
                  </a:lnTo>
                  <a:lnTo>
                    <a:pt x="1200" y="1558"/>
                  </a:lnTo>
                  <a:lnTo>
                    <a:pt x="1200" y="1572"/>
                  </a:lnTo>
                  <a:lnTo>
                    <a:pt x="1200" y="1583"/>
                  </a:lnTo>
                  <a:lnTo>
                    <a:pt x="1081" y="1583"/>
                  </a:lnTo>
                  <a:lnTo>
                    <a:pt x="889" y="1583"/>
                  </a:lnTo>
                  <a:lnTo>
                    <a:pt x="889" y="1595"/>
                  </a:lnTo>
                  <a:lnTo>
                    <a:pt x="889" y="1606"/>
                  </a:lnTo>
                  <a:lnTo>
                    <a:pt x="889" y="1620"/>
                  </a:lnTo>
                  <a:lnTo>
                    <a:pt x="875" y="1620"/>
                  </a:lnTo>
                  <a:lnTo>
                    <a:pt x="864" y="1631"/>
                  </a:lnTo>
                  <a:lnTo>
                    <a:pt x="852" y="1631"/>
                  </a:lnTo>
                  <a:lnTo>
                    <a:pt x="852" y="1643"/>
                  </a:lnTo>
                  <a:lnTo>
                    <a:pt x="841" y="1643"/>
                  </a:lnTo>
                  <a:lnTo>
                    <a:pt x="827" y="1643"/>
                  </a:lnTo>
                  <a:lnTo>
                    <a:pt x="816" y="1643"/>
                  </a:lnTo>
                  <a:lnTo>
                    <a:pt x="816" y="1631"/>
                  </a:lnTo>
                  <a:lnTo>
                    <a:pt x="804" y="1631"/>
                  </a:lnTo>
                  <a:lnTo>
                    <a:pt x="804" y="1643"/>
                  </a:lnTo>
                  <a:lnTo>
                    <a:pt x="793" y="1643"/>
                  </a:lnTo>
                  <a:lnTo>
                    <a:pt x="779" y="1654"/>
                  </a:lnTo>
                  <a:lnTo>
                    <a:pt x="768" y="1654"/>
                  </a:lnTo>
                  <a:lnTo>
                    <a:pt x="756" y="1654"/>
                  </a:lnTo>
                  <a:lnTo>
                    <a:pt x="756" y="1668"/>
                  </a:lnTo>
                  <a:lnTo>
                    <a:pt x="756" y="1679"/>
                  </a:lnTo>
                  <a:lnTo>
                    <a:pt x="756" y="1691"/>
                  </a:lnTo>
                  <a:lnTo>
                    <a:pt x="768" y="1691"/>
                  </a:lnTo>
                  <a:lnTo>
                    <a:pt x="779" y="1691"/>
                  </a:lnTo>
                  <a:lnTo>
                    <a:pt x="779" y="1702"/>
                  </a:lnTo>
                  <a:lnTo>
                    <a:pt x="779" y="1716"/>
                  </a:lnTo>
                  <a:lnTo>
                    <a:pt x="768" y="1716"/>
                  </a:lnTo>
                  <a:lnTo>
                    <a:pt x="756" y="1716"/>
                  </a:lnTo>
                  <a:lnTo>
                    <a:pt x="745" y="1716"/>
                  </a:lnTo>
                  <a:lnTo>
                    <a:pt x="745" y="1727"/>
                  </a:lnTo>
                  <a:lnTo>
                    <a:pt x="731" y="1739"/>
                  </a:lnTo>
                  <a:lnTo>
                    <a:pt x="731" y="1750"/>
                  </a:lnTo>
                  <a:lnTo>
                    <a:pt x="720" y="1750"/>
                  </a:lnTo>
                  <a:lnTo>
                    <a:pt x="708" y="1750"/>
                  </a:lnTo>
                  <a:lnTo>
                    <a:pt x="697" y="1750"/>
                  </a:lnTo>
                  <a:lnTo>
                    <a:pt x="683" y="1750"/>
                  </a:lnTo>
                  <a:lnTo>
                    <a:pt x="672" y="1750"/>
                  </a:lnTo>
                  <a:lnTo>
                    <a:pt x="660" y="1739"/>
                  </a:lnTo>
                  <a:lnTo>
                    <a:pt x="660" y="1727"/>
                  </a:lnTo>
                  <a:lnTo>
                    <a:pt x="672" y="1716"/>
                  </a:lnTo>
                  <a:lnTo>
                    <a:pt x="672" y="1702"/>
                  </a:lnTo>
                  <a:lnTo>
                    <a:pt x="672" y="1691"/>
                  </a:lnTo>
                  <a:lnTo>
                    <a:pt x="672" y="1679"/>
                  </a:lnTo>
                  <a:lnTo>
                    <a:pt x="672" y="1668"/>
                  </a:lnTo>
                  <a:lnTo>
                    <a:pt x="672" y="1654"/>
                  </a:lnTo>
                  <a:lnTo>
                    <a:pt x="672" y="1643"/>
                  </a:lnTo>
                  <a:lnTo>
                    <a:pt x="683" y="1643"/>
                  </a:lnTo>
                  <a:lnTo>
                    <a:pt x="683" y="1631"/>
                  </a:lnTo>
                  <a:lnTo>
                    <a:pt x="683" y="1620"/>
                  </a:lnTo>
                  <a:lnTo>
                    <a:pt x="672" y="1606"/>
                  </a:lnTo>
                  <a:lnTo>
                    <a:pt x="672" y="1583"/>
                  </a:lnTo>
                  <a:lnTo>
                    <a:pt x="672" y="1572"/>
                  </a:lnTo>
                  <a:lnTo>
                    <a:pt x="672" y="1558"/>
                  </a:lnTo>
                  <a:lnTo>
                    <a:pt x="683" y="1558"/>
                  </a:lnTo>
                  <a:lnTo>
                    <a:pt x="683" y="1547"/>
                  </a:lnTo>
                  <a:lnTo>
                    <a:pt x="683" y="1535"/>
                  </a:lnTo>
                  <a:lnTo>
                    <a:pt x="683" y="1524"/>
                  </a:lnTo>
                  <a:lnTo>
                    <a:pt x="683" y="1510"/>
                  </a:lnTo>
                  <a:lnTo>
                    <a:pt x="672" y="1510"/>
                  </a:lnTo>
                  <a:lnTo>
                    <a:pt x="672" y="1499"/>
                  </a:lnTo>
                  <a:lnTo>
                    <a:pt x="660" y="1487"/>
                  </a:lnTo>
                  <a:lnTo>
                    <a:pt x="660" y="1476"/>
                  </a:lnTo>
                  <a:lnTo>
                    <a:pt x="624" y="1476"/>
                  </a:lnTo>
                  <a:lnTo>
                    <a:pt x="587" y="1476"/>
                  </a:lnTo>
                  <a:lnTo>
                    <a:pt x="587" y="1428"/>
                  </a:lnTo>
                  <a:lnTo>
                    <a:pt x="491" y="1428"/>
                  </a:lnTo>
                  <a:lnTo>
                    <a:pt x="491" y="1270"/>
                  </a:lnTo>
                  <a:lnTo>
                    <a:pt x="395" y="1270"/>
                  </a:lnTo>
                  <a:lnTo>
                    <a:pt x="395" y="1284"/>
                  </a:lnTo>
                  <a:lnTo>
                    <a:pt x="288" y="1284"/>
                  </a:lnTo>
                  <a:lnTo>
                    <a:pt x="288" y="1078"/>
                  </a:lnTo>
                  <a:lnTo>
                    <a:pt x="288" y="959"/>
                  </a:lnTo>
                  <a:lnTo>
                    <a:pt x="288" y="886"/>
                  </a:lnTo>
                  <a:lnTo>
                    <a:pt x="96" y="886"/>
                  </a:lnTo>
                  <a:lnTo>
                    <a:pt x="84" y="886"/>
                  </a:lnTo>
                  <a:lnTo>
                    <a:pt x="84" y="527"/>
                  </a:lnTo>
                  <a:lnTo>
                    <a:pt x="84" y="539"/>
                  </a:lnTo>
                  <a:lnTo>
                    <a:pt x="73" y="539"/>
                  </a:lnTo>
                  <a:lnTo>
                    <a:pt x="73" y="527"/>
                  </a:lnTo>
                  <a:lnTo>
                    <a:pt x="59" y="539"/>
                  </a:lnTo>
                  <a:lnTo>
                    <a:pt x="59" y="527"/>
                  </a:lnTo>
                  <a:lnTo>
                    <a:pt x="59" y="539"/>
                  </a:lnTo>
                  <a:lnTo>
                    <a:pt x="48" y="527"/>
                  </a:lnTo>
                  <a:lnTo>
                    <a:pt x="36" y="527"/>
                  </a:lnTo>
                  <a:lnTo>
                    <a:pt x="36" y="516"/>
                  </a:lnTo>
                  <a:lnTo>
                    <a:pt x="36" y="502"/>
                  </a:lnTo>
                  <a:lnTo>
                    <a:pt x="36" y="491"/>
                  </a:lnTo>
                  <a:lnTo>
                    <a:pt x="36" y="468"/>
                  </a:lnTo>
                  <a:lnTo>
                    <a:pt x="36" y="454"/>
                  </a:lnTo>
                  <a:lnTo>
                    <a:pt x="36" y="443"/>
                  </a:lnTo>
                  <a:lnTo>
                    <a:pt x="36" y="431"/>
                  </a:lnTo>
                  <a:lnTo>
                    <a:pt x="36" y="420"/>
                  </a:lnTo>
                  <a:lnTo>
                    <a:pt x="25" y="420"/>
                  </a:lnTo>
                  <a:lnTo>
                    <a:pt x="25" y="407"/>
                  </a:lnTo>
                  <a:lnTo>
                    <a:pt x="11" y="407"/>
                  </a:lnTo>
                  <a:lnTo>
                    <a:pt x="11" y="395"/>
                  </a:lnTo>
                  <a:lnTo>
                    <a:pt x="11" y="383"/>
                  </a:lnTo>
                  <a:lnTo>
                    <a:pt x="25" y="383"/>
                  </a:lnTo>
                  <a:lnTo>
                    <a:pt x="25" y="372"/>
                  </a:lnTo>
                  <a:lnTo>
                    <a:pt x="11" y="372"/>
                  </a:lnTo>
                  <a:lnTo>
                    <a:pt x="11" y="359"/>
                  </a:lnTo>
                  <a:lnTo>
                    <a:pt x="25" y="359"/>
                  </a:lnTo>
                  <a:lnTo>
                    <a:pt x="25" y="347"/>
                  </a:lnTo>
                  <a:lnTo>
                    <a:pt x="36" y="347"/>
                  </a:lnTo>
                  <a:lnTo>
                    <a:pt x="25" y="335"/>
                  </a:lnTo>
                  <a:lnTo>
                    <a:pt x="36" y="335"/>
                  </a:lnTo>
                  <a:lnTo>
                    <a:pt x="25" y="335"/>
                  </a:lnTo>
                  <a:lnTo>
                    <a:pt x="25" y="324"/>
                  </a:lnTo>
                  <a:lnTo>
                    <a:pt x="11" y="311"/>
                  </a:lnTo>
                  <a:lnTo>
                    <a:pt x="11" y="299"/>
                  </a:lnTo>
                  <a:lnTo>
                    <a:pt x="11" y="287"/>
                  </a:lnTo>
                  <a:lnTo>
                    <a:pt x="0" y="276"/>
                  </a:lnTo>
                  <a:lnTo>
                    <a:pt x="0" y="263"/>
                  </a:lnTo>
                  <a:close/>
                </a:path>
              </a:pathLst>
            </a:custGeom>
            <a:solidFill>
              <a:schemeClr val="accent1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7" name="Freeform 182"/>
            <p:cNvSpPr>
              <a:spLocks/>
            </p:cNvSpPr>
            <p:nvPr/>
          </p:nvSpPr>
          <p:spPr bwMode="auto">
            <a:xfrm>
              <a:off x="2027" y="2832"/>
              <a:ext cx="500" cy="653"/>
            </a:xfrm>
            <a:custGeom>
              <a:avLst/>
              <a:gdLst>
                <a:gd name="T0" fmla="*/ 5 w 1042"/>
                <a:gd name="T1" fmla="*/ 196 h 1319"/>
                <a:gd name="T2" fmla="*/ 5 w 1042"/>
                <a:gd name="T3" fmla="*/ 214 h 1319"/>
                <a:gd name="T4" fmla="*/ 11 w 1042"/>
                <a:gd name="T5" fmla="*/ 225 h 1319"/>
                <a:gd name="T6" fmla="*/ 23 w 1042"/>
                <a:gd name="T7" fmla="*/ 231 h 1319"/>
                <a:gd name="T8" fmla="*/ 34 w 1042"/>
                <a:gd name="T9" fmla="*/ 238 h 1319"/>
                <a:gd name="T10" fmla="*/ 46 w 1042"/>
                <a:gd name="T11" fmla="*/ 244 h 1319"/>
                <a:gd name="T12" fmla="*/ 62 w 1042"/>
                <a:gd name="T13" fmla="*/ 238 h 1319"/>
                <a:gd name="T14" fmla="*/ 92 w 1042"/>
                <a:gd name="T15" fmla="*/ 267 h 1319"/>
                <a:gd name="T16" fmla="*/ 138 w 1042"/>
                <a:gd name="T17" fmla="*/ 439 h 1319"/>
                <a:gd name="T18" fmla="*/ 195 w 1042"/>
                <a:gd name="T19" fmla="*/ 487 h 1319"/>
                <a:gd name="T20" fmla="*/ 195 w 1042"/>
                <a:gd name="T21" fmla="*/ 540 h 1319"/>
                <a:gd name="T22" fmla="*/ 213 w 1042"/>
                <a:gd name="T23" fmla="*/ 588 h 1319"/>
                <a:gd name="T24" fmla="*/ 259 w 1042"/>
                <a:gd name="T25" fmla="*/ 611 h 1319"/>
                <a:gd name="T26" fmla="*/ 345 w 1042"/>
                <a:gd name="T27" fmla="*/ 653 h 1319"/>
                <a:gd name="T28" fmla="*/ 466 w 1042"/>
                <a:gd name="T29" fmla="*/ 653 h 1319"/>
                <a:gd name="T30" fmla="*/ 484 w 1042"/>
                <a:gd name="T31" fmla="*/ 648 h 1319"/>
                <a:gd name="T32" fmla="*/ 489 w 1042"/>
                <a:gd name="T33" fmla="*/ 648 h 1319"/>
                <a:gd name="T34" fmla="*/ 495 w 1042"/>
                <a:gd name="T35" fmla="*/ 635 h 1319"/>
                <a:gd name="T36" fmla="*/ 500 w 1042"/>
                <a:gd name="T37" fmla="*/ 125 h 1319"/>
                <a:gd name="T38" fmla="*/ 431 w 1042"/>
                <a:gd name="T39" fmla="*/ 106 h 1319"/>
                <a:gd name="T40" fmla="*/ 415 w 1042"/>
                <a:gd name="T41" fmla="*/ 101 h 1319"/>
                <a:gd name="T42" fmla="*/ 408 w 1042"/>
                <a:gd name="T43" fmla="*/ 83 h 1319"/>
                <a:gd name="T44" fmla="*/ 392 w 1042"/>
                <a:gd name="T45" fmla="*/ 77 h 1319"/>
                <a:gd name="T46" fmla="*/ 369 w 1042"/>
                <a:gd name="T47" fmla="*/ 53 h 1319"/>
                <a:gd name="T48" fmla="*/ 339 w 1042"/>
                <a:gd name="T49" fmla="*/ 41 h 1319"/>
                <a:gd name="T50" fmla="*/ 333 w 1042"/>
                <a:gd name="T51" fmla="*/ 30 h 1319"/>
                <a:gd name="T52" fmla="*/ 316 w 1042"/>
                <a:gd name="T53" fmla="*/ 24 h 1319"/>
                <a:gd name="T54" fmla="*/ 305 w 1042"/>
                <a:gd name="T55" fmla="*/ 17 h 1319"/>
                <a:gd name="T56" fmla="*/ 293 w 1042"/>
                <a:gd name="T57" fmla="*/ 6 h 1319"/>
                <a:gd name="T58" fmla="*/ 276 w 1042"/>
                <a:gd name="T59" fmla="*/ 6 h 1319"/>
                <a:gd name="T60" fmla="*/ 276 w 1042"/>
                <a:gd name="T61" fmla="*/ 11 h 1319"/>
                <a:gd name="T62" fmla="*/ 264 w 1042"/>
                <a:gd name="T63" fmla="*/ 6 h 1319"/>
                <a:gd name="T64" fmla="*/ 253 w 1042"/>
                <a:gd name="T65" fmla="*/ 6 h 1319"/>
                <a:gd name="T66" fmla="*/ 247 w 1042"/>
                <a:gd name="T67" fmla="*/ 6 h 1319"/>
                <a:gd name="T68" fmla="*/ 230 w 1042"/>
                <a:gd name="T69" fmla="*/ 6 h 1319"/>
                <a:gd name="T70" fmla="*/ 224 w 1042"/>
                <a:gd name="T71" fmla="*/ 17 h 1319"/>
                <a:gd name="T72" fmla="*/ 224 w 1042"/>
                <a:gd name="T73" fmla="*/ 24 h 1319"/>
                <a:gd name="T74" fmla="*/ 224 w 1042"/>
                <a:gd name="T75" fmla="*/ 30 h 1319"/>
                <a:gd name="T76" fmla="*/ 218 w 1042"/>
                <a:gd name="T77" fmla="*/ 41 h 1319"/>
                <a:gd name="T78" fmla="*/ 207 w 1042"/>
                <a:gd name="T79" fmla="*/ 59 h 1319"/>
                <a:gd name="T80" fmla="*/ 190 w 1042"/>
                <a:gd name="T81" fmla="*/ 65 h 1319"/>
                <a:gd name="T82" fmla="*/ 92 w 1042"/>
                <a:gd name="T83" fmla="*/ 71 h 1319"/>
                <a:gd name="T84" fmla="*/ 80 w 1042"/>
                <a:gd name="T85" fmla="*/ 59 h 1319"/>
                <a:gd name="T86" fmla="*/ 69 w 1042"/>
                <a:gd name="T87" fmla="*/ 71 h 1319"/>
                <a:gd name="T88" fmla="*/ 69 w 1042"/>
                <a:gd name="T89" fmla="*/ 89 h 1319"/>
                <a:gd name="T90" fmla="*/ 51 w 1042"/>
                <a:gd name="T91" fmla="*/ 101 h 1319"/>
                <a:gd name="T92" fmla="*/ 46 w 1042"/>
                <a:gd name="T93" fmla="*/ 112 h 1319"/>
                <a:gd name="T94" fmla="*/ 28 w 1042"/>
                <a:gd name="T95" fmla="*/ 119 h 1319"/>
                <a:gd name="T96" fmla="*/ 16 w 1042"/>
                <a:gd name="T97" fmla="*/ 130 h 1319"/>
                <a:gd name="T98" fmla="*/ 5 w 1042"/>
                <a:gd name="T99" fmla="*/ 136 h 1319"/>
                <a:gd name="T100" fmla="*/ 11 w 1042"/>
                <a:gd name="T101" fmla="*/ 149 h 1319"/>
                <a:gd name="T102" fmla="*/ 5 w 1042"/>
                <a:gd name="T103" fmla="*/ 178 h 1319"/>
                <a:gd name="T104" fmla="*/ 0 w 1042"/>
                <a:gd name="T105" fmla="*/ 190 h 131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042"/>
                <a:gd name="T160" fmla="*/ 0 h 1319"/>
                <a:gd name="T161" fmla="*/ 1042 w 1042"/>
                <a:gd name="T162" fmla="*/ 1319 h 131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042" h="1319">
                  <a:moveTo>
                    <a:pt x="0" y="384"/>
                  </a:moveTo>
                  <a:lnTo>
                    <a:pt x="0" y="396"/>
                  </a:lnTo>
                  <a:lnTo>
                    <a:pt x="11" y="396"/>
                  </a:lnTo>
                  <a:lnTo>
                    <a:pt x="11" y="407"/>
                  </a:lnTo>
                  <a:lnTo>
                    <a:pt x="11" y="419"/>
                  </a:lnTo>
                  <a:lnTo>
                    <a:pt x="11" y="432"/>
                  </a:lnTo>
                  <a:lnTo>
                    <a:pt x="11" y="444"/>
                  </a:lnTo>
                  <a:lnTo>
                    <a:pt x="23" y="444"/>
                  </a:lnTo>
                  <a:lnTo>
                    <a:pt x="23" y="455"/>
                  </a:lnTo>
                  <a:lnTo>
                    <a:pt x="34" y="455"/>
                  </a:lnTo>
                  <a:lnTo>
                    <a:pt x="34" y="467"/>
                  </a:lnTo>
                  <a:lnTo>
                    <a:pt x="48" y="467"/>
                  </a:lnTo>
                  <a:lnTo>
                    <a:pt x="59" y="467"/>
                  </a:lnTo>
                  <a:lnTo>
                    <a:pt x="59" y="480"/>
                  </a:lnTo>
                  <a:lnTo>
                    <a:pt x="71" y="480"/>
                  </a:lnTo>
                  <a:lnTo>
                    <a:pt x="71" y="492"/>
                  </a:lnTo>
                  <a:lnTo>
                    <a:pt x="82" y="492"/>
                  </a:lnTo>
                  <a:lnTo>
                    <a:pt x="96" y="492"/>
                  </a:lnTo>
                  <a:lnTo>
                    <a:pt x="107" y="492"/>
                  </a:lnTo>
                  <a:lnTo>
                    <a:pt x="119" y="480"/>
                  </a:lnTo>
                  <a:lnTo>
                    <a:pt x="130" y="480"/>
                  </a:lnTo>
                  <a:lnTo>
                    <a:pt x="144" y="480"/>
                  </a:lnTo>
                  <a:lnTo>
                    <a:pt x="155" y="480"/>
                  </a:lnTo>
                  <a:lnTo>
                    <a:pt x="192" y="540"/>
                  </a:lnTo>
                  <a:lnTo>
                    <a:pt x="192" y="588"/>
                  </a:lnTo>
                  <a:lnTo>
                    <a:pt x="192" y="887"/>
                  </a:lnTo>
                  <a:lnTo>
                    <a:pt x="288" y="887"/>
                  </a:lnTo>
                  <a:lnTo>
                    <a:pt x="288" y="983"/>
                  </a:lnTo>
                  <a:lnTo>
                    <a:pt x="370" y="983"/>
                  </a:lnTo>
                  <a:lnTo>
                    <a:pt x="407" y="983"/>
                  </a:lnTo>
                  <a:lnTo>
                    <a:pt x="407" y="1008"/>
                  </a:lnTo>
                  <a:lnTo>
                    <a:pt x="407" y="1068"/>
                  </a:lnTo>
                  <a:lnTo>
                    <a:pt x="407" y="1091"/>
                  </a:lnTo>
                  <a:lnTo>
                    <a:pt x="418" y="1091"/>
                  </a:lnTo>
                  <a:lnTo>
                    <a:pt x="418" y="1187"/>
                  </a:lnTo>
                  <a:lnTo>
                    <a:pt x="443" y="1187"/>
                  </a:lnTo>
                  <a:lnTo>
                    <a:pt x="503" y="1187"/>
                  </a:lnTo>
                  <a:lnTo>
                    <a:pt x="503" y="1235"/>
                  </a:lnTo>
                  <a:lnTo>
                    <a:pt x="539" y="1235"/>
                  </a:lnTo>
                  <a:lnTo>
                    <a:pt x="635" y="1235"/>
                  </a:lnTo>
                  <a:lnTo>
                    <a:pt x="720" y="1235"/>
                  </a:lnTo>
                  <a:lnTo>
                    <a:pt x="720" y="1319"/>
                  </a:lnTo>
                  <a:lnTo>
                    <a:pt x="850" y="1319"/>
                  </a:lnTo>
                  <a:lnTo>
                    <a:pt x="946" y="1319"/>
                  </a:lnTo>
                  <a:lnTo>
                    <a:pt x="971" y="1319"/>
                  </a:lnTo>
                  <a:lnTo>
                    <a:pt x="983" y="1308"/>
                  </a:lnTo>
                  <a:lnTo>
                    <a:pt x="994" y="1308"/>
                  </a:lnTo>
                  <a:lnTo>
                    <a:pt x="1008" y="1308"/>
                  </a:lnTo>
                  <a:lnTo>
                    <a:pt x="1008" y="1319"/>
                  </a:lnTo>
                  <a:lnTo>
                    <a:pt x="1019" y="1319"/>
                  </a:lnTo>
                  <a:lnTo>
                    <a:pt x="1019" y="1308"/>
                  </a:lnTo>
                  <a:lnTo>
                    <a:pt x="1031" y="1308"/>
                  </a:lnTo>
                  <a:lnTo>
                    <a:pt x="1019" y="1296"/>
                  </a:lnTo>
                  <a:lnTo>
                    <a:pt x="1031" y="1283"/>
                  </a:lnTo>
                  <a:lnTo>
                    <a:pt x="1031" y="1271"/>
                  </a:lnTo>
                  <a:lnTo>
                    <a:pt x="1042" y="1271"/>
                  </a:lnTo>
                  <a:lnTo>
                    <a:pt x="1042" y="252"/>
                  </a:lnTo>
                  <a:lnTo>
                    <a:pt x="912" y="252"/>
                  </a:lnTo>
                  <a:lnTo>
                    <a:pt x="898" y="240"/>
                  </a:lnTo>
                  <a:lnTo>
                    <a:pt x="898" y="215"/>
                  </a:lnTo>
                  <a:lnTo>
                    <a:pt x="887" y="215"/>
                  </a:lnTo>
                  <a:lnTo>
                    <a:pt x="887" y="204"/>
                  </a:lnTo>
                  <a:lnTo>
                    <a:pt x="864" y="204"/>
                  </a:lnTo>
                  <a:lnTo>
                    <a:pt x="864" y="192"/>
                  </a:lnTo>
                  <a:lnTo>
                    <a:pt x="850" y="192"/>
                  </a:lnTo>
                  <a:lnTo>
                    <a:pt x="850" y="167"/>
                  </a:lnTo>
                  <a:lnTo>
                    <a:pt x="839" y="167"/>
                  </a:lnTo>
                  <a:lnTo>
                    <a:pt x="839" y="156"/>
                  </a:lnTo>
                  <a:lnTo>
                    <a:pt x="816" y="156"/>
                  </a:lnTo>
                  <a:lnTo>
                    <a:pt x="816" y="131"/>
                  </a:lnTo>
                  <a:lnTo>
                    <a:pt x="768" y="131"/>
                  </a:lnTo>
                  <a:lnTo>
                    <a:pt x="768" y="108"/>
                  </a:lnTo>
                  <a:lnTo>
                    <a:pt x="743" y="108"/>
                  </a:lnTo>
                  <a:lnTo>
                    <a:pt x="743" y="83"/>
                  </a:lnTo>
                  <a:lnTo>
                    <a:pt x="706" y="83"/>
                  </a:lnTo>
                  <a:lnTo>
                    <a:pt x="706" y="71"/>
                  </a:lnTo>
                  <a:lnTo>
                    <a:pt x="706" y="60"/>
                  </a:lnTo>
                  <a:lnTo>
                    <a:pt x="695" y="60"/>
                  </a:lnTo>
                  <a:lnTo>
                    <a:pt x="683" y="48"/>
                  </a:lnTo>
                  <a:lnTo>
                    <a:pt x="672" y="48"/>
                  </a:lnTo>
                  <a:lnTo>
                    <a:pt x="658" y="48"/>
                  </a:lnTo>
                  <a:lnTo>
                    <a:pt x="647" y="48"/>
                  </a:lnTo>
                  <a:lnTo>
                    <a:pt x="647" y="35"/>
                  </a:lnTo>
                  <a:lnTo>
                    <a:pt x="635" y="35"/>
                  </a:lnTo>
                  <a:lnTo>
                    <a:pt x="624" y="35"/>
                  </a:lnTo>
                  <a:lnTo>
                    <a:pt x="624" y="23"/>
                  </a:lnTo>
                  <a:lnTo>
                    <a:pt x="610" y="12"/>
                  </a:lnTo>
                  <a:lnTo>
                    <a:pt x="599" y="12"/>
                  </a:lnTo>
                  <a:lnTo>
                    <a:pt x="587" y="12"/>
                  </a:lnTo>
                  <a:lnTo>
                    <a:pt x="576" y="12"/>
                  </a:lnTo>
                  <a:lnTo>
                    <a:pt x="576" y="23"/>
                  </a:lnTo>
                  <a:lnTo>
                    <a:pt x="576" y="12"/>
                  </a:lnTo>
                  <a:lnTo>
                    <a:pt x="576" y="23"/>
                  </a:lnTo>
                  <a:lnTo>
                    <a:pt x="562" y="23"/>
                  </a:lnTo>
                  <a:lnTo>
                    <a:pt x="562" y="12"/>
                  </a:lnTo>
                  <a:lnTo>
                    <a:pt x="551" y="12"/>
                  </a:lnTo>
                  <a:lnTo>
                    <a:pt x="539" y="12"/>
                  </a:lnTo>
                  <a:lnTo>
                    <a:pt x="539" y="0"/>
                  </a:lnTo>
                  <a:lnTo>
                    <a:pt x="528" y="12"/>
                  </a:lnTo>
                  <a:lnTo>
                    <a:pt x="528" y="0"/>
                  </a:lnTo>
                  <a:lnTo>
                    <a:pt x="528" y="12"/>
                  </a:lnTo>
                  <a:lnTo>
                    <a:pt x="514" y="12"/>
                  </a:lnTo>
                  <a:lnTo>
                    <a:pt x="503" y="12"/>
                  </a:lnTo>
                  <a:lnTo>
                    <a:pt x="491" y="12"/>
                  </a:lnTo>
                  <a:lnTo>
                    <a:pt x="480" y="12"/>
                  </a:lnTo>
                  <a:lnTo>
                    <a:pt x="480" y="23"/>
                  </a:lnTo>
                  <a:lnTo>
                    <a:pt x="466" y="23"/>
                  </a:lnTo>
                  <a:lnTo>
                    <a:pt x="466" y="35"/>
                  </a:lnTo>
                  <a:lnTo>
                    <a:pt x="466" y="23"/>
                  </a:lnTo>
                  <a:lnTo>
                    <a:pt x="466" y="35"/>
                  </a:lnTo>
                  <a:lnTo>
                    <a:pt x="466" y="48"/>
                  </a:lnTo>
                  <a:lnTo>
                    <a:pt x="466" y="60"/>
                  </a:lnTo>
                  <a:lnTo>
                    <a:pt x="455" y="60"/>
                  </a:lnTo>
                  <a:lnTo>
                    <a:pt x="466" y="60"/>
                  </a:lnTo>
                  <a:lnTo>
                    <a:pt x="466" y="71"/>
                  </a:lnTo>
                  <a:lnTo>
                    <a:pt x="455" y="71"/>
                  </a:lnTo>
                  <a:lnTo>
                    <a:pt x="455" y="83"/>
                  </a:lnTo>
                  <a:lnTo>
                    <a:pt x="443" y="96"/>
                  </a:lnTo>
                  <a:lnTo>
                    <a:pt x="443" y="108"/>
                  </a:lnTo>
                  <a:lnTo>
                    <a:pt x="432" y="119"/>
                  </a:lnTo>
                  <a:lnTo>
                    <a:pt x="418" y="131"/>
                  </a:lnTo>
                  <a:lnTo>
                    <a:pt x="407" y="131"/>
                  </a:lnTo>
                  <a:lnTo>
                    <a:pt x="395" y="131"/>
                  </a:lnTo>
                  <a:lnTo>
                    <a:pt x="359" y="131"/>
                  </a:lnTo>
                  <a:lnTo>
                    <a:pt x="274" y="131"/>
                  </a:lnTo>
                  <a:lnTo>
                    <a:pt x="192" y="144"/>
                  </a:lnTo>
                  <a:lnTo>
                    <a:pt x="178" y="131"/>
                  </a:lnTo>
                  <a:lnTo>
                    <a:pt x="178" y="119"/>
                  </a:lnTo>
                  <a:lnTo>
                    <a:pt x="167" y="119"/>
                  </a:lnTo>
                  <a:lnTo>
                    <a:pt x="155" y="119"/>
                  </a:lnTo>
                  <a:lnTo>
                    <a:pt x="155" y="131"/>
                  </a:lnTo>
                  <a:lnTo>
                    <a:pt x="144" y="144"/>
                  </a:lnTo>
                  <a:lnTo>
                    <a:pt x="144" y="156"/>
                  </a:lnTo>
                  <a:lnTo>
                    <a:pt x="144" y="167"/>
                  </a:lnTo>
                  <a:lnTo>
                    <a:pt x="144" y="179"/>
                  </a:lnTo>
                  <a:lnTo>
                    <a:pt x="130" y="192"/>
                  </a:lnTo>
                  <a:lnTo>
                    <a:pt x="119" y="204"/>
                  </a:lnTo>
                  <a:lnTo>
                    <a:pt x="107" y="204"/>
                  </a:lnTo>
                  <a:lnTo>
                    <a:pt x="107" y="215"/>
                  </a:lnTo>
                  <a:lnTo>
                    <a:pt x="96" y="215"/>
                  </a:lnTo>
                  <a:lnTo>
                    <a:pt x="96" y="227"/>
                  </a:lnTo>
                  <a:lnTo>
                    <a:pt x="82" y="227"/>
                  </a:lnTo>
                  <a:lnTo>
                    <a:pt x="71" y="240"/>
                  </a:lnTo>
                  <a:lnTo>
                    <a:pt x="59" y="240"/>
                  </a:lnTo>
                  <a:lnTo>
                    <a:pt x="59" y="252"/>
                  </a:lnTo>
                  <a:lnTo>
                    <a:pt x="48" y="252"/>
                  </a:lnTo>
                  <a:lnTo>
                    <a:pt x="34" y="263"/>
                  </a:lnTo>
                  <a:lnTo>
                    <a:pt x="23" y="263"/>
                  </a:lnTo>
                  <a:lnTo>
                    <a:pt x="23" y="275"/>
                  </a:lnTo>
                  <a:lnTo>
                    <a:pt x="11" y="275"/>
                  </a:lnTo>
                  <a:lnTo>
                    <a:pt x="23" y="275"/>
                  </a:lnTo>
                  <a:lnTo>
                    <a:pt x="23" y="288"/>
                  </a:lnTo>
                  <a:lnTo>
                    <a:pt x="23" y="300"/>
                  </a:lnTo>
                  <a:lnTo>
                    <a:pt x="11" y="300"/>
                  </a:lnTo>
                  <a:lnTo>
                    <a:pt x="11" y="348"/>
                  </a:lnTo>
                  <a:lnTo>
                    <a:pt x="11" y="359"/>
                  </a:lnTo>
                  <a:lnTo>
                    <a:pt x="11" y="371"/>
                  </a:lnTo>
                  <a:lnTo>
                    <a:pt x="0" y="371"/>
                  </a:lnTo>
                  <a:lnTo>
                    <a:pt x="0" y="384"/>
                  </a:lnTo>
                  <a:close/>
                </a:path>
              </a:pathLst>
            </a:custGeom>
            <a:solidFill>
              <a:srgbClr val="CCEC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8" name="Freeform 183"/>
            <p:cNvSpPr>
              <a:spLocks/>
            </p:cNvSpPr>
            <p:nvPr/>
          </p:nvSpPr>
          <p:spPr bwMode="auto">
            <a:xfrm>
              <a:off x="2027" y="2832"/>
              <a:ext cx="500" cy="653"/>
            </a:xfrm>
            <a:custGeom>
              <a:avLst/>
              <a:gdLst>
                <a:gd name="T0" fmla="*/ 5 w 1042"/>
                <a:gd name="T1" fmla="*/ 196 h 1319"/>
                <a:gd name="T2" fmla="*/ 5 w 1042"/>
                <a:gd name="T3" fmla="*/ 214 h 1319"/>
                <a:gd name="T4" fmla="*/ 11 w 1042"/>
                <a:gd name="T5" fmla="*/ 225 h 1319"/>
                <a:gd name="T6" fmla="*/ 23 w 1042"/>
                <a:gd name="T7" fmla="*/ 231 h 1319"/>
                <a:gd name="T8" fmla="*/ 34 w 1042"/>
                <a:gd name="T9" fmla="*/ 238 h 1319"/>
                <a:gd name="T10" fmla="*/ 46 w 1042"/>
                <a:gd name="T11" fmla="*/ 244 h 1319"/>
                <a:gd name="T12" fmla="*/ 62 w 1042"/>
                <a:gd name="T13" fmla="*/ 238 h 1319"/>
                <a:gd name="T14" fmla="*/ 92 w 1042"/>
                <a:gd name="T15" fmla="*/ 267 h 1319"/>
                <a:gd name="T16" fmla="*/ 138 w 1042"/>
                <a:gd name="T17" fmla="*/ 439 h 1319"/>
                <a:gd name="T18" fmla="*/ 195 w 1042"/>
                <a:gd name="T19" fmla="*/ 487 h 1319"/>
                <a:gd name="T20" fmla="*/ 195 w 1042"/>
                <a:gd name="T21" fmla="*/ 540 h 1319"/>
                <a:gd name="T22" fmla="*/ 213 w 1042"/>
                <a:gd name="T23" fmla="*/ 588 h 1319"/>
                <a:gd name="T24" fmla="*/ 259 w 1042"/>
                <a:gd name="T25" fmla="*/ 611 h 1319"/>
                <a:gd name="T26" fmla="*/ 345 w 1042"/>
                <a:gd name="T27" fmla="*/ 653 h 1319"/>
                <a:gd name="T28" fmla="*/ 466 w 1042"/>
                <a:gd name="T29" fmla="*/ 653 h 1319"/>
                <a:gd name="T30" fmla="*/ 484 w 1042"/>
                <a:gd name="T31" fmla="*/ 648 h 1319"/>
                <a:gd name="T32" fmla="*/ 489 w 1042"/>
                <a:gd name="T33" fmla="*/ 648 h 1319"/>
                <a:gd name="T34" fmla="*/ 495 w 1042"/>
                <a:gd name="T35" fmla="*/ 635 h 1319"/>
                <a:gd name="T36" fmla="*/ 500 w 1042"/>
                <a:gd name="T37" fmla="*/ 125 h 1319"/>
                <a:gd name="T38" fmla="*/ 431 w 1042"/>
                <a:gd name="T39" fmla="*/ 106 h 1319"/>
                <a:gd name="T40" fmla="*/ 415 w 1042"/>
                <a:gd name="T41" fmla="*/ 101 h 1319"/>
                <a:gd name="T42" fmla="*/ 408 w 1042"/>
                <a:gd name="T43" fmla="*/ 83 h 1319"/>
                <a:gd name="T44" fmla="*/ 392 w 1042"/>
                <a:gd name="T45" fmla="*/ 77 h 1319"/>
                <a:gd name="T46" fmla="*/ 369 w 1042"/>
                <a:gd name="T47" fmla="*/ 53 h 1319"/>
                <a:gd name="T48" fmla="*/ 339 w 1042"/>
                <a:gd name="T49" fmla="*/ 41 h 1319"/>
                <a:gd name="T50" fmla="*/ 333 w 1042"/>
                <a:gd name="T51" fmla="*/ 30 h 1319"/>
                <a:gd name="T52" fmla="*/ 316 w 1042"/>
                <a:gd name="T53" fmla="*/ 24 h 1319"/>
                <a:gd name="T54" fmla="*/ 305 w 1042"/>
                <a:gd name="T55" fmla="*/ 17 h 1319"/>
                <a:gd name="T56" fmla="*/ 293 w 1042"/>
                <a:gd name="T57" fmla="*/ 6 h 1319"/>
                <a:gd name="T58" fmla="*/ 276 w 1042"/>
                <a:gd name="T59" fmla="*/ 6 h 1319"/>
                <a:gd name="T60" fmla="*/ 276 w 1042"/>
                <a:gd name="T61" fmla="*/ 11 h 1319"/>
                <a:gd name="T62" fmla="*/ 264 w 1042"/>
                <a:gd name="T63" fmla="*/ 6 h 1319"/>
                <a:gd name="T64" fmla="*/ 253 w 1042"/>
                <a:gd name="T65" fmla="*/ 6 h 1319"/>
                <a:gd name="T66" fmla="*/ 247 w 1042"/>
                <a:gd name="T67" fmla="*/ 6 h 1319"/>
                <a:gd name="T68" fmla="*/ 230 w 1042"/>
                <a:gd name="T69" fmla="*/ 6 h 1319"/>
                <a:gd name="T70" fmla="*/ 224 w 1042"/>
                <a:gd name="T71" fmla="*/ 17 h 1319"/>
                <a:gd name="T72" fmla="*/ 224 w 1042"/>
                <a:gd name="T73" fmla="*/ 24 h 1319"/>
                <a:gd name="T74" fmla="*/ 224 w 1042"/>
                <a:gd name="T75" fmla="*/ 30 h 1319"/>
                <a:gd name="T76" fmla="*/ 218 w 1042"/>
                <a:gd name="T77" fmla="*/ 41 h 1319"/>
                <a:gd name="T78" fmla="*/ 207 w 1042"/>
                <a:gd name="T79" fmla="*/ 59 h 1319"/>
                <a:gd name="T80" fmla="*/ 190 w 1042"/>
                <a:gd name="T81" fmla="*/ 65 h 1319"/>
                <a:gd name="T82" fmla="*/ 92 w 1042"/>
                <a:gd name="T83" fmla="*/ 71 h 1319"/>
                <a:gd name="T84" fmla="*/ 80 w 1042"/>
                <a:gd name="T85" fmla="*/ 59 h 1319"/>
                <a:gd name="T86" fmla="*/ 69 w 1042"/>
                <a:gd name="T87" fmla="*/ 71 h 1319"/>
                <a:gd name="T88" fmla="*/ 69 w 1042"/>
                <a:gd name="T89" fmla="*/ 89 h 1319"/>
                <a:gd name="T90" fmla="*/ 51 w 1042"/>
                <a:gd name="T91" fmla="*/ 101 h 1319"/>
                <a:gd name="T92" fmla="*/ 46 w 1042"/>
                <a:gd name="T93" fmla="*/ 112 h 1319"/>
                <a:gd name="T94" fmla="*/ 28 w 1042"/>
                <a:gd name="T95" fmla="*/ 119 h 1319"/>
                <a:gd name="T96" fmla="*/ 16 w 1042"/>
                <a:gd name="T97" fmla="*/ 130 h 1319"/>
                <a:gd name="T98" fmla="*/ 5 w 1042"/>
                <a:gd name="T99" fmla="*/ 136 h 1319"/>
                <a:gd name="T100" fmla="*/ 11 w 1042"/>
                <a:gd name="T101" fmla="*/ 149 h 1319"/>
                <a:gd name="T102" fmla="*/ 5 w 1042"/>
                <a:gd name="T103" fmla="*/ 178 h 1319"/>
                <a:gd name="T104" fmla="*/ 0 w 1042"/>
                <a:gd name="T105" fmla="*/ 190 h 131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042"/>
                <a:gd name="T160" fmla="*/ 0 h 1319"/>
                <a:gd name="T161" fmla="*/ 1042 w 1042"/>
                <a:gd name="T162" fmla="*/ 1319 h 131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042" h="1319">
                  <a:moveTo>
                    <a:pt x="0" y="384"/>
                  </a:moveTo>
                  <a:lnTo>
                    <a:pt x="0" y="396"/>
                  </a:lnTo>
                  <a:lnTo>
                    <a:pt x="11" y="396"/>
                  </a:lnTo>
                  <a:lnTo>
                    <a:pt x="11" y="407"/>
                  </a:lnTo>
                  <a:lnTo>
                    <a:pt x="11" y="419"/>
                  </a:lnTo>
                  <a:lnTo>
                    <a:pt x="11" y="432"/>
                  </a:lnTo>
                  <a:lnTo>
                    <a:pt x="11" y="444"/>
                  </a:lnTo>
                  <a:lnTo>
                    <a:pt x="23" y="444"/>
                  </a:lnTo>
                  <a:lnTo>
                    <a:pt x="23" y="455"/>
                  </a:lnTo>
                  <a:lnTo>
                    <a:pt x="34" y="455"/>
                  </a:lnTo>
                  <a:lnTo>
                    <a:pt x="34" y="467"/>
                  </a:lnTo>
                  <a:lnTo>
                    <a:pt x="48" y="467"/>
                  </a:lnTo>
                  <a:lnTo>
                    <a:pt x="59" y="467"/>
                  </a:lnTo>
                  <a:lnTo>
                    <a:pt x="59" y="480"/>
                  </a:lnTo>
                  <a:lnTo>
                    <a:pt x="71" y="480"/>
                  </a:lnTo>
                  <a:lnTo>
                    <a:pt x="71" y="492"/>
                  </a:lnTo>
                  <a:lnTo>
                    <a:pt x="82" y="492"/>
                  </a:lnTo>
                  <a:lnTo>
                    <a:pt x="96" y="492"/>
                  </a:lnTo>
                  <a:lnTo>
                    <a:pt x="107" y="492"/>
                  </a:lnTo>
                  <a:lnTo>
                    <a:pt x="119" y="480"/>
                  </a:lnTo>
                  <a:lnTo>
                    <a:pt x="130" y="480"/>
                  </a:lnTo>
                  <a:lnTo>
                    <a:pt x="144" y="480"/>
                  </a:lnTo>
                  <a:lnTo>
                    <a:pt x="155" y="480"/>
                  </a:lnTo>
                  <a:lnTo>
                    <a:pt x="192" y="540"/>
                  </a:lnTo>
                  <a:lnTo>
                    <a:pt x="192" y="588"/>
                  </a:lnTo>
                  <a:lnTo>
                    <a:pt x="192" y="887"/>
                  </a:lnTo>
                  <a:lnTo>
                    <a:pt x="288" y="887"/>
                  </a:lnTo>
                  <a:lnTo>
                    <a:pt x="288" y="983"/>
                  </a:lnTo>
                  <a:lnTo>
                    <a:pt x="370" y="983"/>
                  </a:lnTo>
                  <a:lnTo>
                    <a:pt x="407" y="983"/>
                  </a:lnTo>
                  <a:lnTo>
                    <a:pt x="407" y="1008"/>
                  </a:lnTo>
                  <a:lnTo>
                    <a:pt x="407" y="1068"/>
                  </a:lnTo>
                  <a:lnTo>
                    <a:pt x="407" y="1091"/>
                  </a:lnTo>
                  <a:lnTo>
                    <a:pt x="418" y="1091"/>
                  </a:lnTo>
                  <a:lnTo>
                    <a:pt x="418" y="1187"/>
                  </a:lnTo>
                  <a:lnTo>
                    <a:pt x="443" y="1187"/>
                  </a:lnTo>
                  <a:lnTo>
                    <a:pt x="503" y="1187"/>
                  </a:lnTo>
                  <a:lnTo>
                    <a:pt x="503" y="1235"/>
                  </a:lnTo>
                  <a:lnTo>
                    <a:pt x="539" y="1235"/>
                  </a:lnTo>
                  <a:lnTo>
                    <a:pt x="635" y="1235"/>
                  </a:lnTo>
                  <a:lnTo>
                    <a:pt x="720" y="1235"/>
                  </a:lnTo>
                  <a:lnTo>
                    <a:pt x="720" y="1319"/>
                  </a:lnTo>
                  <a:lnTo>
                    <a:pt x="850" y="1319"/>
                  </a:lnTo>
                  <a:lnTo>
                    <a:pt x="946" y="1319"/>
                  </a:lnTo>
                  <a:lnTo>
                    <a:pt x="971" y="1319"/>
                  </a:lnTo>
                  <a:lnTo>
                    <a:pt x="983" y="1308"/>
                  </a:lnTo>
                  <a:lnTo>
                    <a:pt x="994" y="1308"/>
                  </a:lnTo>
                  <a:lnTo>
                    <a:pt x="1008" y="1308"/>
                  </a:lnTo>
                  <a:lnTo>
                    <a:pt x="1008" y="1319"/>
                  </a:lnTo>
                  <a:lnTo>
                    <a:pt x="1019" y="1319"/>
                  </a:lnTo>
                  <a:lnTo>
                    <a:pt x="1019" y="1308"/>
                  </a:lnTo>
                  <a:lnTo>
                    <a:pt x="1031" y="1308"/>
                  </a:lnTo>
                  <a:lnTo>
                    <a:pt x="1019" y="1296"/>
                  </a:lnTo>
                  <a:lnTo>
                    <a:pt x="1031" y="1283"/>
                  </a:lnTo>
                  <a:lnTo>
                    <a:pt x="1031" y="1271"/>
                  </a:lnTo>
                  <a:lnTo>
                    <a:pt x="1042" y="1271"/>
                  </a:lnTo>
                  <a:lnTo>
                    <a:pt x="1042" y="252"/>
                  </a:lnTo>
                  <a:lnTo>
                    <a:pt x="912" y="252"/>
                  </a:lnTo>
                  <a:lnTo>
                    <a:pt x="898" y="240"/>
                  </a:lnTo>
                  <a:lnTo>
                    <a:pt x="898" y="215"/>
                  </a:lnTo>
                  <a:lnTo>
                    <a:pt x="887" y="215"/>
                  </a:lnTo>
                  <a:lnTo>
                    <a:pt x="887" y="204"/>
                  </a:lnTo>
                  <a:lnTo>
                    <a:pt x="864" y="204"/>
                  </a:lnTo>
                  <a:lnTo>
                    <a:pt x="864" y="192"/>
                  </a:lnTo>
                  <a:lnTo>
                    <a:pt x="850" y="192"/>
                  </a:lnTo>
                  <a:lnTo>
                    <a:pt x="850" y="167"/>
                  </a:lnTo>
                  <a:lnTo>
                    <a:pt x="839" y="167"/>
                  </a:lnTo>
                  <a:lnTo>
                    <a:pt x="839" y="156"/>
                  </a:lnTo>
                  <a:lnTo>
                    <a:pt x="816" y="156"/>
                  </a:lnTo>
                  <a:lnTo>
                    <a:pt x="816" y="131"/>
                  </a:lnTo>
                  <a:lnTo>
                    <a:pt x="768" y="131"/>
                  </a:lnTo>
                  <a:lnTo>
                    <a:pt x="768" y="108"/>
                  </a:lnTo>
                  <a:lnTo>
                    <a:pt x="743" y="108"/>
                  </a:lnTo>
                  <a:lnTo>
                    <a:pt x="743" y="83"/>
                  </a:lnTo>
                  <a:lnTo>
                    <a:pt x="706" y="83"/>
                  </a:lnTo>
                  <a:lnTo>
                    <a:pt x="706" y="71"/>
                  </a:lnTo>
                  <a:lnTo>
                    <a:pt x="706" y="60"/>
                  </a:lnTo>
                  <a:lnTo>
                    <a:pt x="695" y="60"/>
                  </a:lnTo>
                  <a:lnTo>
                    <a:pt x="683" y="48"/>
                  </a:lnTo>
                  <a:lnTo>
                    <a:pt x="672" y="48"/>
                  </a:lnTo>
                  <a:lnTo>
                    <a:pt x="658" y="48"/>
                  </a:lnTo>
                  <a:lnTo>
                    <a:pt x="647" y="48"/>
                  </a:lnTo>
                  <a:lnTo>
                    <a:pt x="647" y="35"/>
                  </a:lnTo>
                  <a:lnTo>
                    <a:pt x="635" y="35"/>
                  </a:lnTo>
                  <a:lnTo>
                    <a:pt x="624" y="35"/>
                  </a:lnTo>
                  <a:lnTo>
                    <a:pt x="624" y="23"/>
                  </a:lnTo>
                  <a:lnTo>
                    <a:pt x="610" y="12"/>
                  </a:lnTo>
                  <a:lnTo>
                    <a:pt x="599" y="12"/>
                  </a:lnTo>
                  <a:lnTo>
                    <a:pt x="587" y="12"/>
                  </a:lnTo>
                  <a:lnTo>
                    <a:pt x="576" y="12"/>
                  </a:lnTo>
                  <a:lnTo>
                    <a:pt x="576" y="23"/>
                  </a:lnTo>
                  <a:lnTo>
                    <a:pt x="576" y="12"/>
                  </a:lnTo>
                  <a:lnTo>
                    <a:pt x="576" y="23"/>
                  </a:lnTo>
                  <a:lnTo>
                    <a:pt x="562" y="23"/>
                  </a:lnTo>
                  <a:lnTo>
                    <a:pt x="562" y="12"/>
                  </a:lnTo>
                  <a:lnTo>
                    <a:pt x="551" y="12"/>
                  </a:lnTo>
                  <a:lnTo>
                    <a:pt x="539" y="12"/>
                  </a:lnTo>
                  <a:lnTo>
                    <a:pt x="539" y="0"/>
                  </a:lnTo>
                  <a:lnTo>
                    <a:pt x="528" y="12"/>
                  </a:lnTo>
                  <a:lnTo>
                    <a:pt x="528" y="0"/>
                  </a:lnTo>
                  <a:lnTo>
                    <a:pt x="528" y="12"/>
                  </a:lnTo>
                  <a:lnTo>
                    <a:pt x="514" y="12"/>
                  </a:lnTo>
                  <a:lnTo>
                    <a:pt x="503" y="12"/>
                  </a:lnTo>
                  <a:lnTo>
                    <a:pt x="491" y="12"/>
                  </a:lnTo>
                  <a:lnTo>
                    <a:pt x="480" y="12"/>
                  </a:lnTo>
                  <a:lnTo>
                    <a:pt x="480" y="23"/>
                  </a:lnTo>
                  <a:lnTo>
                    <a:pt x="466" y="23"/>
                  </a:lnTo>
                  <a:lnTo>
                    <a:pt x="466" y="35"/>
                  </a:lnTo>
                  <a:lnTo>
                    <a:pt x="466" y="23"/>
                  </a:lnTo>
                  <a:lnTo>
                    <a:pt x="466" y="35"/>
                  </a:lnTo>
                  <a:lnTo>
                    <a:pt x="466" y="48"/>
                  </a:lnTo>
                  <a:lnTo>
                    <a:pt x="466" y="60"/>
                  </a:lnTo>
                  <a:lnTo>
                    <a:pt x="455" y="60"/>
                  </a:lnTo>
                  <a:lnTo>
                    <a:pt x="466" y="60"/>
                  </a:lnTo>
                  <a:lnTo>
                    <a:pt x="466" y="71"/>
                  </a:lnTo>
                  <a:lnTo>
                    <a:pt x="455" y="71"/>
                  </a:lnTo>
                  <a:lnTo>
                    <a:pt x="455" y="83"/>
                  </a:lnTo>
                  <a:lnTo>
                    <a:pt x="443" y="96"/>
                  </a:lnTo>
                  <a:lnTo>
                    <a:pt x="443" y="108"/>
                  </a:lnTo>
                  <a:lnTo>
                    <a:pt x="432" y="119"/>
                  </a:lnTo>
                  <a:lnTo>
                    <a:pt x="418" y="131"/>
                  </a:lnTo>
                  <a:lnTo>
                    <a:pt x="407" y="131"/>
                  </a:lnTo>
                  <a:lnTo>
                    <a:pt x="395" y="131"/>
                  </a:lnTo>
                  <a:lnTo>
                    <a:pt x="359" y="131"/>
                  </a:lnTo>
                  <a:lnTo>
                    <a:pt x="274" y="131"/>
                  </a:lnTo>
                  <a:lnTo>
                    <a:pt x="192" y="144"/>
                  </a:lnTo>
                  <a:lnTo>
                    <a:pt x="178" y="131"/>
                  </a:lnTo>
                  <a:lnTo>
                    <a:pt x="178" y="119"/>
                  </a:lnTo>
                  <a:lnTo>
                    <a:pt x="167" y="119"/>
                  </a:lnTo>
                  <a:lnTo>
                    <a:pt x="155" y="119"/>
                  </a:lnTo>
                  <a:lnTo>
                    <a:pt x="155" y="131"/>
                  </a:lnTo>
                  <a:lnTo>
                    <a:pt x="144" y="144"/>
                  </a:lnTo>
                  <a:lnTo>
                    <a:pt x="144" y="156"/>
                  </a:lnTo>
                  <a:lnTo>
                    <a:pt x="144" y="167"/>
                  </a:lnTo>
                  <a:lnTo>
                    <a:pt x="144" y="179"/>
                  </a:lnTo>
                  <a:lnTo>
                    <a:pt x="130" y="192"/>
                  </a:lnTo>
                  <a:lnTo>
                    <a:pt x="119" y="204"/>
                  </a:lnTo>
                  <a:lnTo>
                    <a:pt x="107" y="204"/>
                  </a:lnTo>
                  <a:lnTo>
                    <a:pt x="107" y="215"/>
                  </a:lnTo>
                  <a:lnTo>
                    <a:pt x="96" y="215"/>
                  </a:lnTo>
                  <a:lnTo>
                    <a:pt x="96" y="227"/>
                  </a:lnTo>
                  <a:lnTo>
                    <a:pt x="82" y="227"/>
                  </a:lnTo>
                  <a:lnTo>
                    <a:pt x="71" y="240"/>
                  </a:lnTo>
                  <a:lnTo>
                    <a:pt x="59" y="240"/>
                  </a:lnTo>
                  <a:lnTo>
                    <a:pt x="59" y="252"/>
                  </a:lnTo>
                  <a:lnTo>
                    <a:pt x="48" y="252"/>
                  </a:lnTo>
                  <a:lnTo>
                    <a:pt x="34" y="263"/>
                  </a:lnTo>
                  <a:lnTo>
                    <a:pt x="23" y="263"/>
                  </a:lnTo>
                  <a:lnTo>
                    <a:pt x="23" y="275"/>
                  </a:lnTo>
                  <a:lnTo>
                    <a:pt x="11" y="275"/>
                  </a:lnTo>
                  <a:lnTo>
                    <a:pt x="23" y="275"/>
                  </a:lnTo>
                  <a:lnTo>
                    <a:pt x="23" y="288"/>
                  </a:lnTo>
                  <a:lnTo>
                    <a:pt x="23" y="300"/>
                  </a:lnTo>
                  <a:lnTo>
                    <a:pt x="11" y="300"/>
                  </a:lnTo>
                  <a:lnTo>
                    <a:pt x="11" y="348"/>
                  </a:lnTo>
                  <a:lnTo>
                    <a:pt x="11" y="359"/>
                  </a:lnTo>
                  <a:lnTo>
                    <a:pt x="11" y="371"/>
                  </a:lnTo>
                  <a:lnTo>
                    <a:pt x="0" y="371"/>
                  </a:lnTo>
                  <a:lnTo>
                    <a:pt x="0" y="384"/>
                  </a:lnTo>
                  <a:close/>
                </a:path>
              </a:pathLst>
            </a:custGeom>
            <a:solidFill>
              <a:schemeClr val="accent1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9" name="Freeform 184"/>
            <p:cNvSpPr>
              <a:spLocks/>
            </p:cNvSpPr>
            <p:nvPr/>
          </p:nvSpPr>
          <p:spPr bwMode="auto">
            <a:xfrm>
              <a:off x="1785" y="1347"/>
              <a:ext cx="731" cy="285"/>
            </a:xfrm>
            <a:custGeom>
              <a:avLst/>
              <a:gdLst>
                <a:gd name="T0" fmla="*/ 5 w 1524"/>
                <a:gd name="T1" fmla="*/ 107 h 576"/>
                <a:gd name="T2" fmla="*/ 12 w 1524"/>
                <a:gd name="T3" fmla="*/ 113 h 576"/>
                <a:gd name="T4" fmla="*/ 23 w 1524"/>
                <a:gd name="T5" fmla="*/ 113 h 576"/>
                <a:gd name="T6" fmla="*/ 23 w 1524"/>
                <a:gd name="T7" fmla="*/ 125 h 576"/>
                <a:gd name="T8" fmla="*/ 28 w 1524"/>
                <a:gd name="T9" fmla="*/ 131 h 576"/>
                <a:gd name="T10" fmla="*/ 40 w 1524"/>
                <a:gd name="T11" fmla="*/ 131 h 576"/>
                <a:gd name="T12" fmla="*/ 46 w 1524"/>
                <a:gd name="T13" fmla="*/ 137 h 576"/>
                <a:gd name="T14" fmla="*/ 46 w 1524"/>
                <a:gd name="T15" fmla="*/ 148 h 576"/>
                <a:gd name="T16" fmla="*/ 46 w 1524"/>
                <a:gd name="T17" fmla="*/ 161 h 576"/>
                <a:gd name="T18" fmla="*/ 46 w 1524"/>
                <a:gd name="T19" fmla="*/ 172 h 576"/>
                <a:gd name="T20" fmla="*/ 51 w 1524"/>
                <a:gd name="T21" fmla="*/ 179 h 576"/>
                <a:gd name="T22" fmla="*/ 58 w 1524"/>
                <a:gd name="T23" fmla="*/ 179 h 576"/>
                <a:gd name="T24" fmla="*/ 69 w 1524"/>
                <a:gd name="T25" fmla="*/ 179 h 576"/>
                <a:gd name="T26" fmla="*/ 74 w 1524"/>
                <a:gd name="T27" fmla="*/ 185 h 576"/>
                <a:gd name="T28" fmla="*/ 81 w 1524"/>
                <a:gd name="T29" fmla="*/ 190 h 576"/>
                <a:gd name="T30" fmla="*/ 86 w 1524"/>
                <a:gd name="T31" fmla="*/ 196 h 576"/>
                <a:gd name="T32" fmla="*/ 97 w 1524"/>
                <a:gd name="T33" fmla="*/ 196 h 576"/>
                <a:gd name="T34" fmla="*/ 104 w 1524"/>
                <a:gd name="T35" fmla="*/ 190 h 576"/>
                <a:gd name="T36" fmla="*/ 109 w 1524"/>
                <a:gd name="T37" fmla="*/ 196 h 576"/>
                <a:gd name="T38" fmla="*/ 109 w 1524"/>
                <a:gd name="T39" fmla="*/ 208 h 576"/>
                <a:gd name="T40" fmla="*/ 115 w 1524"/>
                <a:gd name="T41" fmla="*/ 202 h 576"/>
                <a:gd name="T42" fmla="*/ 127 w 1524"/>
                <a:gd name="T43" fmla="*/ 202 h 576"/>
                <a:gd name="T44" fmla="*/ 322 w 1524"/>
                <a:gd name="T45" fmla="*/ 202 h 576"/>
                <a:gd name="T46" fmla="*/ 443 w 1524"/>
                <a:gd name="T47" fmla="*/ 226 h 576"/>
                <a:gd name="T48" fmla="*/ 489 w 1524"/>
                <a:gd name="T49" fmla="*/ 250 h 576"/>
                <a:gd name="T50" fmla="*/ 512 w 1524"/>
                <a:gd name="T51" fmla="*/ 285 h 576"/>
                <a:gd name="T52" fmla="*/ 588 w 1524"/>
                <a:gd name="T53" fmla="*/ 285 h 576"/>
                <a:gd name="T54" fmla="*/ 616 w 1524"/>
                <a:gd name="T55" fmla="*/ 285 h 576"/>
                <a:gd name="T56" fmla="*/ 731 w 1524"/>
                <a:gd name="T57" fmla="*/ 285 h 576"/>
                <a:gd name="T58" fmla="*/ 731 w 1524"/>
                <a:gd name="T59" fmla="*/ 274 h 576"/>
                <a:gd name="T60" fmla="*/ 731 w 1524"/>
                <a:gd name="T61" fmla="*/ 261 h 576"/>
                <a:gd name="T62" fmla="*/ 731 w 1524"/>
                <a:gd name="T63" fmla="*/ 226 h 576"/>
                <a:gd name="T64" fmla="*/ 731 w 1524"/>
                <a:gd name="T65" fmla="*/ 214 h 576"/>
                <a:gd name="T66" fmla="*/ 731 w 1524"/>
                <a:gd name="T67" fmla="*/ 202 h 576"/>
                <a:gd name="T68" fmla="*/ 731 w 1524"/>
                <a:gd name="T69" fmla="*/ 172 h 576"/>
                <a:gd name="T70" fmla="*/ 634 w 1524"/>
                <a:gd name="T71" fmla="*/ 148 h 576"/>
                <a:gd name="T72" fmla="*/ 588 w 1524"/>
                <a:gd name="T73" fmla="*/ 77 h 576"/>
                <a:gd name="T74" fmla="*/ 535 w 1524"/>
                <a:gd name="T75" fmla="*/ 53 h 576"/>
                <a:gd name="T76" fmla="*/ 512 w 1524"/>
                <a:gd name="T77" fmla="*/ 30 h 576"/>
                <a:gd name="T78" fmla="*/ 501 w 1524"/>
                <a:gd name="T79" fmla="*/ 18 h 576"/>
                <a:gd name="T80" fmla="*/ 501 w 1524"/>
                <a:gd name="T81" fmla="*/ 18 h 576"/>
                <a:gd name="T82" fmla="*/ 495 w 1524"/>
                <a:gd name="T83" fmla="*/ 24 h 576"/>
                <a:gd name="T84" fmla="*/ 489 w 1524"/>
                <a:gd name="T85" fmla="*/ 18 h 576"/>
                <a:gd name="T86" fmla="*/ 483 w 1524"/>
                <a:gd name="T87" fmla="*/ 24 h 576"/>
                <a:gd name="T88" fmla="*/ 483 w 1524"/>
                <a:gd name="T89" fmla="*/ 24 h 576"/>
                <a:gd name="T90" fmla="*/ 478 w 1524"/>
                <a:gd name="T91" fmla="*/ 24 h 576"/>
                <a:gd name="T92" fmla="*/ 472 w 1524"/>
                <a:gd name="T93" fmla="*/ 18 h 576"/>
                <a:gd name="T94" fmla="*/ 466 w 1524"/>
                <a:gd name="T95" fmla="*/ 24 h 576"/>
                <a:gd name="T96" fmla="*/ 460 w 1524"/>
                <a:gd name="T97" fmla="*/ 18 h 576"/>
                <a:gd name="T98" fmla="*/ 455 w 1524"/>
                <a:gd name="T99" fmla="*/ 12 h 576"/>
                <a:gd name="T100" fmla="*/ 449 w 1524"/>
                <a:gd name="T101" fmla="*/ 12 h 576"/>
                <a:gd name="T102" fmla="*/ 443 w 1524"/>
                <a:gd name="T103" fmla="*/ 6 h 576"/>
                <a:gd name="T104" fmla="*/ 432 w 1524"/>
                <a:gd name="T105" fmla="*/ 6 h 576"/>
                <a:gd name="T106" fmla="*/ 426 w 1524"/>
                <a:gd name="T107" fmla="*/ 0 h 576"/>
                <a:gd name="T108" fmla="*/ 414 w 1524"/>
                <a:gd name="T109" fmla="*/ 0 h 576"/>
                <a:gd name="T110" fmla="*/ 397 w 1524"/>
                <a:gd name="T111" fmla="*/ 0 h 576"/>
                <a:gd name="T112" fmla="*/ 374 w 1524"/>
                <a:gd name="T113" fmla="*/ 0 h 576"/>
                <a:gd name="T114" fmla="*/ 322 w 1524"/>
                <a:gd name="T115" fmla="*/ 0 h 576"/>
                <a:gd name="T116" fmla="*/ 294 w 1524"/>
                <a:gd name="T117" fmla="*/ 95 h 576"/>
                <a:gd name="T118" fmla="*/ 288 w 1524"/>
                <a:gd name="T119" fmla="*/ 101 h 576"/>
                <a:gd name="T120" fmla="*/ 86 w 1524"/>
                <a:gd name="T121" fmla="*/ 101 h 576"/>
                <a:gd name="T122" fmla="*/ 0 w 1524"/>
                <a:gd name="T123" fmla="*/ 101 h 57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524"/>
                <a:gd name="T187" fmla="*/ 0 h 576"/>
                <a:gd name="T188" fmla="*/ 1524 w 1524"/>
                <a:gd name="T189" fmla="*/ 576 h 57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524" h="576">
                  <a:moveTo>
                    <a:pt x="0" y="204"/>
                  </a:moveTo>
                  <a:lnTo>
                    <a:pt x="11" y="217"/>
                  </a:lnTo>
                  <a:lnTo>
                    <a:pt x="11" y="229"/>
                  </a:lnTo>
                  <a:lnTo>
                    <a:pt x="25" y="229"/>
                  </a:lnTo>
                  <a:lnTo>
                    <a:pt x="36" y="229"/>
                  </a:lnTo>
                  <a:lnTo>
                    <a:pt x="48" y="229"/>
                  </a:lnTo>
                  <a:lnTo>
                    <a:pt x="48" y="240"/>
                  </a:lnTo>
                  <a:lnTo>
                    <a:pt x="48" y="252"/>
                  </a:lnTo>
                  <a:lnTo>
                    <a:pt x="59" y="252"/>
                  </a:lnTo>
                  <a:lnTo>
                    <a:pt x="59" y="265"/>
                  </a:lnTo>
                  <a:lnTo>
                    <a:pt x="73" y="265"/>
                  </a:lnTo>
                  <a:lnTo>
                    <a:pt x="84" y="265"/>
                  </a:lnTo>
                  <a:lnTo>
                    <a:pt x="84" y="277"/>
                  </a:lnTo>
                  <a:lnTo>
                    <a:pt x="96" y="277"/>
                  </a:lnTo>
                  <a:lnTo>
                    <a:pt x="96" y="288"/>
                  </a:lnTo>
                  <a:lnTo>
                    <a:pt x="96" y="300"/>
                  </a:lnTo>
                  <a:lnTo>
                    <a:pt x="84" y="313"/>
                  </a:lnTo>
                  <a:lnTo>
                    <a:pt x="96" y="325"/>
                  </a:lnTo>
                  <a:lnTo>
                    <a:pt x="96" y="336"/>
                  </a:lnTo>
                  <a:lnTo>
                    <a:pt x="96" y="348"/>
                  </a:lnTo>
                  <a:lnTo>
                    <a:pt x="96" y="361"/>
                  </a:lnTo>
                  <a:lnTo>
                    <a:pt x="107" y="361"/>
                  </a:lnTo>
                  <a:lnTo>
                    <a:pt x="107" y="373"/>
                  </a:lnTo>
                  <a:lnTo>
                    <a:pt x="121" y="361"/>
                  </a:lnTo>
                  <a:lnTo>
                    <a:pt x="132" y="361"/>
                  </a:lnTo>
                  <a:lnTo>
                    <a:pt x="144" y="361"/>
                  </a:lnTo>
                  <a:lnTo>
                    <a:pt x="144" y="373"/>
                  </a:lnTo>
                  <a:lnTo>
                    <a:pt x="155" y="373"/>
                  </a:lnTo>
                  <a:lnTo>
                    <a:pt x="155" y="384"/>
                  </a:lnTo>
                  <a:lnTo>
                    <a:pt x="169" y="384"/>
                  </a:lnTo>
                  <a:lnTo>
                    <a:pt x="169" y="396"/>
                  </a:lnTo>
                  <a:lnTo>
                    <a:pt x="180" y="396"/>
                  </a:lnTo>
                  <a:lnTo>
                    <a:pt x="192" y="396"/>
                  </a:lnTo>
                  <a:lnTo>
                    <a:pt x="203" y="396"/>
                  </a:lnTo>
                  <a:lnTo>
                    <a:pt x="217" y="396"/>
                  </a:lnTo>
                  <a:lnTo>
                    <a:pt x="217" y="384"/>
                  </a:lnTo>
                  <a:lnTo>
                    <a:pt x="228" y="384"/>
                  </a:lnTo>
                  <a:lnTo>
                    <a:pt x="228" y="396"/>
                  </a:lnTo>
                  <a:lnTo>
                    <a:pt x="228" y="409"/>
                  </a:lnTo>
                  <a:lnTo>
                    <a:pt x="228" y="421"/>
                  </a:lnTo>
                  <a:lnTo>
                    <a:pt x="240" y="421"/>
                  </a:lnTo>
                  <a:lnTo>
                    <a:pt x="240" y="409"/>
                  </a:lnTo>
                  <a:lnTo>
                    <a:pt x="251" y="409"/>
                  </a:lnTo>
                  <a:lnTo>
                    <a:pt x="265" y="409"/>
                  </a:lnTo>
                  <a:lnTo>
                    <a:pt x="409" y="409"/>
                  </a:lnTo>
                  <a:lnTo>
                    <a:pt x="672" y="409"/>
                  </a:lnTo>
                  <a:lnTo>
                    <a:pt x="923" y="409"/>
                  </a:lnTo>
                  <a:lnTo>
                    <a:pt x="923" y="457"/>
                  </a:lnTo>
                  <a:lnTo>
                    <a:pt x="1019" y="457"/>
                  </a:lnTo>
                  <a:lnTo>
                    <a:pt x="1019" y="505"/>
                  </a:lnTo>
                  <a:lnTo>
                    <a:pt x="1067" y="505"/>
                  </a:lnTo>
                  <a:lnTo>
                    <a:pt x="1067" y="576"/>
                  </a:lnTo>
                  <a:lnTo>
                    <a:pt x="1140" y="576"/>
                  </a:lnTo>
                  <a:lnTo>
                    <a:pt x="1225" y="576"/>
                  </a:lnTo>
                  <a:lnTo>
                    <a:pt x="1273" y="576"/>
                  </a:lnTo>
                  <a:lnTo>
                    <a:pt x="1284" y="576"/>
                  </a:lnTo>
                  <a:lnTo>
                    <a:pt x="1321" y="576"/>
                  </a:lnTo>
                  <a:lnTo>
                    <a:pt x="1524" y="576"/>
                  </a:lnTo>
                  <a:lnTo>
                    <a:pt x="1524" y="565"/>
                  </a:lnTo>
                  <a:lnTo>
                    <a:pt x="1524" y="553"/>
                  </a:lnTo>
                  <a:lnTo>
                    <a:pt x="1524" y="540"/>
                  </a:lnTo>
                  <a:lnTo>
                    <a:pt x="1524" y="528"/>
                  </a:lnTo>
                  <a:lnTo>
                    <a:pt x="1524" y="517"/>
                  </a:lnTo>
                  <a:lnTo>
                    <a:pt x="1524" y="457"/>
                  </a:lnTo>
                  <a:lnTo>
                    <a:pt x="1524" y="444"/>
                  </a:lnTo>
                  <a:lnTo>
                    <a:pt x="1524" y="432"/>
                  </a:lnTo>
                  <a:lnTo>
                    <a:pt x="1524" y="421"/>
                  </a:lnTo>
                  <a:lnTo>
                    <a:pt x="1524" y="409"/>
                  </a:lnTo>
                  <a:lnTo>
                    <a:pt x="1524" y="361"/>
                  </a:lnTo>
                  <a:lnTo>
                    <a:pt x="1524" y="348"/>
                  </a:lnTo>
                  <a:lnTo>
                    <a:pt x="1524" y="300"/>
                  </a:lnTo>
                  <a:lnTo>
                    <a:pt x="1321" y="300"/>
                  </a:lnTo>
                  <a:lnTo>
                    <a:pt x="1321" y="156"/>
                  </a:lnTo>
                  <a:lnTo>
                    <a:pt x="1225" y="156"/>
                  </a:lnTo>
                  <a:lnTo>
                    <a:pt x="1225" y="108"/>
                  </a:lnTo>
                  <a:lnTo>
                    <a:pt x="1115" y="108"/>
                  </a:lnTo>
                  <a:lnTo>
                    <a:pt x="1067" y="108"/>
                  </a:lnTo>
                  <a:lnTo>
                    <a:pt x="1067" y="60"/>
                  </a:lnTo>
                  <a:lnTo>
                    <a:pt x="1056" y="48"/>
                  </a:lnTo>
                  <a:lnTo>
                    <a:pt x="1044" y="37"/>
                  </a:lnTo>
                  <a:lnTo>
                    <a:pt x="1044" y="48"/>
                  </a:lnTo>
                  <a:lnTo>
                    <a:pt x="1044" y="37"/>
                  </a:lnTo>
                  <a:lnTo>
                    <a:pt x="1033" y="37"/>
                  </a:lnTo>
                  <a:lnTo>
                    <a:pt x="1033" y="48"/>
                  </a:lnTo>
                  <a:lnTo>
                    <a:pt x="1033" y="37"/>
                  </a:lnTo>
                  <a:lnTo>
                    <a:pt x="1019" y="37"/>
                  </a:lnTo>
                  <a:lnTo>
                    <a:pt x="1019" y="48"/>
                  </a:lnTo>
                  <a:lnTo>
                    <a:pt x="1008" y="48"/>
                  </a:lnTo>
                  <a:lnTo>
                    <a:pt x="996" y="48"/>
                  </a:lnTo>
                  <a:lnTo>
                    <a:pt x="1008" y="48"/>
                  </a:lnTo>
                  <a:lnTo>
                    <a:pt x="996" y="60"/>
                  </a:lnTo>
                  <a:lnTo>
                    <a:pt x="996" y="48"/>
                  </a:lnTo>
                  <a:lnTo>
                    <a:pt x="985" y="48"/>
                  </a:lnTo>
                  <a:lnTo>
                    <a:pt x="985" y="37"/>
                  </a:lnTo>
                  <a:lnTo>
                    <a:pt x="971" y="37"/>
                  </a:lnTo>
                  <a:lnTo>
                    <a:pt x="971" y="48"/>
                  </a:lnTo>
                  <a:lnTo>
                    <a:pt x="971" y="37"/>
                  </a:lnTo>
                  <a:lnTo>
                    <a:pt x="960" y="37"/>
                  </a:lnTo>
                  <a:lnTo>
                    <a:pt x="960" y="25"/>
                  </a:lnTo>
                  <a:lnTo>
                    <a:pt x="948" y="25"/>
                  </a:lnTo>
                  <a:lnTo>
                    <a:pt x="937" y="12"/>
                  </a:lnTo>
                  <a:lnTo>
                    <a:pt x="937" y="25"/>
                  </a:lnTo>
                  <a:lnTo>
                    <a:pt x="923" y="25"/>
                  </a:lnTo>
                  <a:lnTo>
                    <a:pt x="923" y="12"/>
                  </a:lnTo>
                  <a:lnTo>
                    <a:pt x="912" y="12"/>
                  </a:lnTo>
                  <a:lnTo>
                    <a:pt x="900" y="12"/>
                  </a:lnTo>
                  <a:lnTo>
                    <a:pt x="889" y="12"/>
                  </a:lnTo>
                  <a:lnTo>
                    <a:pt x="889" y="0"/>
                  </a:lnTo>
                  <a:lnTo>
                    <a:pt x="875" y="0"/>
                  </a:lnTo>
                  <a:lnTo>
                    <a:pt x="864" y="0"/>
                  </a:lnTo>
                  <a:lnTo>
                    <a:pt x="841" y="0"/>
                  </a:lnTo>
                  <a:lnTo>
                    <a:pt x="827" y="0"/>
                  </a:lnTo>
                  <a:lnTo>
                    <a:pt x="793" y="0"/>
                  </a:lnTo>
                  <a:lnTo>
                    <a:pt x="779" y="0"/>
                  </a:lnTo>
                  <a:lnTo>
                    <a:pt x="768" y="0"/>
                  </a:lnTo>
                  <a:lnTo>
                    <a:pt x="672" y="0"/>
                  </a:lnTo>
                  <a:lnTo>
                    <a:pt x="612" y="0"/>
                  </a:lnTo>
                  <a:lnTo>
                    <a:pt x="612" y="192"/>
                  </a:lnTo>
                  <a:lnTo>
                    <a:pt x="612" y="204"/>
                  </a:lnTo>
                  <a:lnTo>
                    <a:pt x="601" y="204"/>
                  </a:lnTo>
                  <a:lnTo>
                    <a:pt x="276" y="204"/>
                  </a:lnTo>
                  <a:lnTo>
                    <a:pt x="180" y="204"/>
                  </a:lnTo>
                  <a:lnTo>
                    <a:pt x="84" y="204"/>
                  </a:lnTo>
                  <a:lnTo>
                    <a:pt x="0" y="204"/>
                  </a:lnTo>
                  <a:close/>
                </a:path>
              </a:pathLst>
            </a:custGeom>
            <a:solidFill>
              <a:srgbClr val="CCEC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0" name="Freeform 185"/>
            <p:cNvSpPr>
              <a:spLocks/>
            </p:cNvSpPr>
            <p:nvPr/>
          </p:nvSpPr>
          <p:spPr bwMode="auto">
            <a:xfrm>
              <a:off x="1785" y="1347"/>
              <a:ext cx="731" cy="285"/>
            </a:xfrm>
            <a:custGeom>
              <a:avLst/>
              <a:gdLst>
                <a:gd name="T0" fmla="*/ 5 w 1524"/>
                <a:gd name="T1" fmla="*/ 107 h 576"/>
                <a:gd name="T2" fmla="*/ 12 w 1524"/>
                <a:gd name="T3" fmla="*/ 113 h 576"/>
                <a:gd name="T4" fmla="*/ 23 w 1524"/>
                <a:gd name="T5" fmla="*/ 113 h 576"/>
                <a:gd name="T6" fmla="*/ 23 w 1524"/>
                <a:gd name="T7" fmla="*/ 125 h 576"/>
                <a:gd name="T8" fmla="*/ 28 w 1524"/>
                <a:gd name="T9" fmla="*/ 131 h 576"/>
                <a:gd name="T10" fmla="*/ 40 w 1524"/>
                <a:gd name="T11" fmla="*/ 131 h 576"/>
                <a:gd name="T12" fmla="*/ 46 w 1524"/>
                <a:gd name="T13" fmla="*/ 137 h 576"/>
                <a:gd name="T14" fmla="*/ 46 w 1524"/>
                <a:gd name="T15" fmla="*/ 148 h 576"/>
                <a:gd name="T16" fmla="*/ 46 w 1524"/>
                <a:gd name="T17" fmla="*/ 161 h 576"/>
                <a:gd name="T18" fmla="*/ 46 w 1524"/>
                <a:gd name="T19" fmla="*/ 172 h 576"/>
                <a:gd name="T20" fmla="*/ 51 w 1524"/>
                <a:gd name="T21" fmla="*/ 179 h 576"/>
                <a:gd name="T22" fmla="*/ 58 w 1524"/>
                <a:gd name="T23" fmla="*/ 179 h 576"/>
                <a:gd name="T24" fmla="*/ 69 w 1524"/>
                <a:gd name="T25" fmla="*/ 179 h 576"/>
                <a:gd name="T26" fmla="*/ 74 w 1524"/>
                <a:gd name="T27" fmla="*/ 185 h 576"/>
                <a:gd name="T28" fmla="*/ 81 w 1524"/>
                <a:gd name="T29" fmla="*/ 190 h 576"/>
                <a:gd name="T30" fmla="*/ 86 w 1524"/>
                <a:gd name="T31" fmla="*/ 196 h 576"/>
                <a:gd name="T32" fmla="*/ 97 w 1524"/>
                <a:gd name="T33" fmla="*/ 196 h 576"/>
                <a:gd name="T34" fmla="*/ 104 w 1524"/>
                <a:gd name="T35" fmla="*/ 190 h 576"/>
                <a:gd name="T36" fmla="*/ 109 w 1524"/>
                <a:gd name="T37" fmla="*/ 196 h 576"/>
                <a:gd name="T38" fmla="*/ 109 w 1524"/>
                <a:gd name="T39" fmla="*/ 208 h 576"/>
                <a:gd name="T40" fmla="*/ 115 w 1524"/>
                <a:gd name="T41" fmla="*/ 202 h 576"/>
                <a:gd name="T42" fmla="*/ 127 w 1524"/>
                <a:gd name="T43" fmla="*/ 202 h 576"/>
                <a:gd name="T44" fmla="*/ 322 w 1524"/>
                <a:gd name="T45" fmla="*/ 202 h 576"/>
                <a:gd name="T46" fmla="*/ 443 w 1524"/>
                <a:gd name="T47" fmla="*/ 226 h 576"/>
                <a:gd name="T48" fmla="*/ 489 w 1524"/>
                <a:gd name="T49" fmla="*/ 250 h 576"/>
                <a:gd name="T50" fmla="*/ 512 w 1524"/>
                <a:gd name="T51" fmla="*/ 285 h 576"/>
                <a:gd name="T52" fmla="*/ 588 w 1524"/>
                <a:gd name="T53" fmla="*/ 285 h 576"/>
                <a:gd name="T54" fmla="*/ 616 w 1524"/>
                <a:gd name="T55" fmla="*/ 285 h 576"/>
                <a:gd name="T56" fmla="*/ 731 w 1524"/>
                <a:gd name="T57" fmla="*/ 285 h 576"/>
                <a:gd name="T58" fmla="*/ 731 w 1524"/>
                <a:gd name="T59" fmla="*/ 274 h 576"/>
                <a:gd name="T60" fmla="*/ 731 w 1524"/>
                <a:gd name="T61" fmla="*/ 261 h 576"/>
                <a:gd name="T62" fmla="*/ 731 w 1524"/>
                <a:gd name="T63" fmla="*/ 226 h 576"/>
                <a:gd name="T64" fmla="*/ 731 w 1524"/>
                <a:gd name="T65" fmla="*/ 214 h 576"/>
                <a:gd name="T66" fmla="*/ 731 w 1524"/>
                <a:gd name="T67" fmla="*/ 202 h 576"/>
                <a:gd name="T68" fmla="*/ 731 w 1524"/>
                <a:gd name="T69" fmla="*/ 172 h 576"/>
                <a:gd name="T70" fmla="*/ 634 w 1524"/>
                <a:gd name="T71" fmla="*/ 148 h 576"/>
                <a:gd name="T72" fmla="*/ 588 w 1524"/>
                <a:gd name="T73" fmla="*/ 77 h 576"/>
                <a:gd name="T74" fmla="*/ 535 w 1524"/>
                <a:gd name="T75" fmla="*/ 53 h 576"/>
                <a:gd name="T76" fmla="*/ 512 w 1524"/>
                <a:gd name="T77" fmla="*/ 30 h 576"/>
                <a:gd name="T78" fmla="*/ 501 w 1524"/>
                <a:gd name="T79" fmla="*/ 18 h 576"/>
                <a:gd name="T80" fmla="*/ 501 w 1524"/>
                <a:gd name="T81" fmla="*/ 18 h 576"/>
                <a:gd name="T82" fmla="*/ 495 w 1524"/>
                <a:gd name="T83" fmla="*/ 24 h 576"/>
                <a:gd name="T84" fmla="*/ 489 w 1524"/>
                <a:gd name="T85" fmla="*/ 18 h 576"/>
                <a:gd name="T86" fmla="*/ 483 w 1524"/>
                <a:gd name="T87" fmla="*/ 24 h 576"/>
                <a:gd name="T88" fmla="*/ 483 w 1524"/>
                <a:gd name="T89" fmla="*/ 24 h 576"/>
                <a:gd name="T90" fmla="*/ 478 w 1524"/>
                <a:gd name="T91" fmla="*/ 24 h 576"/>
                <a:gd name="T92" fmla="*/ 472 w 1524"/>
                <a:gd name="T93" fmla="*/ 18 h 576"/>
                <a:gd name="T94" fmla="*/ 466 w 1524"/>
                <a:gd name="T95" fmla="*/ 24 h 576"/>
                <a:gd name="T96" fmla="*/ 460 w 1524"/>
                <a:gd name="T97" fmla="*/ 18 h 576"/>
                <a:gd name="T98" fmla="*/ 455 w 1524"/>
                <a:gd name="T99" fmla="*/ 12 h 576"/>
                <a:gd name="T100" fmla="*/ 449 w 1524"/>
                <a:gd name="T101" fmla="*/ 12 h 576"/>
                <a:gd name="T102" fmla="*/ 443 w 1524"/>
                <a:gd name="T103" fmla="*/ 6 h 576"/>
                <a:gd name="T104" fmla="*/ 432 w 1524"/>
                <a:gd name="T105" fmla="*/ 6 h 576"/>
                <a:gd name="T106" fmla="*/ 426 w 1524"/>
                <a:gd name="T107" fmla="*/ 0 h 576"/>
                <a:gd name="T108" fmla="*/ 414 w 1524"/>
                <a:gd name="T109" fmla="*/ 0 h 576"/>
                <a:gd name="T110" fmla="*/ 397 w 1524"/>
                <a:gd name="T111" fmla="*/ 0 h 576"/>
                <a:gd name="T112" fmla="*/ 374 w 1524"/>
                <a:gd name="T113" fmla="*/ 0 h 576"/>
                <a:gd name="T114" fmla="*/ 322 w 1524"/>
                <a:gd name="T115" fmla="*/ 0 h 576"/>
                <a:gd name="T116" fmla="*/ 294 w 1524"/>
                <a:gd name="T117" fmla="*/ 95 h 576"/>
                <a:gd name="T118" fmla="*/ 288 w 1524"/>
                <a:gd name="T119" fmla="*/ 101 h 576"/>
                <a:gd name="T120" fmla="*/ 86 w 1524"/>
                <a:gd name="T121" fmla="*/ 101 h 576"/>
                <a:gd name="T122" fmla="*/ 0 w 1524"/>
                <a:gd name="T123" fmla="*/ 101 h 57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524"/>
                <a:gd name="T187" fmla="*/ 0 h 576"/>
                <a:gd name="T188" fmla="*/ 1524 w 1524"/>
                <a:gd name="T189" fmla="*/ 576 h 57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524" h="576">
                  <a:moveTo>
                    <a:pt x="0" y="204"/>
                  </a:moveTo>
                  <a:lnTo>
                    <a:pt x="11" y="217"/>
                  </a:lnTo>
                  <a:lnTo>
                    <a:pt x="11" y="229"/>
                  </a:lnTo>
                  <a:lnTo>
                    <a:pt x="25" y="229"/>
                  </a:lnTo>
                  <a:lnTo>
                    <a:pt x="36" y="229"/>
                  </a:lnTo>
                  <a:lnTo>
                    <a:pt x="48" y="229"/>
                  </a:lnTo>
                  <a:lnTo>
                    <a:pt x="48" y="240"/>
                  </a:lnTo>
                  <a:lnTo>
                    <a:pt x="48" y="252"/>
                  </a:lnTo>
                  <a:lnTo>
                    <a:pt x="59" y="252"/>
                  </a:lnTo>
                  <a:lnTo>
                    <a:pt x="59" y="265"/>
                  </a:lnTo>
                  <a:lnTo>
                    <a:pt x="73" y="265"/>
                  </a:lnTo>
                  <a:lnTo>
                    <a:pt x="84" y="265"/>
                  </a:lnTo>
                  <a:lnTo>
                    <a:pt x="84" y="277"/>
                  </a:lnTo>
                  <a:lnTo>
                    <a:pt x="96" y="277"/>
                  </a:lnTo>
                  <a:lnTo>
                    <a:pt x="96" y="288"/>
                  </a:lnTo>
                  <a:lnTo>
                    <a:pt x="96" y="300"/>
                  </a:lnTo>
                  <a:lnTo>
                    <a:pt x="84" y="313"/>
                  </a:lnTo>
                  <a:lnTo>
                    <a:pt x="96" y="325"/>
                  </a:lnTo>
                  <a:lnTo>
                    <a:pt x="96" y="336"/>
                  </a:lnTo>
                  <a:lnTo>
                    <a:pt x="96" y="348"/>
                  </a:lnTo>
                  <a:lnTo>
                    <a:pt x="96" y="361"/>
                  </a:lnTo>
                  <a:lnTo>
                    <a:pt x="107" y="361"/>
                  </a:lnTo>
                  <a:lnTo>
                    <a:pt x="107" y="373"/>
                  </a:lnTo>
                  <a:lnTo>
                    <a:pt x="121" y="361"/>
                  </a:lnTo>
                  <a:lnTo>
                    <a:pt x="132" y="361"/>
                  </a:lnTo>
                  <a:lnTo>
                    <a:pt x="144" y="361"/>
                  </a:lnTo>
                  <a:lnTo>
                    <a:pt x="144" y="373"/>
                  </a:lnTo>
                  <a:lnTo>
                    <a:pt x="155" y="373"/>
                  </a:lnTo>
                  <a:lnTo>
                    <a:pt x="155" y="384"/>
                  </a:lnTo>
                  <a:lnTo>
                    <a:pt x="169" y="384"/>
                  </a:lnTo>
                  <a:lnTo>
                    <a:pt x="169" y="396"/>
                  </a:lnTo>
                  <a:lnTo>
                    <a:pt x="180" y="396"/>
                  </a:lnTo>
                  <a:lnTo>
                    <a:pt x="192" y="396"/>
                  </a:lnTo>
                  <a:lnTo>
                    <a:pt x="203" y="396"/>
                  </a:lnTo>
                  <a:lnTo>
                    <a:pt x="217" y="396"/>
                  </a:lnTo>
                  <a:lnTo>
                    <a:pt x="217" y="384"/>
                  </a:lnTo>
                  <a:lnTo>
                    <a:pt x="228" y="384"/>
                  </a:lnTo>
                  <a:lnTo>
                    <a:pt x="228" y="396"/>
                  </a:lnTo>
                  <a:lnTo>
                    <a:pt x="228" y="409"/>
                  </a:lnTo>
                  <a:lnTo>
                    <a:pt x="228" y="421"/>
                  </a:lnTo>
                  <a:lnTo>
                    <a:pt x="240" y="421"/>
                  </a:lnTo>
                  <a:lnTo>
                    <a:pt x="240" y="409"/>
                  </a:lnTo>
                  <a:lnTo>
                    <a:pt x="251" y="409"/>
                  </a:lnTo>
                  <a:lnTo>
                    <a:pt x="265" y="409"/>
                  </a:lnTo>
                  <a:lnTo>
                    <a:pt x="409" y="409"/>
                  </a:lnTo>
                  <a:lnTo>
                    <a:pt x="672" y="409"/>
                  </a:lnTo>
                  <a:lnTo>
                    <a:pt x="923" y="409"/>
                  </a:lnTo>
                  <a:lnTo>
                    <a:pt x="923" y="457"/>
                  </a:lnTo>
                  <a:lnTo>
                    <a:pt x="1019" y="457"/>
                  </a:lnTo>
                  <a:lnTo>
                    <a:pt x="1019" y="505"/>
                  </a:lnTo>
                  <a:lnTo>
                    <a:pt x="1067" y="505"/>
                  </a:lnTo>
                  <a:lnTo>
                    <a:pt x="1067" y="576"/>
                  </a:lnTo>
                  <a:lnTo>
                    <a:pt x="1140" y="576"/>
                  </a:lnTo>
                  <a:lnTo>
                    <a:pt x="1225" y="576"/>
                  </a:lnTo>
                  <a:lnTo>
                    <a:pt x="1273" y="576"/>
                  </a:lnTo>
                  <a:lnTo>
                    <a:pt x="1284" y="576"/>
                  </a:lnTo>
                  <a:lnTo>
                    <a:pt x="1321" y="576"/>
                  </a:lnTo>
                  <a:lnTo>
                    <a:pt x="1524" y="576"/>
                  </a:lnTo>
                  <a:lnTo>
                    <a:pt x="1524" y="565"/>
                  </a:lnTo>
                  <a:lnTo>
                    <a:pt x="1524" y="553"/>
                  </a:lnTo>
                  <a:lnTo>
                    <a:pt x="1524" y="540"/>
                  </a:lnTo>
                  <a:lnTo>
                    <a:pt x="1524" y="528"/>
                  </a:lnTo>
                  <a:lnTo>
                    <a:pt x="1524" y="517"/>
                  </a:lnTo>
                  <a:lnTo>
                    <a:pt x="1524" y="457"/>
                  </a:lnTo>
                  <a:lnTo>
                    <a:pt x="1524" y="444"/>
                  </a:lnTo>
                  <a:lnTo>
                    <a:pt x="1524" y="432"/>
                  </a:lnTo>
                  <a:lnTo>
                    <a:pt x="1524" y="421"/>
                  </a:lnTo>
                  <a:lnTo>
                    <a:pt x="1524" y="409"/>
                  </a:lnTo>
                  <a:lnTo>
                    <a:pt x="1524" y="361"/>
                  </a:lnTo>
                  <a:lnTo>
                    <a:pt x="1524" y="348"/>
                  </a:lnTo>
                  <a:lnTo>
                    <a:pt x="1524" y="300"/>
                  </a:lnTo>
                  <a:lnTo>
                    <a:pt x="1321" y="300"/>
                  </a:lnTo>
                  <a:lnTo>
                    <a:pt x="1321" y="156"/>
                  </a:lnTo>
                  <a:lnTo>
                    <a:pt x="1225" y="156"/>
                  </a:lnTo>
                  <a:lnTo>
                    <a:pt x="1225" y="108"/>
                  </a:lnTo>
                  <a:lnTo>
                    <a:pt x="1115" y="108"/>
                  </a:lnTo>
                  <a:lnTo>
                    <a:pt x="1067" y="108"/>
                  </a:lnTo>
                  <a:lnTo>
                    <a:pt x="1067" y="60"/>
                  </a:lnTo>
                  <a:lnTo>
                    <a:pt x="1056" y="48"/>
                  </a:lnTo>
                  <a:lnTo>
                    <a:pt x="1044" y="37"/>
                  </a:lnTo>
                  <a:lnTo>
                    <a:pt x="1044" y="48"/>
                  </a:lnTo>
                  <a:lnTo>
                    <a:pt x="1044" y="37"/>
                  </a:lnTo>
                  <a:lnTo>
                    <a:pt x="1033" y="37"/>
                  </a:lnTo>
                  <a:lnTo>
                    <a:pt x="1033" y="48"/>
                  </a:lnTo>
                  <a:lnTo>
                    <a:pt x="1033" y="37"/>
                  </a:lnTo>
                  <a:lnTo>
                    <a:pt x="1019" y="37"/>
                  </a:lnTo>
                  <a:lnTo>
                    <a:pt x="1019" y="48"/>
                  </a:lnTo>
                  <a:lnTo>
                    <a:pt x="1008" y="48"/>
                  </a:lnTo>
                  <a:lnTo>
                    <a:pt x="996" y="48"/>
                  </a:lnTo>
                  <a:lnTo>
                    <a:pt x="1008" y="48"/>
                  </a:lnTo>
                  <a:lnTo>
                    <a:pt x="996" y="60"/>
                  </a:lnTo>
                  <a:lnTo>
                    <a:pt x="996" y="48"/>
                  </a:lnTo>
                  <a:lnTo>
                    <a:pt x="985" y="48"/>
                  </a:lnTo>
                  <a:lnTo>
                    <a:pt x="985" y="37"/>
                  </a:lnTo>
                  <a:lnTo>
                    <a:pt x="971" y="37"/>
                  </a:lnTo>
                  <a:lnTo>
                    <a:pt x="971" y="48"/>
                  </a:lnTo>
                  <a:lnTo>
                    <a:pt x="971" y="37"/>
                  </a:lnTo>
                  <a:lnTo>
                    <a:pt x="960" y="37"/>
                  </a:lnTo>
                  <a:lnTo>
                    <a:pt x="960" y="25"/>
                  </a:lnTo>
                  <a:lnTo>
                    <a:pt x="948" y="25"/>
                  </a:lnTo>
                  <a:lnTo>
                    <a:pt x="937" y="12"/>
                  </a:lnTo>
                  <a:lnTo>
                    <a:pt x="937" y="25"/>
                  </a:lnTo>
                  <a:lnTo>
                    <a:pt x="923" y="25"/>
                  </a:lnTo>
                  <a:lnTo>
                    <a:pt x="923" y="12"/>
                  </a:lnTo>
                  <a:lnTo>
                    <a:pt x="912" y="12"/>
                  </a:lnTo>
                  <a:lnTo>
                    <a:pt x="900" y="12"/>
                  </a:lnTo>
                  <a:lnTo>
                    <a:pt x="889" y="12"/>
                  </a:lnTo>
                  <a:lnTo>
                    <a:pt x="889" y="0"/>
                  </a:lnTo>
                  <a:lnTo>
                    <a:pt x="875" y="0"/>
                  </a:lnTo>
                  <a:lnTo>
                    <a:pt x="864" y="0"/>
                  </a:lnTo>
                  <a:lnTo>
                    <a:pt x="841" y="0"/>
                  </a:lnTo>
                  <a:lnTo>
                    <a:pt x="827" y="0"/>
                  </a:lnTo>
                  <a:lnTo>
                    <a:pt x="793" y="0"/>
                  </a:lnTo>
                  <a:lnTo>
                    <a:pt x="779" y="0"/>
                  </a:lnTo>
                  <a:lnTo>
                    <a:pt x="768" y="0"/>
                  </a:lnTo>
                  <a:lnTo>
                    <a:pt x="672" y="0"/>
                  </a:lnTo>
                  <a:lnTo>
                    <a:pt x="612" y="0"/>
                  </a:lnTo>
                  <a:lnTo>
                    <a:pt x="612" y="192"/>
                  </a:lnTo>
                  <a:lnTo>
                    <a:pt x="612" y="204"/>
                  </a:lnTo>
                  <a:lnTo>
                    <a:pt x="601" y="204"/>
                  </a:lnTo>
                  <a:lnTo>
                    <a:pt x="276" y="204"/>
                  </a:lnTo>
                  <a:lnTo>
                    <a:pt x="180" y="204"/>
                  </a:lnTo>
                  <a:lnTo>
                    <a:pt x="84" y="204"/>
                  </a:lnTo>
                  <a:lnTo>
                    <a:pt x="0" y="204"/>
                  </a:lnTo>
                  <a:close/>
                </a:path>
              </a:pathLst>
            </a:custGeom>
            <a:solidFill>
              <a:schemeClr val="accent1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1" name="Freeform 186"/>
            <p:cNvSpPr>
              <a:spLocks/>
            </p:cNvSpPr>
            <p:nvPr/>
          </p:nvSpPr>
          <p:spPr bwMode="auto">
            <a:xfrm>
              <a:off x="1329" y="2381"/>
              <a:ext cx="393" cy="682"/>
            </a:xfrm>
            <a:custGeom>
              <a:avLst/>
              <a:gdLst>
                <a:gd name="T0" fmla="*/ 18 w 818"/>
                <a:gd name="T1" fmla="*/ 528 h 1378"/>
                <a:gd name="T2" fmla="*/ 12 w 818"/>
                <a:gd name="T3" fmla="*/ 570 h 1378"/>
                <a:gd name="T4" fmla="*/ 7 w 818"/>
                <a:gd name="T5" fmla="*/ 599 h 1378"/>
                <a:gd name="T6" fmla="*/ 12 w 818"/>
                <a:gd name="T7" fmla="*/ 617 h 1378"/>
                <a:gd name="T8" fmla="*/ 35 w 818"/>
                <a:gd name="T9" fmla="*/ 623 h 1378"/>
                <a:gd name="T10" fmla="*/ 46 w 818"/>
                <a:gd name="T11" fmla="*/ 641 h 1378"/>
                <a:gd name="T12" fmla="*/ 81 w 818"/>
                <a:gd name="T13" fmla="*/ 671 h 1378"/>
                <a:gd name="T14" fmla="*/ 104 w 818"/>
                <a:gd name="T15" fmla="*/ 671 h 1378"/>
                <a:gd name="T16" fmla="*/ 127 w 818"/>
                <a:gd name="T17" fmla="*/ 629 h 1378"/>
                <a:gd name="T18" fmla="*/ 156 w 818"/>
                <a:gd name="T19" fmla="*/ 623 h 1378"/>
                <a:gd name="T20" fmla="*/ 173 w 818"/>
                <a:gd name="T21" fmla="*/ 605 h 1378"/>
                <a:gd name="T22" fmla="*/ 191 w 818"/>
                <a:gd name="T23" fmla="*/ 581 h 1378"/>
                <a:gd name="T24" fmla="*/ 208 w 818"/>
                <a:gd name="T25" fmla="*/ 563 h 1378"/>
                <a:gd name="T26" fmla="*/ 215 w 818"/>
                <a:gd name="T27" fmla="*/ 539 h 1378"/>
                <a:gd name="T28" fmla="*/ 244 w 818"/>
                <a:gd name="T29" fmla="*/ 539 h 1378"/>
                <a:gd name="T30" fmla="*/ 249 w 818"/>
                <a:gd name="T31" fmla="*/ 522 h 1378"/>
                <a:gd name="T32" fmla="*/ 267 w 818"/>
                <a:gd name="T33" fmla="*/ 498 h 1378"/>
                <a:gd name="T34" fmla="*/ 284 w 818"/>
                <a:gd name="T35" fmla="*/ 510 h 1378"/>
                <a:gd name="T36" fmla="*/ 301 w 818"/>
                <a:gd name="T37" fmla="*/ 486 h 1378"/>
                <a:gd name="T38" fmla="*/ 324 w 818"/>
                <a:gd name="T39" fmla="*/ 462 h 1378"/>
                <a:gd name="T40" fmla="*/ 354 w 818"/>
                <a:gd name="T41" fmla="*/ 462 h 1378"/>
                <a:gd name="T42" fmla="*/ 388 w 818"/>
                <a:gd name="T43" fmla="*/ 444 h 1378"/>
                <a:gd name="T44" fmla="*/ 393 w 818"/>
                <a:gd name="T45" fmla="*/ 403 h 1378"/>
                <a:gd name="T46" fmla="*/ 359 w 818"/>
                <a:gd name="T47" fmla="*/ 403 h 1378"/>
                <a:gd name="T48" fmla="*/ 342 w 818"/>
                <a:gd name="T49" fmla="*/ 380 h 1378"/>
                <a:gd name="T50" fmla="*/ 313 w 818"/>
                <a:gd name="T51" fmla="*/ 349 h 1378"/>
                <a:gd name="T52" fmla="*/ 290 w 818"/>
                <a:gd name="T53" fmla="*/ 349 h 1378"/>
                <a:gd name="T54" fmla="*/ 301 w 818"/>
                <a:gd name="T55" fmla="*/ 326 h 1378"/>
                <a:gd name="T56" fmla="*/ 295 w 818"/>
                <a:gd name="T57" fmla="*/ 291 h 1378"/>
                <a:gd name="T58" fmla="*/ 290 w 818"/>
                <a:gd name="T59" fmla="*/ 267 h 1378"/>
                <a:gd name="T60" fmla="*/ 295 w 818"/>
                <a:gd name="T61" fmla="*/ 243 h 1378"/>
                <a:gd name="T62" fmla="*/ 295 w 818"/>
                <a:gd name="T63" fmla="*/ 207 h 1378"/>
                <a:gd name="T64" fmla="*/ 295 w 818"/>
                <a:gd name="T65" fmla="*/ 166 h 1378"/>
                <a:gd name="T66" fmla="*/ 278 w 818"/>
                <a:gd name="T67" fmla="*/ 143 h 1378"/>
                <a:gd name="T68" fmla="*/ 267 w 818"/>
                <a:gd name="T69" fmla="*/ 112 h 1378"/>
                <a:gd name="T70" fmla="*/ 261 w 818"/>
                <a:gd name="T71" fmla="*/ 88 h 1378"/>
                <a:gd name="T72" fmla="*/ 272 w 818"/>
                <a:gd name="T73" fmla="*/ 64 h 1378"/>
                <a:gd name="T74" fmla="*/ 278 w 818"/>
                <a:gd name="T75" fmla="*/ 41 h 1378"/>
                <a:gd name="T76" fmla="*/ 278 w 818"/>
                <a:gd name="T77" fmla="*/ 11 h 1378"/>
                <a:gd name="T78" fmla="*/ 92 w 818"/>
                <a:gd name="T79" fmla="*/ 5 h 1378"/>
                <a:gd name="T80" fmla="*/ 87 w 818"/>
                <a:gd name="T81" fmla="*/ 29 h 1378"/>
                <a:gd name="T82" fmla="*/ 87 w 818"/>
                <a:gd name="T83" fmla="*/ 48 h 1378"/>
                <a:gd name="T84" fmla="*/ 81 w 818"/>
                <a:gd name="T85" fmla="*/ 83 h 1378"/>
                <a:gd name="T86" fmla="*/ 58 w 818"/>
                <a:gd name="T87" fmla="*/ 100 h 1378"/>
                <a:gd name="T88" fmla="*/ 69 w 818"/>
                <a:gd name="T89" fmla="*/ 124 h 1378"/>
                <a:gd name="T90" fmla="*/ 58 w 818"/>
                <a:gd name="T91" fmla="*/ 148 h 1378"/>
                <a:gd name="T92" fmla="*/ 58 w 818"/>
                <a:gd name="T93" fmla="*/ 183 h 1378"/>
                <a:gd name="T94" fmla="*/ 53 w 818"/>
                <a:gd name="T95" fmla="*/ 207 h 1378"/>
                <a:gd name="T96" fmla="*/ 41 w 818"/>
                <a:gd name="T97" fmla="*/ 238 h 1378"/>
                <a:gd name="T98" fmla="*/ 46 w 818"/>
                <a:gd name="T99" fmla="*/ 273 h 1378"/>
                <a:gd name="T100" fmla="*/ 30 w 818"/>
                <a:gd name="T101" fmla="*/ 278 h 1378"/>
                <a:gd name="T102" fmla="*/ 18 w 818"/>
                <a:gd name="T103" fmla="*/ 302 h 1378"/>
                <a:gd name="T104" fmla="*/ 41 w 818"/>
                <a:gd name="T105" fmla="*/ 320 h 1378"/>
                <a:gd name="T106" fmla="*/ 23 w 818"/>
                <a:gd name="T107" fmla="*/ 343 h 1378"/>
                <a:gd name="T108" fmla="*/ 30 w 818"/>
                <a:gd name="T109" fmla="*/ 362 h 1378"/>
                <a:gd name="T110" fmla="*/ 41 w 818"/>
                <a:gd name="T111" fmla="*/ 373 h 1378"/>
                <a:gd name="T112" fmla="*/ 58 w 818"/>
                <a:gd name="T113" fmla="*/ 397 h 1378"/>
                <a:gd name="T114" fmla="*/ 58 w 818"/>
                <a:gd name="T115" fmla="*/ 421 h 1378"/>
                <a:gd name="T116" fmla="*/ 58 w 818"/>
                <a:gd name="T117" fmla="*/ 451 h 1378"/>
                <a:gd name="T118" fmla="*/ 35 w 818"/>
                <a:gd name="T119" fmla="*/ 462 h 1378"/>
                <a:gd name="T120" fmla="*/ 12 w 818"/>
                <a:gd name="T121" fmla="*/ 475 h 137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818"/>
                <a:gd name="T184" fmla="*/ 0 h 1378"/>
                <a:gd name="T185" fmla="*/ 818 w 818"/>
                <a:gd name="T186" fmla="*/ 1378 h 137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818" h="1378">
                  <a:moveTo>
                    <a:pt x="0" y="1019"/>
                  </a:moveTo>
                  <a:lnTo>
                    <a:pt x="14" y="1019"/>
                  </a:lnTo>
                  <a:lnTo>
                    <a:pt x="14" y="1030"/>
                  </a:lnTo>
                  <a:lnTo>
                    <a:pt x="14" y="1042"/>
                  </a:lnTo>
                  <a:lnTo>
                    <a:pt x="25" y="1055"/>
                  </a:lnTo>
                  <a:lnTo>
                    <a:pt x="25" y="1067"/>
                  </a:lnTo>
                  <a:lnTo>
                    <a:pt x="37" y="1067"/>
                  </a:lnTo>
                  <a:lnTo>
                    <a:pt x="48" y="1078"/>
                  </a:lnTo>
                  <a:lnTo>
                    <a:pt x="48" y="1103"/>
                  </a:lnTo>
                  <a:lnTo>
                    <a:pt x="37" y="1115"/>
                  </a:lnTo>
                  <a:lnTo>
                    <a:pt x="48" y="1115"/>
                  </a:lnTo>
                  <a:lnTo>
                    <a:pt x="48" y="1138"/>
                  </a:lnTo>
                  <a:lnTo>
                    <a:pt x="37" y="1151"/>
                  </a:lnTo>
                  <a:lnTo>
                    <a:pt x="25" y="1151"/>
                  </a:lnTo>
                  <a:lnTo>
                    <a:pt x="14" y="1151"/>
                  </a:lnTo>
                  <a:lnTo>
                    <a:pt x="14" y="1163"/>
                  </a:lnTo>
                  <a:lnTo>
                    <a:pt x="0" y="1163"/>
                  </a:lnTo>
                  <a:lnTo>
                    <a:pt x="0" y="1174"/>
                  </a:lnTo>
                  <a:lnTo>
                    <a:pt x="0" y="1186"/>
                  </a:lnTo>
                  <a:lnTo>
                    <a:pt x="14" y="1199"/>
                  </a:lnTo>
                  <a:lnTo>
                    <a:pt x="14" y="1211"/>
                  </a:lnTo>
                  <a:lnTo>
                    <a:pt x="14" y="1222"/>
                  </a:lnTo>
                  <a:lnTo>
                    <a:pt x="0" y="1222"/>
                  </a:lnTo>
                  <a:lnTo>
                    <a:pt x="0" y="1234"/>
                  </a:lnTo>
                  <a:lnTo>
                    <a:pt x="0" y="1247"/>
                  </a:lnTo>
                  <a:lnTo>
                    <a:pt x="0" y="1259"/>
                  </a:lnTo>
                  <a:lnTo>
                    <a:pt x="14" y="1259"/>
                  </a:lnTo>
                  <a:lnTo>
                    <a:pt x="25" y="1247"/>
                  </a:lnTo>
                  <a:lnTo>
                    <a:pt x="37" y="1247"/>
                  </a:lnTo>
                  <a:lnTo>
                    <a:pt x="37" y="1259"/>
                  </a:lnTo>
                  <a:lnTo>
                    <a:pt x="48" y="1259"/>
                  </a:lnTo>
                  <a:lnTo>
                    <a:pt x="62" y="1259"/>
                  </a:lnTo>
                  <a:lnTo>
                    <a:pt x="73" y="1259"/>
                  </a:lnTo>
                  <a:lnTo>
                    <a:pt x="73" y="1247"/>
                  </a:lnTo>
                  <a:lnTo>
                    <a:pt x="73" y="1259"/>
                  </a:lnTo>
                  <a:lnTo>
                    <a:pt x="85" y="1259"/>
                  </a:lnTo>
                  <a:lnTo>
                    <a:pt x="73" y="1259"/>
                  </a:lnTo>
                  <a:lnTo>
                    <a:pt x="73" y="1270"/>
                  </a:lnTo>
                  <a:lnTo>
                    <a:pt x="85" y="1270"/>
                  </a:lnTo>
                  <a:lnTo>
                    <a:pt x="85" y="1282"/>
                  </a:lnTo>
                  <a:lnTo>
                    <a:pt x="96" y="1282"/>
                  </a:lnTo>
                  <a:lnTo>
                    <a:pt x="96" y="1295"/>
                  </a:lnTo>
                  <a:lnTo>
                    <a:pt x="110" y="1318"/>
                  </a:lnTo>
                  <a:lnTo>
                    <a:pt x="121" y="1318"/>
                  </a:lnTo>
                  <a:lnTo>
                    <a:pt x="133" y="1318"/>
                  </a:lnTo>
                  <a:lnTo>
                    <a:pt x="144" y="1330"/>
                  </a:lnTo>
                  <a:lnTo>
                    <a:pt x="158" y="1343"/>
                  </a:lnTo>
                  <a:lnTo>
                    <a:pt x="158" y="1355"/>
                  </a:lnTo>
                  <a:lnTo>
                    <a:pt x="169" y="1355"/>
                  </a:lnTo>
                  <a:lnTo>
                    <a:pt x="169" y="1366"/>
                  </a:lnTo>
                  <a:lnTo>
                    <a:pt x="181" y="1366"/>
                  </a:lnTo>
                  <a:lnTo>
                    <a:pt x="181" y="1378"/>
                  </a:lnTo>
                  <a:lnTo>
                    <a:pt x="181" y="1366"/>
                  </a:lnTo>
                  <a:lnTo>
                    <a:pt x="192" y="1366"/>
                  </a:lnTo>
                  <a:lnTo>
                    <a:pt x="206" y="1355"/>
                  </a:lnTo>
                  <a:lnTo>
                    <a:pt x="217" y="1355"/>
                  </a:lnTo>
                  <a:lnTo>
                    <a:pt x="229" y="1343"/>
                  </a:lnTo>
                  <a:lnTo>
                    <a:pt x="229" y="1330"/>
                  </a:lnTo>
                  <a:lnTo>
                    <a:pt x="240" y="1318"/>
                  </a:lnTo>
                  <a:lnTo>
                    <a:pt x="240" y="1307"/>
                  </a:lnTo>
                  <a:lnTo>
                    <a:pt x="240" y="1270"/>
                  </a:lnTo>
                  <a:lnTo>
                    <a:pt x="254" y="1270"/>
                  </a:lnTo>
                  <a:lnTo>
                    <a:pt x="265" y="1270"/>
                  </a:lnTo>
                  <a:lnTo>
                    <a:pt x="265" y="1282"/>
                  </a:lnTo>
                  <a:lnTo>
                    <a:pt x="277" y="1282"/>
                  </a:lnTo>
                  <a:lnTo>
                    <a:pt x="288" y="1282"/>
                  </a:lnTo>
                  <a:lnTo>
                    <a:pt x="288" y="1270"/>
                  </a:lnTo>
                  <a:lnTo>
                    <a:pt x="302" y="1270"/>
                  </a:lnTo>
                  <a:lnTo>
                    <a:pt x="313" y="1270"/>
                  </a:lnTo>
                  <a:lnTo>
                    <a:pt x="325" y="1259"/>
                  </a:lnTo>
                  <a:lnTo>
                    <a:pt x="336" y="1259"/>
                  </a:lnTo>
                  <a:lnTo>
                    <a:pt x="336" y="1247"/>
                  </a:lnTo>
                  <a:lnTo>
                    <a:pt x="336" y="1234"/>
                  </a:lnTo>
                  <a:lnTo>
                    <a:pt x="350" y="1234"/>
                  </a:lnTo>
                  <a:lnTo>
                    <a:pt x="350" y="1222"/>
                  </a:lnTo>
                  <a:lnTo>
                    <a:pt x="361" y="1234"/>
                  </a:lnTo>
                  <a:lnTo>
                    <a:pt x="361" y="1222"/>
                  </a:lnTo>
                  <a:lnTo>
                    <a:pt x="373" y="1222"/>
                  </a:lnTo>
                  <a:lnTo>
                    <a:pt x="373" y="1211"/>
                  </a:lnTo>
                  <a:lnTo>
                    <a:pt x="373" y="1199"/>
                  </a:lnTo>
                  <a:lnTo>
                    <a:pt x="384" y="1199"/>
                  </a:lnTo>
                  <a:lnTo>
                    <a:pt x="384" y="1186"/>
                  </a:lnTo>
                  <a:lnTo>
                    <a:pt x="384" y="1174"/>
                  </a:lnTo>
                  <a:lnTo>
                    <a:pt x="398" y="1174"/>
                  </a:lnTo>
                  <a:lnTo>
                    <a:pt x="409" y="1174"/>
                  </a:lnTo>
                  <a:lnTo>
                    <a:pt x="409" y="1163"/>
                  </a:lnTo>
                  <a:lnTo>
                    <a:pt x="409" y="1151"/>
                  </a:lnTo>
                  <a:lnTo>
                    <a:pt x="421" y="1163"/>
                  </a:lnTo>
                  <a:lnTo>
                    <a:pt x="421" y="1151"/>
                  </a:lnTo>
                  <a:lnTo>
                    <a:pt x="432" y="1151"/>
                  </a:lnTo>
                  <a:lnTo>
                    <a:pt x="432" y="1138"/>
                  </a:lnTo>
                  <a:lnTo>
                    <a:pt x="421" y="1126"/>
                  </a:lnTo>
                  <a:lnTo>
                    <a:pt x="421" y="1115"/>
                  </a:lnTo>
                  <a:lnTo>
                    <a:pt x="432" y="1115"/>
                  </a:lnTo>
                  <a:lnTo>
                    <a:pt x="421" y="1103"/>
                  </a:lnTo>
                  <a:lnTo>
                    <a:pt x="432" y="1103"/>
                  </a:lnTo>
                  <a:lnTo>
                    <a:pt x="448" y="1103"/>
                  </a:lnTo>
                  <a:lnTo>
                    <a:pt x="448" y="1090"/>
                  </a:lnTo>
                  <a:lnTo>
                    <a:pt x="459" y="1090"/>
                  </a:lnTo>
                  <a:lnTo>
                    <a:pt x="471" y="1103"/>
                  </a:lnTo>
                  <a:lnTo>
                    <a:pt x="471" y="1115"/>
                  </a:lnTo>
                  <a:lnTo>
                    <a:pt x="482" y="1103"/>
                  </a:lnTo>
                  <a:lnTo>
                    <a:pt x="496" y="1103"/>
                  </a:lnTo>
                  <a:lnTo>
                    <a:pt x="496" y="1090"/>
                  </a:lnTo>
                  <a:lnTo>
                    <a:pt x="507" y="1090"/>
                  </a:lnTo>
                  <a:lnTo>
                    <a:pt x="507" y="1103"/>
                  </a:lnTo>
                  <a:lnTo>
                    <a:pt x="519" y="1090"/>
                  </a:lnTo>
                  <a:lnTo>
                    <a:pt x="507" y="1090"/>
                  </a:lnTo>
                  <a:lnTo>
                    <a:pt x="507" y="1078"/>
                  </a:lnTo>
                  <a:lnTo>
                    <a:pt x="519" y="1078"/>
                  </a:lnTo>
                  <a:lnTo>
                    <a:pt x="519" y="1067"/>
                  </a:lnTo>
                  <a:lnTo>
                    <a:pt x="519" y="1055"/>
                  </a:lnTo>
                  <a:lnTo>
                    <a:pt x="507" y="1055"/>
                  </a:lnTo>
                  <a:lnTo>
                    <a:pt x="507" y="1042"/>
                  </a:lnTo>
                  <a:lnTo>
                    <a:pt x="519" y="1030"/>
                  </a:lnTo>
                  <a:lnTo>
                    <a:pt x="519" y="1019"/>
                  </a:lnTo>
                  <a:lnTo>
                    <a:pt x="530" y="1019"/>
                  </a:lnTo>
                  <a:lnTo>
                    <a:pt x="544" y="1007"/>
                  </a:lnTo>
                  <a:lnTo>
                    <a:pt x="555" y="1007"/>
                  </a:lnTo>
                  <a:lnTo>
                    <a:pt x="555" y="1019"/>
                  </a:lnTo>
                  <a:lnTo>
                    <a:pt x="555" y="1030"/>
                  </a:lnTo>
                  <a:lnTo>
                    <a:pt x="555" y="1042"/>
                  </a:lnTo>
                  <a:lnTo>
                    <a:pt x="567" y="1042"/>
                  </a:lnTo>
                  <a:lnTo>
                    <a:pt x="578" y="1042"/>
                  </a:lnTo>
                  <a:lnTo>
                    <a:pt x="578" y="1030"/>
                  </a:lnTo>
                  <a:lnTo>
                    <a:pt x="592" y="1030"/>
                  </a:lnTo>
                  <a:lnTo>
                    <a:pt x="603" y="1019"/>
                  </a:lnTo>
                  <a:lnTo>
                    <a:pt x="603" y="1007"/>
                  </a:lnTo>
                  <a:lnTo>
                    <a:pt x="615" y="994"/>
                  </a:lnTo>
                  <a:lnTo>
                    <a:pt x="615" y="1007"/>
                  </a:lnTo>
                  <a:lnTo>
                    <a:pt x="615" y="994"/>
                  </a:lnTo>
                  <a:lnTo>
                    <a:pt x="615" y="982"/>
                  </a:lnTo>
                  <a:lnTo>
                    <a:pt x="626" y="982"/>
                  </a:lnTo>
                  <a:lnTo>
                    <a:pt x="640" y="982"/>
                  </a:lnTo>
                  <a:lnTo>
                    <a:pt x="640" y="971"/>
                  </a:lnTo>
                  <a:lnTo>
                    <a:pt x="651" y="971"/>
                  </a:lnTo>
                  <a:lnTo>
                    <a:pt x="651" y="959"/>
                  </a:lnTo>
                  <a:lnTo>
                    <a:pt x="663" y="946"/>
                  </a:lnTo>
                  <a:lnTo>
                    <a:pt x="663" y="934"/>
                  </a:lnTo>
                  <a:lnTo>
                    <a:pt x="674" y="934"/>
                  </a:lnTo>
                  <a:lnTo>
                    <a:pt x="688" y="934"/>
                  </a:lnTo>
                  <a:lnTo>
                    <a:pt x="699" y="934"/>
                  </a:lnTo>
                  <a:lnTo>
                    <a:pt x="699" y="946"/>
                  </a:lnTo>
                  <a:lnTo>
                    <a:pt x="711" y="946"/>
                  </a:lnTo>
                  <a:lnTo>
                    <a:pt x="711" y="934"/>
                  </a:lnTo>
                  <a:lnTo>
                    <a:pt x="722" y="934"/>
                  </a:lnTo>
                  <a:lnTo>
                    <a:pt x="736" y="934"/>
                  </a:lnTo>
                  <a:lnTo>
                    <a:pt x="747" y="923"/>
                  </a:lnTo>
                  <a:lnTo>
                    <a:pt x="759" y="923"/>
                  </a:lnTo>
                  <a:lnTo>
                    <a:pt x="759" y="911"/>
                  </a:lnTo>
                  <a:lnTo>
                    <a:pt x="770" y="898"/>
                  </a:lnTo>
                  <a:lnTo>
                    <a:pt x="784" y="898"/>
                  </a:lnTo>
                  <a:lnTo>
                    <a:pt x="795" y="898"/>
                  </a:lnTo>
                  <a:lnTo>
                    <a:pt x="807" y="898"/>
                  </a:lnTo>
                  <a:lnTo>
                    <a:pt x="807" y="886"/>
                  </a:lnTo>
                  <a:lnTo>
                    <a:pt x="807" y="875"/>
                  </a:lnTo>
                  <a:lnTo>
                    <a:pt x="807" y="850"/>
                  </a:lnTo>
                  <a:lnTo>
                    <a:pt x="807" y="838"/>
                  </a:lnTo>
                  <a:lnTo>
                    <a:pt x="818" y="838"/>
                  </a:lnTo>
                  <a:lnTo>
                    <a:pt x="818" y="827"/>
                  </a:lnTo>
                  <a:lnTo>
                    <a:pt x="818" y="815"/>
                  </a:lnTo>
                  <a:lnTo>
                    <a:pt x="807" y="815"/>
                  </a:lnTo>
                  <a:lnTo>
                    <a:pt x="795" y="815"/>
                  </a:lnTo>
                  <a:lnTo>
                    <a:pt x="784" y="827"/>
                  </a:lnTo>
                  <a:lnTo>
                    <a:pt x="770" y="827"/>
                  </a:lnTo>
                  <a:lnTo>
                    <a:pt x="770" y="815"/>
                  </a:lnTo>
                  <a:lnTo>
                    <a:pt x="759" y="815"/>
                  </a:lnTo>
                  <a:lnTo>
                    <a:pt x="747" y="815"/>
                  </a:lnTo>
                  <a:lnTo>
                    <a:pt x="747" y="802"/>
                  </a:lnTo>
                  <a:lnTo>
                    <a:pt x="747" y="790"/>
                  </a:lnTo>
                  <a:lnTo>
                    <a:pt x="736" y="790"/>
                  </a:lnTo>
                  <a:lnTo>
                    <a:pt x="722" y="790"/>
                  </a:lnTo>
                  <a:lnTo>
                    <a:pt x="711" y="790"/>
                  </a:lnTo>
                  <a:lnTo>
                    <a:pt x="711" y="779"/>
                  </a:lnTo>
                  <a:lnTo>
                    <a:pt x="711" y="767"/>
                  </a:lnTo>
                  <a:lnTo>
                    <a:pt x="699" y="754"/>
                  </a:lnTo>
                  <a:lnTo>
                    <a:pt x="699" y="742"/>
                  </a:lnTo>
                  <a:lnTo>
                    <a:pt x="699" y="731"/>
                  </a:lnTo>
                  <a:lnTo>
                    <a:pt x="688" y="731"/>
                  </a:lnTo>
                  <a:lnTo>
                    <a:pt x="688" y="719"/>
                  </a:lnTo>
                  <a:lnTo>
                    <a:pt x="663" y="706"/>
                  </a:lnTo>
                  <a:lnTo>
                    <a:pt x="651" y="706"/>
                  </a:lnTo>
                  <a:lnTo>
                    <a:pt x="640" y="694"/>
                  </a:lnTo>
                  <a:lnTo>
                    <a:pt x="640" y="706"/>
                  </a:lnTo>
                  <a:lnTo>
                    <a:pt x="626" y="719"/>
                  </a:lnTo>
                  <a:lnTo>
                    <a:pt x="615" y="719"/>
                  </a:lnTo>
                  <a:lnTo>
                    <a:pt x="603" y="719"/>
                  </a:lnTo>
                  <a:lnTo>
                    <a:pt x="592" y="706"/>
                  </a:lnTo>
                  <a:lnTo>
                    <a:pt x="603" y="706"/>
                  </a:lnTo>
                  <a:lnTo>
                    <a:pt x="592" y="694"/>
                  </a:lnTo>
                  <a:lnTo>
                    <a:pt x="603" y="694"/>
                  </a:lnTo>
                  <a:lnTo>
                    <a:pt x="603" y="683"/>
                  </a:lnTo>
                  <a:lnTo>
                    <a:pt x="615" y="671"/>
                  </a:lnTo>
                  <a:lnTo>
                    <a:pt x="603" y="671"/>
                  </a:lnTo>
                  <a:lnTo>
                    <a:pt x="615" y="658"/>
                  </a:lnTo>
                  <a:lnTo>
                    <a:pt x="626" y="658"/>
                  </a:lnTo>
                  <a:lnTo>
                    <a:pt x="615" y="658"/>
                  </a:lnTo>
                  <a:lnTo>
                    <a:pt x="626" y="635"/>
                  </a:lnTo>
                  <a:lnTo>
                    <a:pt x="640" y="635"/>
                  </a:lnTo>
                  <a:lnTo>
                    <a:pt x="640" y="623"/>
                  </a:lnTo>
                  <a:lnTo>
                    <a:pt x="626" y="610"/>
                  </a:lnTo>
                  <a:lnTo>
                    <a:pt x="615" y="599"/>
                  </a:lnTo>
                  <a:lnTo>
                    <a:pt x="615" y="587"/>
                  </a:lnTo>
                  <a:lnTo>
                    <a:pt x="603" y="587"/>
                  </a:lnTo>
                  <a:lnTo>
                    <a:pt x="603" y="575"/>
                  </a:lnTo>
                  <a:lnTo>
                    <a:pt x="603" y="562"/>
                  </a:lnTo>
                  <a:lnTo>
                    <a:pt x="603" y="551"/>
                  </a:lnTo>
                  <a:lnTo>
                    <a:pt x="615" y="551"/>
                  </a:lnTo>
                  <a:lnTo>
                    <a:pt x="603" y="551"/>
                  </a:lnTo>
                  <a:lnTo>
                    <a:pt x="603" y="539"/>
                  </a:lnTo>
                  <a:lnTo>
                    <a:pt x="592" y="539"/>
                  </a:lnTo>
                  <a:lnTo>
                    <a:pt x="578" y="539"/>
                  </a:lnTo>
                  <a:lnTo>
                    <a:pt x="578" y="527"/>
                  </a:lnTo>
                  <a:lnTo>
                    <a:pt x="578" y="514"/>
                  </a:lnTo>
                  <a:lnTo>
                    <a:pt x="592" y="503"/>
                  </a:lnTo>
                  <a:lnTo>
                    <a:pt x="603" y="503"/>
                  </a:lnTo>
                  <a:lnTo>
                    <a:pt x="615" y="491"/>
                  </a:lnTo>
                  <a:lnTo>
                    <a:pt x="615" y="480"/>
                  </a:lnTo>
                  <a:lnTo>
                    <a:pt x="626" y="480"/>
                  </a:lnTo>
                  <a:lnTo>
                    <a:pt x="626" y="455"/>
                  </a:lnTo>
                  <a:lnTo>
                    <a:pt x="640" y="443"/>
                  </a:lnTo>
                  <a:lnTo>
                    <a:pt x="626" y="443"/>
                  </a:lnTo>
                  <a:lnTo>
                    <a:pt x="615" y="432"/>
                  </a:lnTo>
                  <a:lnTo>
                    <a:pt x="615" y="418"/>
                  </a:lnTo>
                  <a:lnTo>
                    <a:pt x="615" y="407"/>
                  </a:lnTo>
                  <a:lnTo>
                    <a:pt x="615" y="395"/>
                  </a:lnTo>
                  <a:lnTo>
                    <a:pt x="615" y="384"/>
                  </a:lnTo>
                  <a:lnTo>
                    <a:pt x="615" y="370"/>
                  </a:lnTo>
                  <a:lnTo>
                    <a:pt x="615" y="359"/>
                  </a:lnTo>
                  <a:lnTo>
                    <a:pt x="615" y="347"/>
                  </a:lnTo>
                  <a:lnTo>
                    <a:pt x="615" y="336"/>
                  </a:lnTo>
                  <a:lnTo>
                    <a:pt x="603" y="336"/>
                  </a:lnTo>
                  <a:lnTo>
                    <a:pt x="603" y="322"/>
                  </a:lnTo>
                  <a:lnTo>
                    <a:pt x="603" y="311"/>
                  </a:lnTo>
                  <a:lnTo>
                    <a:pt x="592" y="311"/>
                  </a:lnTo>
                  <a:lnTo>
                    <a:pt x="592" y="299"/>
                  </a:lnTo>
                  <a:lnTo>
                    <a:pt x="578" y="299"/>
                  </a:lnTo>
                  <a:lnTo>
                    <a:pt x="578" y="288"/>
                  </a:lnTo>
                  <a:lnTo>
                    <a:pt x="567" y="288"/>
                  </a:lnTo>
                  <a:lnTo>
                    <a:pt x="567" y="274"/>
                  </a:lnTo>
                  <a:lnTo>
                    <a:pt x="555" y="274"/>
                  </a:lnTo>
                  <a:lnTo>
                    <a:pt x="555" y="263"/>
                  </a:lnTo>
                  <a:lnTo>
                    <a:pt x="555" y="251"/>
                  </a:lnTo>
                  <a:lnTo>
                    <a:pt x="555" y="240"/>
                  </a:lnTo>
                  <a:lnTo>
                    <a:pt x="555" y="226"/>
                  </a:lnTo>
                  <a:lnTo>
                    <a:pt x="555" y="215"/>
                  </a:lnTo>
                  <a:lnTo>
                    <a:pt x="544" y="215"/>
                  </a:lnTo>
                  <a:lnTo>
                    <a:pt x="555" y="203"/>
                  </a:lnTo>
                  <a:lnTo>
                    <a:pt x="544" y="203"/>
                  </a:lnTo>
                  <a:lnTo>
                    <a:pt x="544" y="192"/>
                  </a:lnTo>
                  <a:lnTo>
                    <a:pt x="530" y="178"/>
                  </a:lnTo>
                  <a:lnTo>
                    <a:pt x="544" y="178"/>
                  </a:lnTo>
                  <a:lnTo>
                    <a:pt x="544" y="167"/>
                  </a:lnTo>
                  <a:lnTo>
                    <a:pt x="555" y="167"/>
                  </a:lnTo>
                  <a:lnTo>
                    <a:pt x="567" y="155"/>
                  </a:lnTo>
                  <a:lnTo>
                    <a:pt x="555" y="155"/>
                  </a:lnTo>
                  <a:lnTo>
                    <a:pt x="555" y="144"/>
                  </a:lnTo>
                  <a:lnTo>
                    <a:pt x="567" y="144"/>
                  </a:lnTo>
                  <a:lnTo>
                    <a:pt x="567" y="130"/>
                  </a:lnTo>
                  <a:lnTo>
                    <a:pt x="567" y="119"/>
                  </a:lnTo>
                  <a:lnTo>
                    <a:pt x="567" y="107"/>
                  </a:lnTo>
                  <a:lnTo>
                    <a:pt x="578" y="107"/>
                  </a:lnTo>
                  <a:lnTo>
                    <a:pt x="578" y="96"/>
                  </a:lnTo>
                  <a:lnTo>
                    <a:pt x="567" y="96"/>
                  </a:lnTo>
                  <a:lnTo>
                    <a:pt x="567" y="82"/>
                  </a:lnTo>
                  <a:lnTo>
                    <a:pt x="578" y="82"/>
                  </a:lnTo>
                  <a:lnTo>
                    <a:pt x="592" y="82"/>
                  </a:lnTo>
                  <a:lnTo>
                    <a:pt x="592" y="71"/>
                  </a:lnTo>
                  <a:lnTo>
                    <a:pt x="592" y="59"/>
                  </a:lnTo>
                  <a:lnTo>
                    <a:pt x="592" y="48"/>
                  </a:lnTo>
                  <a:lnTo>
                    <a:pt x="592" y="34"/>
                  </a:lnTo>
                  <a:lnTo>
                    <a:pt x="592" y="23"/>
                  </a:lnTo>
                  <a:lnTo>
                    <a:pt x="578" y="23"/>
                  </a:lnTo>
                  <a:lnTo>
                    <a:pt x="592" y="23"/>
                  </a:lnTo>
                  <a:lnTo>
                    <a:pt x="578" y="11"/>
                  </a:lnTo>
                  <a:lnTo>
                    <a:pt x="578" y="0"/>
                  </a:lnTo>
                  <a:lnTo>
                    <a:pt x="302" y="0"/>
                  </a:lnTo>
                  <a:lnTo>
                    <a:pt x="181" y="0"/>
                  </a:lnTo>
                  <a:lnTo>
                    <a:pt x="181" y="11"/>
                  </a:lnTo>
                  <a:lnTo>
                    <a:pt x="192" y="11"/>
                  </a:lnTo>
                  <a:lnTo>
                    <a:pt x="181" y="23"/>
                  </a:lnTo>
                  <a:lnTo>
                    <a:pt x="192" y="23"/>
                  </a:lnTo>
                  <a:lnTo>
                    <a:pt x="192" y="34"/>
                  </a:lnTo>
                  <a:lnTo>
                    <a:pt x="181" y="34"/>
                  </a:lnTo>
                  <a:lnTo>
                    <a:pt x="192" y="34"/>
                  </a:lnTo>
                  <a:lnTo>
                    <a:pt x="181" y="48"/>
                  </a:lnTo>
                  <a:lnTo>
                    <a:pt x="181" y="59"/>
                  </a:lnTo>
                  <a:lnTo>
                    <a:pt x="192" y="59"/>
                  </a:lnTo>
                  <a:lnTo>
                    <a:pt x="181" y="59"/>
                  </a:lnTo>
                  <a:lnTo>
                    <a:pt x="181" y="71"/>
                  </a:lnTo>
                  <a:lnTo>
                    <a:pt x="169" y="71"/>
                  </a:lnTo>
                  <a:lnTo>
                    <a:pt x="169" y="82"/>
                  </a:lnTo>
                  <a:lnTo>
                    <a:pt x="181" y="82"/>
                  </a:lnTo>
                  <a:lnTo>
                    <a:pt x="181" y="96"/>
                  </a:lnTo>
                  <a:lnTo>
                    <a:pt x="181" y="107"/>
                  </a:lnTo>
                  <a:lnTo>
                    <a:pt x="169" y="107"/>
                  </a:lnTo>
                  <a:lnTo>
                    <a:pt x="169" y="119"/>
                  </a:lnTo>
                  <a:lnTo>
                    <a:pt x="169" y="130"/>
                  </a:lnTo>
                  <a:lnTo>
                    <a:pt x="169" y="144"/>
                  </a:lnTo>
                  <a:lnTo>
                    <a:pt x="169" y="155"/>
                  </a:lnTo>
                  <a:lnTo>
                    <a:pt x="169" y="167"/>
                  </a:lnTo>
                  <a:lnTo>
                    <a:pt x="169" y="178"/>
                  </a:lnTo>
                  <a:lnTo>
                    <a:pt x="158" y="178"/>
                  </a:lnTo>
                  <a:lnTo>
                    <a:pt x="144" y="178"/>
                  </a:lnTo>
                  <a:lnTo>
                    <a:pt x="133" y="178"/>
                  </a:lnTo>
                  <a:lnTo>
                    <a:pt x="121" y="178"/>
                  </a:lnTo>
                  <a:lnTo>
                    <a:pt x="121" y="192"/>
                  </a:lnTo>
                  <a:lnTo>
                    <a:pt x="121" y="203"/>
                  </a:lnTo>
                  <a:lnTo>
                    <a:pt x="133" y="215"/>
                  </a:lnTo>
                  <a:lnTo>
                    <a:pt x="144" y="226"/>
                  </a:lnTo>
                  <a:lnTo>
                    <a:pt x="144" y="240"/>
                  </a:lnTo>
                  <a:lnTo>
                    <a:pt x="133" y="240"/>
                  </a:lnTo>
                  <a:lnTo>
                    <a:pt x="144" y="251"/>
                  </a:lnTo>
                  <a:lnTo>
                    <a:pt x="158" y="251"/>
                  </a:lnTo>
                  <a:lnTo>
                    <a:pt x="144" y="251"/>
                  </a:lnTo>
                  <a:lnTo>
                    <a:pt x="144" y="263"/>
                  </a:lnTo>
                  <a:lnTo>
                    <a:pt x="133" y="263"/>
                  </a:lnTo>
                  <a:lnTo>
                    <a:pt x="144" y="274"/>
                  </a:lnTo>
                  <a:lnTo>
                    <a:pt x="133" y="274"/>
                  </a:lnTo>
                  <a:lnTo>
                    <a:pt x="133" y="288"/>
                  </a:lnTo>
                  <a:lnTo>
                    <a:pt x="121" y="288"/>
                  </a:lnTo>
                  <a:lnTo>
                    <a:pt x="121" y="299"/>
                  </a:lnTo>
                  <a:lnTo>
                    <a:pt x="110" y="299"/>
                  </a:lnTo>
                  <a:lnTo>
                    <a:pt x="110" y="311"/>
                  </a:lnTo>
                  <a:lnTo>
                    <a:pt x="110" y="322"/>
                  </a:lnTo>
                  <a:lnTo>
                    <a:pt x="121" y="336"/>
                  </a:lnTo>
                  <a:lnTo>
                    <a:pt x="121" y="347"/>
                  </a:lnTo>
                  <a:lnTo>
                    <a:pt x="121" y="359"/>
                  </a:lnTo>
                  <a:lnTo>
                    <a:pt x="121" y="370"/>
                  </a:lnTo>
                  <a:lnTo>
                    <a:pt x="110" y="370"/>
                  </a:lnTo>
                  <a:lnTo>
                    <a:pt x="110" y="384"/>
                  </a:lnTo>
                  <a:lnTo>
                    <a:pt x="110" y="395"/>
                  </a:lnTo>
                  <a:lnTo>
                    <a:pt x="96" y="395"/>
                  </a:lnTo>
                  <a:lnTo>
                    <a:pt x="96" y="407"/>
                  </a:lnTo>
                  <a:lnTo>
                    <a:pt x="96" y="418"/>
                  </a:lnTo>
                  <a:lnTo>
                    <a:pt x="110" y="418"/>
                  </a:lnTo>
                  <a:lnTo>
                    <a:pt x="110" y="432"/>
                  </a:lnTo>
                  <a:lnTo>
                    <a:pt x="96" y="443"/>
                  </a:lnTo>
                  <a:lnTo>
                    <a:pt x="85" y="443"/>
                  </a:lnTo>
                  <a:lnTo>
                    <a:pt x="73" y="443"/>
                  </a:lnTo>
                  <a:lnTo>
                    <a:pt x="73" y="455"/>
                  </a:lnTo>
                  <a:lnTo>
                    <a:pt x="73" y="466"/>
                  </a:lnTo>
                  <a:lnTo>
                    <a:pt x="85" y="480"/>
                  </a:lnTo>
                  <a:lnTo>
                    <a:pt x="85" y="491"/>
                  </a:lnTo>
                  <a:lnTo>
                    <a:pt x="85" y="503"/>
                  </a:lnTo>
                  <a:lnTo>
                    <a:pt x="85" y="514"/>
                  </a:lnTo>
                  <a:lnTo>
                    <a:pt x="96" y="527"/>
                  </a:lnTo>
                  <a:lnTo>
                    <a:pt x="96" y="539"/>
                  </a:lnTo>
                  <a:lnTo>
                    <a:pt x="85" y="539"/>
                  </a:lnTo>
                  <a:lnTo>
                    <a:pt x="96" y="551"/>
                  </a:lnTo>
                  <a:lnTo>
                    <a:pt x="85" y="551"/>
                  </a:lnTo>
                  <a:lnTo>
                    <a:pt x="96" y="562"/>
                  </a:lnTo>
                  <a:lnTo>
                    <a:pt x="85" y="562"/>
                  </a:lnTo>
                  <a:lnTo>
                    <a:pt x="73" y="562"/>
                  </a:lnTo>
                  <a:lnTo>
                    <a:pt x="73" y="575"/>
                  </a:lnTo>
                  <a:lnTo>
                    <a:pt x="62" y="575"/>
                  </a:lnTo>
                  <a:lnTo>
                    <a:pt x="62" y="562"/>
                  </a:lnTo>
                  <a:lnTo>
                    <a:pt x="48" y="562"/>
                  </a:lnTo>
                  <a:lnTo>
                    <a:pt x="37" y="562"/>
                  </a:lnTo>
                  <a:lnTo>
                    <a:pt x="37" y="575"/>
                  </a:lnTo>
                  <a:lnTo>
                    <a:pt x="37" y="587"/>
                  </a:lnTo>
                  <a:lnTo>
                    <a:pt x="25" y="587"/>
                  </a:lnTo>
                  <a:lnTo>
                    <a:pt x="37" y="599"/>
                  </a:lnTo>
                  <a:lnTo>
                    <a:pt x="37" y="610"/>
                  </a:lnTo>
                  <a:lnTo>
                    <a:pt x="37" y="623"/>
                  </a:lnTo>
                  <a:lnTo>
                    <a:pt x="48" y="623"/>
                  </a:lnTo>
                  <a:lnTo>
                    <a:pt x="62" y="623"/>
                  </a:lnTo>
                  <a:lnTo>
                    <a:pt x="73" y="623"/>
                  </a:lnTo>
                  <a:lnTo>
                    <a:pt x="73" y="635"/>
                  </a:lnTo>
                  <a:lnTo>
                    <a:pt x="73" y="646"/>
                  </a:lnTo>
                  <a:lnTo>
                    <a:pt x="85" y="646"/>
                  </a:lnTo>
                  <a:lnTo>
                    <a:pt x="73" y="646"/>
                  </a:lnTo>
                  <a:lnTo>
                    <a:pt x="85" y="658"/>
                  </a:lnTo>
                  <a:lnTo>
                    <a:pt x="73" y="658"/>
                  </a:lnTo>
                  <a:lnTo>
                    <a:pt x="73" y="671"/>
                  </a:lnTo>
                  <a:lnTo>
                    <a:pt x="73" y="683"/>
                  </a:lnTo>
                  <a:lnTo>
                    <a:pt x="62" y="694"/>
                  </a:lnTo>
                  <a:lnTo>
                    <a:pt x="48" y="694"/>
                  </a:lnTo>
                  <a:lnTo>
                    <a:pt x="48" y="706"/>
                  </a:lnTo>
                  <a:lnTo>
                    <a:pt x="37" y="706"/>
                  </a:lnTo>
                  <a:lnTo>
                    <a:pt x="48" y="719"/>
                  </a:lnTo>
                  <a:lnTo>
                    <a:pt x="37" y="719"/>
                  </a:lnTo>
                  <a:lnTo>
                    <a:pt x="48" y="719"/>
                  </a:lnTo>
                  <a:lnTo>
                    <a:pt x="62" y="719"/>
                  </a:lnTo>
                  <a:lnTo>
                    <a:pt x="62" y="731"/>
                  </a:lnTo>
                  <a:lnTo>
                    <a:pt x="73" y="742"/>
                  </a:lnTo>
                  <a:lnTo>
                    <a:pt x="62" y="742"/>
                  </a:lnTo>
                  <a:lnTo>
                    <a:pt x="62" y="754"/>
                  </a:lnTo>
                  <a:lnTo>
                    <a:pt x="62" y="767"/>
                  </a:lnTo>
                  <a:lnTo>
                    <a:pt x="73" y="767"/>
                  </a:lnTo>
                  <a:lnTo>
                    <a:pt x="73" y="754"/>
                  </a:lnTo>
                  <a:lnTo>
                    <a:pt x="85" y="754"/>
                  </a:lnTo>
                  <a:lnTo>
                    <a:pt x="85" y="767"/>
                  </a:lnTo>
                  <a:lnTo>
                    <a:pt x="96" y="767"/>
                  </a:lnTo>
                  <a:lnTo>
                    <a:pt x="110" y="767"/>
                  </a:lnTo>
                  <a:lnTo>
                    <a:pt x="110" y="779"/>
                  </a:lnTo>
                  <a:lnTo>
                    <a:pt x="121" y="779"/>
                  </a:lnTo>
                  <a:lnTo>
                    <a:pt x="121" y="790"/>
                  </a:lnTo>
                  <a:lnTo>
                    <a:pt x="121" y="802"/>
                  </a:lnTo>
                  <a:lnTo>
                    <a:pt x="121" y="815"/>
                  </a:lnTo>
                  <a:lnTo>
                    <a:pt x="110" y="815"/>
                  </a:lnTo>
                  <a:lnTo>
                    <a:pt x="110" y="827"/>
                  </a:lnTo>
                  <a:lnTo>
                    <a:pt x="96" y="827"/>
                  </a:lnTo>
                  <a:lnTo>
                    <a:pt x="110" y="838"/>
                  </a:lnTo>
                  <a:lnTo>
                    <a:pt x="110" y="850"/>
                  </a:lnTo>
                  <a:lnTo>
                    <a:pt x="121" y="850"/>
                  </a:lnTo>
                  <a:lnTo>
                    <a:pt x="121" y="863"/>
                  </a:lnTo>
                  <a:lnTo>
                    <a:pt x="133" y="863"/>
                  </a:lnTo>
                  <a:lnTo>
                    <a:pt x="133" y="875"/>
                  </a:lnTo>
                  <a:lnTo>
                    <a:pt x="133" y="886"/>
                  </a:lnTo>
                  <a:lnTo>
                    <a:pt x="133" y="898"/>
                  </a:lnTo>
                  <a:lnTo>
                    <a:pt x="121" y="898"/>
                  </a:lnTo>
                  <a:lnTo>
                    <a:pt x="121" y="911"/>
                  </a:lnTo>
                  <a:lnTo>
                    <a:pt x="121" y="923"/>
                  </a:lnTo>
                  <a:lnTo>
                    <a:pt x="110" y="923"/>
                  </a:lnTo>
                  <a:lnTo>
                    <a:pt x="96" y="911"/>
                  </a:lnTo>
                  <a:lnTo>
                    <a:pt x="85" y="911"/>
                  </a:lnTo>
                  <a:lnTo>
                    <a:pt x="85" y="923"/>
                  </a:lnTo>
                  <a:lnTo>
                    <a:pt x="73" y="923"/>
                  </a:lnTo>
                  <a:lnTo>
                    <a:pt x="73" y="934"/>
                  </a:lnTo>
                  <a:lnTo>
                    <a:pt x="62" y="923"/>
                  </a:lnTo>
                  <a:lnTo>
                    <a:pt x="48" y="923"/>
                  </a:lnTo>
                  <a:lnTo>
                    <a:pt x="48" y="934"/>
                  </a:lnTo>
                  <a:lnTo>
                    <a:pt x="37" y="934"/>
                  </a:lnTo>
                  <a:lnTo>
                    <a:pt x="37" y="946"/>
                  </a:lnTo>
                  <a:lnTo>
                    <a:pt x="37" y="959"/>
                  </a:lnTo>
                  <a:lnTo>
                    <a:pt x="25" y="959"/>
                  </a:lnTo>
                  <a:lnTo>
                    <a:pt x="25" y="971"/>
                  </a:lnTo>
                  <a:lnTo>
                    <a:pt x="14" y="982"/>
                  </a:lnTo>
                  <a:lnTo>
                    <a:pt x="14" y="994"/>
                  </a:lnTo>
                  <a:lnTo>
                    <a:pt x="0" y="994"/>
                  </a:lnTo>
                  <a:lnTo>
                    <a:pt x="0" y="1007"/>
                  </a:lnTo>
                  <a:lnTo>
                    <a:pt x="0" y="1019"/>
                  </a:lnTo>
                  <a:close/>
                </a:path>
              </a:pathLst>
            </a:custGeom>
            <a:solidFill>
              <a:srgbClr val="CCEC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2" name="Freeform 187"/>
            <p:cNvSpPr>
              <a:spLocks/>
            </p:cNvSpPr>
            <p:nvPr/>
          </p:nvSpPr>
          <p:spPr bwMode="auto">
            <a:xfrm>
              <a:off x="1329" y="2381"/>
              <a:ext cx="393" cy="682"/>
            </a:xfrm>
            <a:custGeom>
              <a:avLst/>
              <a:gdLst>
                <a:gd name="T0" fmla="*/ 18 w 818"/>
                <a:gd name="T1" fmla="*/ 528 h 1378"/>
                <a:gd name="T2" fmla="*/ 12 w 818"/>
                <a:gd name="T3" fmla="*/ 570 h 1378"/>
                <a:gd name="T4" fmla="*/ 7 w 818"/>
                <a:gd name="T5" fmla="*/ 599 h 1378"/>
                <a:gd name="T6" fmla="*/ 12 w 818"/>
                <a:gd name="T7" fmla="*/ 617 h 1378"/>
                <a:gd name="T8" fmla="*/ 35 w 818"/>
                <a:gd name="T9" fmla="*/ 623 h 1378"/>
                <a:gd name="T10" fmla="*/ 46 w 818"/>
                <a:gd name="T11" fmla="*/ 641 h 1378"/>
                <a:gd name="T12" fmla="*/ 81 w 818"/>
                <a:gd name="T13" fmla="*/ 671 h 1378"/>
                <a:gd name="T14" fmla="*/ 104 w 818"/>
                <a:gd name="T15" fmla="*/ 671 h 1378"/>
                <a:gd name="T16" fmla="*/ 127 w 818"/>
                <a:gd name="T17" fmla="*/ 629 h 1378"/>
                <a:gd name="T18" fmla="*/ 156 w 818"/>
                <a:gd name="T19" fmla="*/ 623 h 1378"/>
                <a:gd name="T20" fmla="*/ 173 w 818"/>
                <a:gd name="T21" fmla="*/ 605 h 1378"/>
                <a:gd name="T22" fmla="*/ 191 w 818"/>
                <a:gd name="T23" fmla="*/ 581 h 1378"/>
                <a:gd name="T24" fmla="*/ 208 w 818"/>
                <a:gd name="T25" fmla="*/ 563 h 1378"/>
                <a:gd name="T26" fmla="*/ 215 w 818"/>
                <a:gd name="T27" fmla="*/ 539 h 1378"/>
                <a:gd name="T28" fmla="*/ 244 w 818"/>
                <a:gd name="T29" fmla="*/ 539 h 1378"/>
                <a:gd name="T30" fmla="*/ 249 w 818"/>
                <a:gd name="T31" fmla="*/ 522 h 1378"/>
                <a:gd name="T32" fmla="*/ 267 w 818"/>
                <a:gd name="T33" fmla="*/ 498 h 1378"/>
                <a:gd name="T34" fmla="*/ 284 w 818"/>
                <a:gd name="T35" fmla="*/ 510 h 1378"/>
                <a:gd name="T36" fmla="*/ 301 w 818"/>
                <a:gd name="T37" fmla="*/ 486 h 1378"/>
                <a:gd name="T38" fmla="*/ 324 w 818"/>
                <a:gd name="T39" fmla="*/ 462 h 1378"/>
                <a:gd name="T40" fmla="*/ 354 w 818"/>
                <a:gd name="T41" fmla="*/ 462 h 1378"/>
                <a:gd name="T42" fmla="*/ 388 w 818"/>
                <a:gd name="T43" fmla="*/ 444 h 1378"/>
                <a:gd name="T44" fmla="*/ 393 w 818"/>
                <a:gd name="T45" fmla="*/ 403 h 1378"/>
                <a:gd name="T46" fmla="*/ 359 w 818"/>
                <a:gd name="T47" fmla="*/ 403 h 1378"/>
                <a:gd name="T48" fmla="*/ 342 w 818"/>
                <a:gd name="T49" fmla="*/ 380 h 1378"/>
                <a:gd name="T50" fmla="*/ 313 w 818"/>
                <a:gd name="T51" fmla="*/ 349 h 1378"/>
                <a:gd name="T52" fmla="*/ 290 w 818"/>
                <a:gd name="T53" fmla="*/ 349 h 1378"/>
                <a:gd name="T54" fmla="*/ 301 w 818"/>
                <a:gd name="T55" fmla="*/ 326 h 1378"/>
                <a:gd name="T56" fmla="*/ 295 w 818"/>
                <a:gd name="T57" fmla="*/ 291 h 1378"/>
                <a:gd name="T58" fmla="*/ 290 w 818"/>
                <a:gd name="T59" fmla="*/ 267 h 1378"/>
                <a:gd name="T60" fmla="*/ 295 w 818"/>
                <a:gd name="T61" fmla="*/ 243 h 1378"/>
                <a:gd name="T62" fmla="*/ 295 w 818"/>
                <a:gd name="T63" fmla="*/ 207 h 1378"/>
                <a:gd name="T64" fmla="*/ 295 w 818"/>
                <a:gd name="T65" fmla="*/ 166 h 1378"/>
                <a:gd name="T66" fmla="*/ 278 w 818"/>
                <a:gd name="T67" fmla="*/ 143 h 1378"/>
                <a:gd name="T68" fmla="*/ 267 w 818"/>
                <a:gd name="T69" fmla="*/ 112 h 1378"/>
                <a:gd name="T70" fmla="*/ 261 w 818"/>
                <a:gd name="T71" fmla="*/ 88 h 1378"/>
                <a:gd name="T72" fmla="*/ 272 w 818"/>
                <a:gd name="T73" fmla="*/ 64 h 1378"/>
                <a:gd name="T74" fmla="*/ 278 w 818"/>
                <a:gd name="T75" fmla="*/ 41 h 1378"/>
                <a:gd name="T76" fmla="*/ 278 w 818"/>
                <a:gd name="T77" fmla="*/ 11 h 1378"/>
                <a:gd name="T78" fmla="*/ 92 w 818"/>
                <a:gd name="T79" fmla="*/ 5 h 1378"/>
                <a:gd name="T80" fmla="*/ 87 w 818"/>
                <a:gd name="T81" fmla="*/ 29 h 1378"/>
                <a:gd name="T82" fmla="*/ 87 w 818"/>
                <a:gd name="T83" fmla="*/ 48 h 1378"/>
                <a:gd name="T84" fmla="*/ 81 w 818"/>
                <a:gd name="T85" fmla="*/ 83 h 1378"/>
                <a:gd name="T86" fmla="*/ 58 w 818"/>
                <a:gd name="T87" fmla="*/ 100 h 1378"/>
                <a:gd name="T88" fmla="*/ 69 w 818"/>
                <a:gd name="T89" fmla="*/ 124 h 1378"/>
                <a:gd name="T90" fmla="*/ 58 w 818"/>
                <a:gd name="T91" fmla="*/ 148 h 1378"/>
                <a:gd name="T92" fmla="*/ 58 w 818"/>
                <a:gd name="T93" fmla="*/ 183 h 1378"/>
                <a:gd name="T94" fmla="*/ 53 w 818"/>
                <a:gd name="T95" fmla="*/ 207 h 1378"/>
                <a:gd name="T96" fmla="*/ 41 w 818"/>
                <a:gd name="T97" fmla="*/ 238 h 1378"/>
                <a:gd name="T98" fmla="*/ 46 w 818"/>
                <a:gd name="T99" fmla="*/ 273 h 1378"/>
                <a:gd name="T100" fmla="*/ 30 w 818"/>
                <a:gd name="T101" fmla="*/ 278 h 1378"/>
                <a:gd name="T102" fmla="*/ 18 w 818"/>
                <a:gd name="T103" fmla="*/ 302 h 1378"/>
                <a:gd name="T104" fmla="*/ 41 w 818"/>
                <a:gd name="T105" fmla="*/ 320 h 1378"/>
                <a:gd name="T106" fmla="*/ 23 w 818"/>
                <a:gd name="T107" fmla="*/ 343 h 1378"/>
                <a:gd name="T108" fmla="*/ 30 w 818"/>
                <a:gd name="T109" fmla="*/ 362 h 1378"/>
                <a:gd name="T110" fmla="*/ 41 w 818"/>
                <a:gd name="T111" fmla="*/ 373 h 1378"/>
                <a:gd name="T112" fmla="*/ 58 w 818"/>
                <a:gd name="T113" fmla="*/ 397 h 1378"/>
                <a:gd name="T114" fmla="*/ 58 w 818"/>
                <a:gd name="T115" fmla="*/ 421 h 1378"/>
                <a:gd name="T116" fmla="*/ 58 w 818"/>
                <a:gd name="T117" fmla="*/ 451 h 1378"/>
                <a:gd name="T118" fmla="*/ 35 w 818"/>
                <a:gd name="T119" fmla="*/ 462 h 1378"/>
                <a:gd name="T120" fmla="*/ 12 w 818"/>
                <a:gd name="T121" fmla="*/ 475 h 137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818"/>
                <a:gd name="T184" fmla="*/ 0 h 1378"/>
                <a:gd name="T185" fmla="*/ 818 w 818"/>
                <a:gd name="T186" fmla="*/ 1378 h 137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818" h="1378">
                  <a:moveTo>
                    <a:pt x="0" y="1019"/>
                  </a:moveTo>
                  <a:lnTo>
                    <a:pt x="14" y="1019"/>
                  </a:lnTo>
                  <a:lnTo>
                    <a:pt x="14" y="1030"/>
                  </a:lnTo>
                  <a:lnTo>
                    <a:pt x="14" y="1042"/>
                  </a:lnTo>
                  <a:lnTo>
                    <a:pt x="25" y="1055"/>
                  </a:lnTo>
                  <a:lnTo>
                    <a:pt x="25" y="1067"/>
                  </a:lnTo>
                  <a:lnTo>
                    <a:pt x="37" y="1067"/>
                  </a:lnTo>
                  <a:lnTo>
                    <a:pt x="48" y="1078"/>
                  </a:lnTo>
                  <a:lnTo>
                    <a:pt x="48" y="1103"/>
                  </a:lnTo>
                  <a:lnTo>
                    <a:pt x="37" y="1115"/>
                  </a:lnTo>
                  <a:lnTo>
                    <a:pt x="48" y="1115"/>
                  </a:lnTo>
                  <a:lnTo>
                    <a:pt x="48" y="1138"/>
                  </a:lnTo>
                  <a:lnTo>
                    <a:pt x="37" y="1151"/>
                  </a:lnTo>
                  <a:lnTo>
                    <a:pt x="25" y="1151"/>
                  </a:lnTo>
                  <a:lnTo>
                    <a:pt x="14" y="1151"/>
                  </a:lnTo>
                  <a:lnTo>
                    <a:pt x="14" y="1163"/>
                  </a:lnTo>
                  <a:lnTo>
                    <a:pt x="0" y="1163"/>
                  </a:lnTo>
                  <a:lnTo>
                    <a:pt x="0" y="1174"/>
                  </a:lnTo>
                  <a:lnTo>
                    <a:pt x="0" y="1186"/>
                  </a:lnTo>
                  <a:lnTo>
                    <a:pt x="14" y="1199"/>
                  </a:lnTo>
                  <a:lnTo>
                    <a:pt x="14" y="1211"/>
                  </a:lnTo>
                  <a:lnTo>
                    <a:pt x="14" y="1222"/>
                  </a:lnTo>
                  <a:lnTo>
                    <a:pt x="0" y="1222"/>
                  </a:lnTo>
                  <a:lnTo>
                    <a:pt x="0" y="1234"/>
                  </a:lnTo>
                  <a:lnTo>
                    <a:pt x="0" y="1247"/>
                  </a:lnTo>
                  <a:lnTo>
                    <a:pt x="0" y="1259"/>
                  </a:lnTo>
                  <a:lnTo>
                    <a:pt x="14" y="1259"/>
                  </a:lnTo>
                  <a:lnTo>
                    <a:pt x="25" y="1247"/>
                  </a:lnTo>
                  <a:lnTo>
                    <a:pt x="37" y="1247"/>
                  </a:lnTo>
                  <a:lnTo>
                    <a:pt x="37" y="1259"/>
                  </a:lnTo>
                  <a:lnTo>
                    <a:pt x="48" y="1259"/>
                  </a:lnTo>
                  <a:lnTo>
                    <a:pt x="62" y="1259"/>
                  </a:lnTo>
                  <a:lnTo>
                    <a:pt x="73" y="1259"/>
                  </a:lnTo>
                  <a:lnTo>
                    <a:pt x="73" y="1247"/>
                  </a:lnTo>
                  <a:lnTo>
                    <a:pt x="73" y="1259"/>
                  </a:lnTo>
                  <a:lnTo>
                    <a:pt x="85" y="1259"/>
                  </a:lnTo>
                  <a:lnTo>
                    <a:pt x="73" y="1259"/>
                  </a:lnTo>
                  <a:lnTo>
                    <a:pt x="73" y="1270"/>
                  </a:lnTo>
                  <a:lnTo>
                    <a:pt x="85" y="1270"/>
                  </a:lnTo>
                  <a:lnTo>
                    <a:pt x="85" y="1282"/>
                  </a:lnTo>
                  <a:lnTo>
                    <a:pt x="96" y="1282"/>
                  </a:lnTo>
                  <a:lnTo>
                    <a:pt x="96" y="1295"/>
                  </a:lnTo>
                  <a:lnTo>
                    <a:pt x="110" y="1318"/>
                  </a:lnTo>
                  <a:lnTo>
                    <a:pt x="121" y="1318"/>
                  </a:lnTo>
                  <a:lnTo>
                    <a:pt x="133" y="1318"/>
                  </a:lnTo>
                  <a:lnTo>
                    <a:pt x="144" y="1330"/>
                  </a:lnTo>
                  <a:lnTo>
                    <a:pt x="158" y="1343"/>
                  </a:lnTo>
                  <a:lnTo>
                    <a:pt x="158" y="1355"/>
                  </a:lnTo>
                  <a:lnTo>
                    <a:pt x="169" y="1355"/>
                  </a:lnTo>
                  <a:lnTo>
                    <a:pt x="169" y="1366"/>
                  </a:lnTo>
                  <a:lnTo>
                    <a:pt x="181" y="1366"/>
                  </a:lnTo>
                  <a:lnTo>
                    <a:pt x="181" y="1378"/>
                  </a:lnTo>
                  <a:lnTo>
                    <a:pt x="181" y="1366"/>
                  </a:lnTo>
                  <a:lnTo>
                    <a:pt x="192" y="1366"/>
                  </a:lnTo>
                  <a:lnTo>
                    <a:pt x="206" y="1355"/>
                  </a:lnTo>
                  <a:lnTo>
                    <a:pt x="217" y="1355"/>
                  </a:lnTo>
                  <a:lnTo>
                    <a:pt x="229" y="1343"/>
                  </a:lnTo>
                  <a:lnTo>
                    <a:pt x="229" y="1330"/>
                  </a:lnTo>
                  <a:lnTo>
                    <a:pt x="240" y="1318"/>
                  </a:lnTo>
                  <a:lnTo>
                    <a:pt x="240" y="1307"/>
                  </a:lnTo>
                  <a:lnTo>
                    <a:pt x="240" y="1270"/>
                  </a:lnTo>
                  <a:lnTo>
                    <a:pt x="254" y="1270"/>
                  </a:lnTo>
                  <a:lnTo>
                    <a:pt x="265" y="1270"/>
                  </a:lnTo>
                  <a:lnTo>
                    <a:pt x="265" y="1282"/>
                  </a:lnTo>
                  <a:lnTo>
                    <a:pt x="277" y="1282"/>
                  </a:lnTo>
                  <a:lnTo>
                    <a:pt x="288" y="1282"/>
                  </a:lnTo>
                  <a:lnTo>
                    <a:pt x="288" y="1270"/>
                  </a:lnTo>
                  <a:lnTo>
                    <a:pt x="302" y="1270"/>
                  </a:lnTo>
                  <a:lnTo>
                    <a:pt x="313" y="1270"/>
                  </a:lnTo>
                  <a:lnTo>
                    <a:pt x="325" y="1259"/>
                  </a:lnTo>
                  <a:lnTo>
                    <a:pt x="336" y="1259"/>
                  </a:lnTo>
                  <a:lnTo>
                    <a:pt x="336" y="1247"/>
                  </a:lnTo>
                  <a:lnTo>
                    <a:pt x="336" y="1234"/>
                  </a:lnTo>
                  <a:lnTo>
                    <a:pt x="350" y="1234"/>
                  </a:lnTo>
                  <a:lnTo>
                    <a:pt x="350" y="1222"/>
                  </a:lnTo>
                  <a:lnTo>
                    <a:pt x="361" y="1234"/>
                  </a:lnTo>
                  <a:lnTo>
                    <a:pt x="361" y="1222"/>
                  </a:lnTo>
                  <a:lnTo>
                    <a:pt x="373" y="1222"/>
                  </a:lnTo>
                  <a:lnTo>
                    <a:pt x="373" y="1211"/>
                  </a:lnTo>
                  <a:lnTo>
                    <a:pt x="373" y="1199"/>
                  </a:lnTo>
                  <a:lnTo>
                    <a:pt x="384" y="1199"/>
                  </a:lnTo>
                  <a:lnTo>
                    <a:pt x="384" y="1186"/>
                  </a:lnTo>
                  <a:lnTo>
                    <a:pt x="384" y="1174"/>
                  </a:lnTo>
                  <a:lnTo>
                    <a:pt x="398" y="1174"/>
                  </a:lnTo>
                  <a:lnTo>
                    <a:pt x="409" y="1174"/>
                  </a:lnTo>
                  <a:lnTo>
                    <a:pt x="409" y="1163"/>
                  </a:lnTo>
                  <a:lnTo>
                    <a:pt x="409" y="1151"/>
                  </a:lnTo>
                  <a:lnTo>
                    <a:pt x="421" y="1163"/>
                  </a:lnTo>
                  <a:lnTo>
                    <a:pt x="421" y="1151"/>
                  </a:lnTo>
                  <a:lnTo>
                    <a:pt x="432" y="1151"/>
                  </a:lnTo>
                  <a:lnTo>
                    <a:pt x="432" y="1138"/>
                  </a:lnTo>
                  <a:lnTo>
                    <a:pt x="421" y="1126"/>
                  </a:lnTo>
                  <a:lnTo>
                    <a:pt x="421" y="1115"/>
                  </a:lnTo>
                  <a:lnTo>
                    <a:pt x="432" y="1115"/>
                  </a:lnTo>
                  <a:lnTo>
                    <a:pt x="421" y="1103"/>
                  </a:lnTo>
                  <a:lnTo>
                    <a:pt x="432" y="1103"/>
                  </a:lnTo>
                  <a:lnTo>
                    <a:pt x="448" y="1103"/>
                  </a:lnTo>
                  <a:lnTo>
                    <a:pt x="448" y="1090"/>
                  </a:lnTo>
                  <a:lnTo>
                    <a:pt x="459" y="1090"/>
                  </a:lnTo>
                  <a:lnTo>
                    <a:pt x="471" y="1103"/>
                  </a:lnTo>
                  <a:lnTo>
                    <a:pt x="471" y="1115"/>
                  </a:lnTo>
                  <a:lnTo>
                    <a:pt x="482" y="1103"/>
                  </a:lnTo>
                  <a:lnTo>
                    <a:pt x="496" y="1103"/>
                  </a:lnTo>
                  <a:lnTo>
                    <a:pt x="496" y="1090"/>
                  </a:lnTo>
                  <a:lnTo>
                    <a:pt x="507" y="1090"/>
                  </a:lnTo>
                  <a:lnTo>
                    <a:pt x="507" y="1103"/>
                  </a:lnTo>
                  <a:lnTo>
                    <a:pt x="519" y="1090"/>
                  </a:lnTo>
                  <a:lnTo>
                    <a:pt x="507" y="1090"/>
                  </a:lnTo>
                  <a:lnTo>
                    <a:pt x="507" y="1078"/>
                  </a:lnTo>
                  <a:lnTo>
                    <a:pt x="519" y="1078"/>
                  </a:lnTo>
                  <a:lnTo>
                    <a:pt x="519" y="1067"/>
                  </a:lnTo>
                  <a:lnTo>
                    <a:pt x="519" y="1055"/>
                  </a:lnTo>
                  <a:lnTo>
                    <a:pt x="507" y="1055"/>
                  </a:lnTo>
                  <a:lnTo>
                    <a:pt x="507" y="1042"/>
                  </a:lnTo>
                  <a:lnTo>
                    <a:pt x="519" y="1030"/>
                  </a:lnTo>
                  <a:lnTo>
                    <a:pt x="519" y="1019"/>
                  </a:lnTo>
                  <a:lnTo>
                    <a:pt x="530" y="1019"/>
                  </a:lnTo>
                  <a:lnTo>
                    <a:pt x="544" y="1007"/>
                  </a:lnTo>
                  <a:lnTo>
                    <a:pt x="555" y="1007"/>
                  </a:lnTo>
                  <a:lnTo>
                    <a:pt x="555" y="1019"/>
                  </a:lnTo>
                  <a:lnTo>
                    <a:pt x="555" y="1030"/>
                  </a:lnTo>
                  <a:lnTo>
                    <a:pt x="555" y="1042"/>
                  </a:lnTo>
                  <a:lnTo>
                    <a:pt x="567" y="1042"/>
                  </a:lnTo>
                  <a:lnTo>
                    <a:pt x="578" y="1042"/>
                  </a:lnTo>
                  <a:lnTo>
                    <a:pt x="578" y="1030"/>
                  </a:lnTo>
                  <a:lnTo>
                    <a:pt x="592" y="1030"/>
                  </a:lnTo>
                  <a:lnTo>
                    <a:pt x="603" y="1019"/>
                  </a:lnTo>
                  <a:lnTo>
                    <a:pt x="603" y="1007"/>
                  </a:lnTo>
                  <a:lnTo>
                    <a:pt x="615" y="994"/>
                  </a:lnTo>
                  <a:lnTo>
                    <a:pt x="615" y="1007"/>
                  </a:lnTo>
                  <a:lnTo>
                    <a:pt x="615" y="994"/>
                  </a:lnTo>
                  <a:lnTo>
                    <a:pt x="615" y="982"/>
                  </a:lnTo>
                  <a:lnTo>
                    <a:pt x="626" y="982"/>
                  </a:lnTo>
                  <a:lnTo>
                    <a:pt x="640" y="982"/>
                  </a:lnTo>
                  <a:lnTo>
                    <a:pt x="640" y="971"/>
                  </a:lnTo>
                  <a:lnTo>
                    <a:pt x="651" y="971"/>
                  </a:lnTo>
                  <a:lnTo>
                    <a:pt x="651" y="959"/>
                  </a:lnTo>
                  <a:lnTo>
                    <a:pt x="663" y="946"/>
                  </a:lnTo>
                  <a:lnTo>
                    <a:pt x="663" y="934"/>
                  </a:lnTo>
                  <a:lnTo>
                    <a:pt x="674" y="934"/>
                  </a:lnTo>
                  <a:lnTo>
                    <a:pt x="688" y="934"/>
                  </a:lnTo>
                  <a:lnTo>
                    <a:pt x="699" y="934"/>
                  </a:lnTo>
                  <a:lnTo>
                    <a:pt x="699" y="946"/>
                  </a:lnTo>
                  <a:lnTo>
                    <a:pt x="711" y="946"/>
                  </a:lnTo>
                  <a:lnTo>
                    <a:pt x="711" y="934"/>
                  </a:lnTo>
                  <a:lnTo>
                    <a:pt x="722" y="934"/>
                  </a:lnTo>
                  <a:lnTo>
                    <a:pt x="736" y="934"/>
                  </a:lnTo>
                  <a:lnTo>
                    <a:pt x="747" y="923"/>
                  </a:lnTo>
                  <a:lnTo>
                    <a:pt x="759" y="923"/>
                  </a:lnTo>
                  <a:lnTo>
                    <a:pt x="759" y="911"/>
                  </a:lnTo>
                  <a:lnTo>
                    <a:pt x="770" y="898"/>
                  </a:lnTo>
                  <a:lnTo>
                    <a:pt x="784" y="898"/>
                  </a:lnTo>
                  <a:lnTo>
                    <a:pt x="795" y="898"/>
                  </a:lnTo>
                  <a:lnTo>
                    <a:pt x="807" y="898"/>
                  </a:lnTo>
                  <a:lnTo>
                    <a:pt x="807" y="886"/>
                  </a:lnTo>
                  <a:lnTo>
                    <a:pt x="807" y="875"/>
                  </a:lnTo>
                  <a:lnTo>
                    <a:pt x="807" y="850"/>
                  </a:lnTo>
                  <a:lnTo>
                    <a:pt x="807" y="838"/>
                  </a:lnTo>
                  <a:lnTo>
                    <a:pt x="818" y="838"/>
                  </a:lnTo>
                  <a:lnTo>
                    <a:pt x="818" y="827"/>
                  </a:lnTo>
                  <a:lnTo>
                    <a:pt x="818" y="815"/>
                  </a:lnTo>
                  <a:lnTo>
                    <a:pt x="807" y="815"/>
                  </a:lnTo>
                  <a:lnTo>
                    <a:pt x="795" y="815"/>
                  </a:lnTo>
                  <a:lnTo>
                    <a:pt x="784" y="827"/>
                  </a:lnTo>
                  <a:lnTo>
                    <a:pt x="770" y="827"/>
                  </a:lnTo>
                  <a:lnTo>
                    <a:pt x="770" y="815"/>
                  </a:lnTo>
                  <a:lnTo>
                    <a:pt x="759" y="815"/>
                  </a:lnTo>
                  <a:lnTo>
                    <a:pt x="747" y="815"/>
                  </a:lnTo>
                  <a:lnTo>
                    <a:pt x="747" y="802"/>
                  </a:lnTo>
                  <a:lnTo>
                    <a:pt x="747" y="790"/>
                  </a:lnTo>
                  <a:lnTo>
                    <a:pt x="736" y="790"/>
                  </a:lnTo>
                  <a:lnTo>
                    <a:pt x="722" y="790"/>
                  </a:lnTo>
                  <a:lnTo>
                    <a:pt x="711" y="790"/>
                  </a:lnTo>
                  <a:lnTo>
                    <a:pt x="711" y="779"/>
                  </a:lnTo>
                  <a:lnTo>
                    <a:pt x="711" y="767"/>
                  </a:lnTo>
                  <a:lnTo>
                    <a:pt x="699" y="754"/>
                  </a:lnTo>
                  <a:lnTo>
                    <a:pt x="699" y="742"/>
                  </a:lnTo>
                  <a:lnTo>
                    <a:pt x="699" y="731"/>
                  </a:lnTo>
                  <a:lnTo>
                    <a:pt x="688" y="731"/>
                  </a:lnTo>
                  <a:lnTo>
                    <a:pt x="688" y="719"/>
                  </a:lnTo>
                  <a:lnTo>
                    <a:pt x="663" y="706"/>
                  </a:lnTo>
                  <a:lnTo>
                    <a:pt x="651" y="706"/>
                  </a:lnTo>
                  <a:lnTo>
                    <a:pt x="640" y="694"/>
                  </a:lnTo>
                  <a:lnTo>
                    <a:pt x="640" y="706"/>
                  </a:lnTo>
                  <a:lnTo>
                    <a:pt x="626" y="719"/>
                  </a:lnTo>
                  <a:lnTo>
                    <a:pt x="615" y="719"/>
                  </a:lnTo>
                  <a:lnTo>
                    <a:pt x="603" y="719"/>
                  </a:lnTo>
                  <a:lnTo>
                    <a:pt x="592" y="706"/>
                  </a:lnTo>
                  <a:lnTo>
                    <a:pt x="603" y="706"/>
                  </a:lnTo>
                  <a:lnTo>
                    <a:pt x="592" y="694"/>
                  </a:lnTo>
                  <a:lnTo>
                    <a:pt x="603" y="694"/>
                  </a:lnTo>
                  <a:lnTo>
                    <a:pt x="603" y="683"/>
                  </a:lnTo>
                  <a:lnTo>
                    <a:pt x="615" y="671"/>
                  </a:lnTo>
                  <a:lnTo>
                    <a:pt x="603" y="671"/>
                  </a:lnTo>
                  <a:lnTo>
                    <a:pt x="615" y="658"/>
                  </a:lnTo>
                  <a:lnTo>
                    <a:pt x="626" y="658"/>
                  </a:lnTo>
                  <a:lnTo>
                    <a:pt x="615" y="658"/>
                  </a:lnTo>
                  <a:lnTo>
                    <a:pt x="626" y="635"/>
                  </a:lnTo>
                  <a:lnTo>
                    <a:pt x="640" y="635"/>
                  </a:lnTo>
                  <a:lnTo>
                    <a:pt x="640" y="623"/>
                  </a:lnTo>
                  <a:lnTo>
                    <a:pt x="626" y="610"/>
                  </a:lnTo>
                  <a:lnTo>
                    <a:pt x="615" y="599"/>
                  </a:lnTo>
                  <a:lnTo>
                    <a:pt x="615" y="587"/>
                  </a:lnTo>
                  <a:lnTo>
                    <a:pt x="603" y="587"/>
                  </a:lnTo>
                  <a:lnTo>
                    <a:pt x="603" y="575"/>
                  </a:lnTo>
                  <a:lnTo>
                    <a:pt x="603" y="562"/>
                  </a:lnTo>
                  <a:lnTo>
                    <a:pt x="603" y="551"/>
                  </a:lnTo>
                  <a:lnTo>
                    <a:pt x="615" y="551"/>
                  </a:lnTo>
                  <a:lnTo>
                    <a:pt x="603" y="551"/>
                  </a:lnTo>
                  <a:lnTo>
                    <a:pt x="603" y="539"/>
                  </a:lnTo>
                  <a:lnTo>
                    <a:pt x="592" y="539"/>
                  </a:lnTo>
                  <a:lnTo>
                    <a:pt x="578" y="539"/>
                  </a:lnTo>
                  <a:lnTo>
                    <a:pt x="578" y="527"/>
                  </a:lnTo>
                  <a:lnTo>
                    <a:pt x="578" y="514"/>
                  </a:lnTo>
                  <a:lnTo>
                    <a:pt x="592" y="503"/>
                  </a:lnTo>
                  <a:lnTo>
                    <a:pt x="603" y="503"/>
                  </a:lnTo>
                  <a:lnTo>
                    <a:pt x="615" y="491"/>
                  </a:lnTo>
                  <a:lnTo>
                    <a:pt x="615" y="480"/>
                  </a:lnTo>
                  <a:lnTo>
                    <a:pt x="626" y="480"/>
                  </a:lnTo>
                  <a:lnTo>
                    <a:pt x="626" y="455"/>
                  </a:lnTo>
                  <a:lnTo>
                    <a:pt x="640" y="443"/>
                  </a:lnTo>
                  <a:lnTo>
                    <a:pt x="626" y="443"/>
                  </a:lnTo>
                  <a:lnTo>
                    <a:pt x="615" y="432"/>
                  </a:lnTo>
                  <a:lnTo>
                    <a:pt x="615" y="418"/>
                  </a:lnTo>
                  <a:lnTo>
                    <a:pt x="615" y="407"/>
                  </a:lnTo>
                  <a:lnTo>
                    <a:pt x="615" y="395"/>
                  </a:lnTo>
                  <a:lnTo>
                    <a:pt x="615" y="384"/>
                  </a:lnTo>
                  <a:lnTo>
                    <a:pt x="615" y="370"/>
                  </a:lnTo>
                  <a:lnTo>
                    <a:pt x="615" y="359"/>
                  </a:lnTo>
                  <a:lnTo>
                    <a:pt x="615" y="347"/>
                  </a:lnTo>
                  <a:lnTo>
                    <a:pt x="615" y="336"/>
                  </a:lnTo>
                  <a:lnTo>
                    <a:pt x="603" y="336"/>
                  </a:lnTo>
                  <a:lnTo>
                    <a:pt x="603" y="322"/>
                  </a:lnTo>
                  <a:lnTo>
                    <a:pt x="603" y="311"/>
                  </a:lnTo>
                  <a:lnTo>
                    <a:pt x="592" y="311"/>
                  </a:lnTo>
                  <a:lnTo>
                    <a:pt x="592" y="299"/>
                  </a:lnTo>
                  <a:lnTo>
                    <a:pt x="578" y="299"/>
                  </a:lnTo>
                  <a:lnTo>
                    <a:pt x="578" y="288"/>
                  </a:lnTo>
                  <a:lnTo>
                    <a:pt x="567" y="288"/>
                  </a:lnTo>
                  <a:lnTo>
                    <a:pt x="567" y="274"/>
                  </a:lnTo>
                  <a:lnTo>
                    <a:pt x="555" y="274"/>
                  </a:lnTo>
                  <a:lnTo>
                    <a:pt x="555" y="263"/>
                  </a:lnTo>
                  <a:lnTo>
                    <a:pt x="555" y="251"/>
                  </a:lnTo>
                  <a:lnTo>
                    <a:pt x="555" y="240"/>
                  </a:lnTo>
                  <a:lnTo>
                    <a:pt x="555" y="226"/>
                  </a:lnTo>
                  <a:lnTo>
                    <a:pt x="555" y="215"/>
                  </a:lnTo>
                  <a:lnTo>
                    <a:pt x="544" y="215"/>
                  </a:lnTo>
                  <a:lnTo>
                    <a:pt x="555" y="203"/>
                  </a:lnTo>
                  <a:lnTo>
                    <a:pt x="544" y="203"/>
                  </a:lnTo>
                  <a:lnTo>
                    <a:pt x="544" y="192"/>
                  </a:lnTo>
                  <a:lnTo>
                    <a:pt x="530" y="178"/>
                  </a:lnTo>
                  <a:lnTo>
                    <a:pt x="544" y="178"/>
                  </a:lnTo>
                  <a:lnTo>
                    <a:pt x="544" y="167"/>
                  </a:lnTo>
                  <a:lnTo>
                    <a:pt x="555" y="167"/>
                  </a:lnTo>
                  <a:lnTo>
                    <a:pt x="567" y="155"/>
                  </a:lnTo>
                  <a:lnTo>
                    <a:pt x="555" y="155"/>
                  </a:lnTo>
                  <a:lnTo>
                    <a:pt x="555" y="144"/>
                  </a:lnTo>
                  <a:lnTo>
                    <a:pt x="567" y="144"/>
                  </a:lnTo>
                  <a:lnTo>
                    <a:pt x="567" y="130"/>
                  </a:lnTo>
                  <a:lnTo>
                    <a:pt x="567" y="119"/>
                  </a:lnTo>
                  <a:lnTo>
                    <a:pt x="567" y="107"/>
                  </a:lnTo>
                  <a:lnTo>
                    <a:pt x="578" y="107"/>
                  </a:lnTo>
                  <a:lnTo>
                    <a:pt x="578" y="96"/>
                  </a:lnTo>
                  <a:lnTo>
                    <a:pt x="567" y="96"/>
                  </a:lnTo>
                  <a:lnTo>
                    <a:pt x="567" y="82"/>
                  </a:lnTo>
                  <a:lnTo>
                    <a:pt x="578" y="82"/>
                  </a:lnTo>
                  <a:lnTo>
                    <a:pt x="592" y="82"/>
                  </a:lnTo>
                  <a:lnTo>
                    <a:pt x="592" y="71"/>
                  </a:lnTo>
                  <a:lnTo>
                    <a:pt x="592" y="59"/>
                  </a:lnTo>
                  <a:lnTo>
                    <a:pt x="592" y="48"/>
                  </a:lnTo>
                  <a:lnTo>
                    <a:pt x="592" y="34"/>
                  </a:lnTo>
                  <a:lnTo>
                    <a:pt x="592" y="23"/>
                  </a:lnTo>
                  <a:lnTo>
                    <a:pt x="578" y="23"/>
                  </a:lnTo>
                  <a:lnTo>
                    <a:pt x="592" y="23"/>
                  </a:lnTo>
                  <a:lnTo>
                    <a:pt x="578" y="11"/>
                  </a:lnTo>
                  <a:lnTo>
                    <a:pt x="578" y="0"/>
                  </a:lnTo>
                  <a:lnTo>
                    <a:pt x="302" y="0"/>
                  </a:lnTo>
                  <a:lnTo>
                    <a:pt x="181" y="0"/>
                  </a:lnTo>
                  <a:lnTo>
                    <a:pt x="181" y="11"/>
                  </a:lnTo>
                  <a:lnTo>
                    <a:pt x="192" y="11"/>
                  </a:lnTo>
                  <a:lnTo>
                    <a:pt x="181" y="23"/>
                  </a:lnTo>
                  <a:lnTo>
                    <a:pt x="192" y="23"/>
                  </a:lnTo>
                  <a:lnTo>
                    <a:pt x="192" y="34"/>
                  </a:lnTo>
                  <a:lnTo>
                    <a:pt x="181" y="34"/>
                  </a:lnTo>
                  <a:lnTo>
                    <a:pt x="192" y="34"/>
                  </a:lnTo>
                  <a:lnTo>
                    <a:pt x="181" y="48"/>
                  </a:lnTo>
                  <a:lnTo>
                    <a:pt x="181" y="59"/>
                  </a:lnTo>
                  <a:lnTo>
                    <a:pt x="192" y="59"/>
                  </a:lnTo>
                  <a:lnTo>
                    <a:pt x="181" y="59"/>
                  </a:lnTo>
                  <a:lnTo>
                    <a:pt x="181" y="71"/>
                  </a:lnTo>
                  <a:lnTo>
                    <a:pt x="169" y="71"/>
                  </a:lnTo>
                  <a:lnTo>
                    <a:pt x="169" y="82"/>
                  </a:lnTo>
                  <a:lnTo>
                    <a:pt x="181" y="82"/>
                  </a:lnTo>
                  <a:lnTo>
                    <a:pt x="181" y="96"/>
                  </a:lnTo>
                  <a:lnTo>
                    <a:pt x="181" y="107"/>
                  </a:lnTo>
                  <a:lnTo>
                    <a:pt x="169" y="107"/>
                  </a:lnTo>
                  <a:lnTo>
                    <a:pt x="169" y="119"/>
                  </a:lnTo>
                  <a:lnTo>
                    <a:pt x="169" y="130"/>
                  </a:lnTo>
                  <a:lnTo>
                    <a:pt x="169" y="144"/>
                  </a:lnTo>
                  <a:lnTo>
                    <a:pt x="169" y="155"/>
                  </a:lnTo>
                  <a:lnTo>
                    <a:pt x="169" y="167"/>
                  </a:lnTo>
                  <a:lnTo>
                    <a:pt x="169" y="178"/>
                  </a:lnTo>
                  <a:lnTo>
                    <a:pt x="158" y="178"/>
                  </a:lnTo>
                  <a:lnTo>
                    <a:pt x="144" y="178"/>
                  </a:lnTo>
                  <a:lnTo>
                    <a:pt x="133" y="178"/>
                  </a:lnTo>
                  <a:lnTo>
                    <a:pt x="121" y="178"/>
                  </a:lnTo>
                  <a:lnTo>
                    <a:pt x="121" y="192"/>
                  </a:lnTo>
                  <a:lnTo>
                    <a:pt x="121" y="203"/>
                  </a:lnTo>
                  <a:lnTo>
                    <a:pt x="133" y="215"/>
                  </a:lnTo>
                  <a:lnTo>
                    <a:pt x="144" y="226"/>
                  </a:lnTo>
                  <a:lnTo>
                    <a:pt x="144" y="240"/>
                  </a:lnTo>
                  <a:lnTo>
                    <a:pt x="133" y="240"/>
                  </a:lnTo>
                  <a:lnTo>
                    <a:pt x="144" y="251"/>
                  </a:lnTo>
                  <a:lnTo>
                    <a:pt x="158" y="251"/>
                  </a:lnTo>
                  <a:lnTo>
                    <a:pt x="144" y="251"/>
                  </a:lnTo>
                  <a:lnTo>
                    <a:pt x="144" y="263"/>
                  </a:lnTo>
                  <a:lnTo>
                    <a:pt x="133" y="263"/>
                  </a:lnTo>
                  <a:lnTo>
                    <a:pt x="144" y="274"/>
                  </a:lnTo>
                  <a:lnTo>
                    <a:pt x="133" y="274"/>
                  </a:lnTo>
                  <a:lnTo>
                    <a:pt x="133" y="288"/>
                  </a:lnTo>
                  <a:lnTo>
                    <a:pt x="121" y="288"/>
                  </a:lnTo>
                  <a:lnTo>
                    <a:pt x="121" y="299"/>
                  </a:lnTo>
                  <a:lnTo>
                    <a:pt x="110" y="299"/>
                  </a:lnTo>
                  <a:lnTo>
                    <a:pt x="110" y="311"/>
                  </a:lnTo>
                  <a:lnTo>
                    <a:pt x="110" y="322"/>
                  </a:lnTo>
                  <a:lnTo>
                    <a:pt x="121" y="336"/>
                  </a:lnTo>
                  <a:lnTo>
                    <a:pt x="121" y="347"/>
                  </a:lnTo>
                  <a:lnTo>
                    <a:pt x="121" y="359"/>
                  </a:lnTo>
                  <a:lnTo>
                    <a:pt x="121" y="370"/>
                  </a:lnTo>
                  <a:lnTo>
                    <a:pt x="110" y="370"/>
                  </a:lnTo>
                  <a:lnTo>
                    <a:pt x="110" y="384"/>
                  </a:lnTo>
                  <a:lnTo>
                    <a:pt x="110" y="395"/>
                  </a:lnTo>
                  <a:lnTo>
                    <a:pt x="96" y="395"/>
                  </a:lnTo>
                  <a:lnTo>
                    <a:pt x="96" y="407"/>
                  </a:lnTo>
                  <a:lnTo>
                    <a:pt x="96" y="418"/>
                  </a:lnTo>
                  <a:lnTo>
                    <a:pt x="110" y="418"/>
                  </a:lnTo>
                  <a:lnTo>
                    <a:pt x="110" y="432"/>
                  </a:lnTo>
                  <a:lnTo>
                    <a:pt x="96" y="443"/>
                  </a:lnTo>
                  <a:lnTo>
                    <a:pt x="85" y="443"/>
                  </a:lnTo>
                  <a:lnTo>
                    <a:pt x="73" y="443"/>
                  </a:lnTo>
                  <a:lnTo>
                    <a:pt x="73" y="455"/>
                  </a:lnTo>
                  <a:lnTo>
                    <a:pt x="73" y="466"/>
                  </a:lnTo>
                  <a:lnTo>
                    <a:pt x="85" y="480"/>
                  </a:lnTo>
                  <a:lnTo>
                    <a:pt x="85" y="491"/>
                  </a:lnTo>
                  <a:lnTo>
                    <a:pt x="85" y="503"/>
                  </a:lnTo>
                  <a:lnTo>
                    <a:pt x="85" y="514"/>
                  </a:lnTo>
                  <a:lnTo>
                    <a:pt x="96" y="527"/>
                  </a:lnTo>
                  <a:lnTo>
                    <a:pt x="96" y="539"/>
                  </a:lnTo>
                  <a:lnTo>
                    <a:pt x="85" y="539"/>
                  </a:lnTo>
                  <a:lnTo>
                    <a:pt x="96" y="551"/>
                  </a:lnTo>
                  <a:lnTo>
                    <a:pt x="85" y="551"/>
                  </a:lnTo>
                  <a:lnTo>
                    <a:pt x="96" y="562"/>
                  </a:lnTo>
                  <a:lnTo>
                    <a:pt x="85" y="562"/>
                  </a:lnTo>
                  <a:lnTo>
                    <a:pt x="73" y="562"/>
                  </a:lnTo>
                  <a:lnTo>
                    <a:pt x="73" y="575"/>
                  </a:lnTo>
                  <a:lnTo>
                    <a:pt x="62" y="575"/>
                  </a:lnTo>
                  <a:lnTo>
                    <a:pt x="62" y="562"/>
                  </a:lnTo>
                  <a:lnTo>
                    <a:pt x="48" y="562"/>
                  </a:lnTo>
                  <a:lnTo>
                    <a:pt x="37" y="562"/>
                  </a:lnTo>
                  <a:lnTo>
                    <a:pt x="37" y="575"/>
                  </a:lnTo>
                  <a:lnTo>
                    <a:pt x="37" y="587"/>
                  </a:lnTo>
                  <a:lnTo>
                    <a:pt x="25" y="587"/>
                  </a:lnTo>
                  <a:lnTo>
                    <a:pt x="37" y="599"/>
                  </a:lnTo>
                  <a:lnTo>
                    <a:pt x="37" y="610"/>
                  </a:lnTo>
                  <a:lnTo>
                    <a:pt x="37" y="623"/>
                  </a:lnTo>
                  <a:lnTo>
                    <a:pt x="48" y="623"/>
                  </a:lnTo>
                  <a:lnTo>
                    <a:pt x="62" y="623"/>
                  </a:lnTo>
                  <a:lnTo>
                    <a:pt x="73" y="623"/>
                  </a:lnTo>
                  <a:lnTo>
                    <a:pt x="73" y="635"/>
                  </a:lnTo>
                  <a:lnTo>
                    <a:pt x="73" y="646"/>
                  </a:lnTo>
                  <a:lnTo>
                    <a:pt x="85" y="646"/>
                  </a:lnTo>
                  <a:lnTo>
                    <a:pt x="73" y="646"/>
                  </a:lnTo>
                  <a:lnTo>
                    <a:pt x="85" y="658"/>
                  </a:lnTo>
                  <a:lnTo>
                    <a:pt x="73" y="658"/>
                  </a:lnTo>
                  <a:lnTo>
                    <a:pt x="73" y="671"/>
                  </a:lnTo>
                  <a:lnTo>
                    <a:pt x="73" y="683"/>
                  </a:lnTo>
                  <a:lnTo>
                    <a:pt x="62" y="694"/>
                  </a:lnTo>
                  <a:lnTo>
                    <a:pt x="48" y="694"/>
                  </a:lnTo>
                  <a:lnTo>
                    <a:pt x="48" y="706"/>
                  </a:lnTo>
                  <a:lnTo>
                    <a:pt x="37" y="706"/>
                  </a:lnTo>
                  <a:lnTo>
                    <a:pt x="48" y="719"/>
                  </a:lnTo>
                  <a:lnTo>
                    <a:pt x="37" y="719"/>
                  </a:lnTo>
                  <a:lnTo>
                    <a:pt x="48" y="719"/>
                  </a:lnTo>
                  <a:lnTo>
                    <a:pt x="62" y="719"/>
                  </a:lnTo>
                  <a:lnTo>
                    <a:pt x="62" y="731"/>
                  </a:lnTo>
                  <a:lnTo>
                    <a:pt x="73" y="742"/>
                  </a:lnTo>
                  <a:lnTo>
                    <a:pt x="62" y="742"/>
                  </a:lnTo>
                  <a:lnTo>
                    <a:pt x="62" y="754"/>
                  </a:lnTo>
                  <a:lnTo>
                    <a:pt x="62" y="767"/>
                  </a:lnTo>
                  <a:lnTo>
                    <a:pt x="73" y="767"/>
                  </a:lnTo>
                  <a:lnTo>
                    <a:pt x="73" y="754"/>
                  </a:lnTo>
                  <a:lnTo>
                    <a:pt x="85" y="754"/>
                  </a:lnTo>
                  <a:lnTo>
                    <a:pt x="85" y="767"/>
                  </a:lnTo>
                  <a:lnTo>
                    <a:pt x="96" y="767"/>
                  </a:lnTo>
                  <a:lnTo>
                    <a:pt x="110" y="767"/>
                  </a:lnTo>
                  <a:lnTo>
                    <a:pt x="110" y="779"/>
                  </a:lnTo>
                  <a:lnTo>
                    <a:pt x="121" y="779"/>
                  </a:lnTo>
                  <a:lnTo>
                    <a:pt x="121" y="790"/>
                  </a:lnTo>
                  <a:lnTo>
                    <a:pt x="121" y="802"/>
                  </a:lnTo>
                  <a:lnTo>
                    <a:pt x="121" y="815"/>
                  </a:lnTo>
                  <a:lnTo>
                    <a:pt x="110" y="815"/>
                  </a:lnTo>
                  <a:lnTo>
                    <a:pt x="110" y="827"/>
                  </a:lnTo>
                  <a:lnTo>
                    <a:pt x="96" y="827"/>
                  </a:lnTo>
                  <a:lnTo>
                    <a:pt x="110" y="838"/>
                  </a:lnTo>
                  <a:lnTo>
                    <a:pt x="110" y="850"/>
                  </a:lnTo>
                  <a:lnTo>
                    <a:pt x="121" y="850"/>
                  </a:lnTo>
                  <a:lnTo>
                    <a:pt x="121" y="863"/>
                  </a:lnTo>
                  <a:lnTo>
                    <a:pt x="133" y="863"/>
                  </a:lnTo>
                  <a:lnTo>
                    <a:pt x="133" y="875"/>
                  </a:lnTo>
                  <a:lnTo>
                    <a:pt x="133" y="886"/>
                  </a:lnTo>
                  <a:lnTo>
                    <a:pt x="133" y="898"/>
                  </a:lnTo>
                  <a:lnTo>
                    <a:pt x="121" y="898"/>
                  </a:lnTo>
                  <a:lnTo>
                    <a:pt x="121" y="911"/>
                  </a:lnTo>
                  <a:lnTo>
                    <a:pt x="121" y="923"/>
                  </a:lnTo>
                  <a:lnTo>
                    <a:pt x="110" y="923"/>
                  </a:lnTo>
                  <a:lnTo>
                    <a:pt x="96" y="911"/>
                  </a:lnTo>
                  <a:lnTo>
                    <a:pt x="85" y="911"/>
                  </a:lnTo>
                  <a:lnTo>
                    <a:pt x="85" y="923"/>
                  </a:lnTo>
                  <a:lnTo>
                    <a:pt x="73" y="923"/>
                  </a:lnTo>
                  <a:lnTo>
                    <a:pt x="73" y="934"/>
                  </a:lnTo>
                  <a:lnTo>
                    <a:pt x="62" y="923"/>
                  </a:lnTo>
                  <a:lnTo>
                    <a:pt x="48" y="923"/>
                  </a:lnTo>
                  <a:lnTo>
                    <a:pt x="48" y="934"/>
                  </a:lnTo>
                  <a:lnTo>
                    <a:pt x="37" y="934"/>
                  </a:lnTo>
                  <a:lnTo>
                    <a:pt x="37" y="946"/>
                  </a:lnTo>
                  <a:lnTo>
                    <a:pt x="37" y="959"/>
                  </a:lnTo>
                  <a:lnTo>
                    <a:pt x="25" y="959"/>
                  </a:lnTo>
                  <a:lnTo>
                    <a:pt x="25" y="971"/>
                  </a:lnTo>
                  <a:lnTo>
                    <a:pt x="14" y="982"/>
                  </a:lnTo>
                  <a:lnTo>
                    <a:pt x="14" y="994"/>
                  </a:lnTo>
                  <a:lnTo>
                    <a:pt x="0" y="994"/>
                  </a:lnTo>
                  <a:lnTo>
                    <a:pt x="0" y="1007"/>
                  </a:lnTo>
                  <a:lnTo>
                    <a:pt x="0" y="1019"/>
                  </a:lnTo>
                  <a:close/>
                </a:path>
              </a:pathLst>
            </a:custGeom>
            <a:solidFill>
              <a:schemeClr val="accent1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3" name="Freeform 188"/>
            <p:cNvSpPr>
              <a:spLocks/>
            </p:cNvSpPr>
            <p:nvPr/>
          </p:nvSpPr>
          <p:spPr bwMode="auto">
            <a:xfrm>
              <a:off x="1838" y="2648"/>
              <a:ext cx="339" cy="320"/>
            </a:xfrm>
            <a:custGeom>
              <a:avLst/>
              <a:gdLst>
                <a:gd name="T0" fmla="*/ 12 w 709"/>
                <a:gd name="T1" fmla="*/ 190 h 647"/>
                <a:gd name="T2" fmla="*/ 23 w 709"/>
                <a:gd name="T3" fmla="*/ 201 h 647"/>
                <a:gd name="T4" fmla="*/ 30 w 709"/>
                <a:gd name="T5" fmla="*/ 214 h 647"/>
                <a:gd name="T6" fmla="*/ 53 w 709"/>
                <a:gd name="T7" fmla="*/ 219 h 647"/>
                <a:gd name="T8" fmla="*/ 69 w 709"/>
                <a:gd name="T9" fmla="*/ 231 h 647"/>
                <a:gd name="T10" fmla="*/ 81 w 709"/>
                <a:gd name="T11" fmla="*/ 231 h 647"/>
                <a:gd name="T12" fmla="*/ 104 w 709"/>
                <a:gd name="T13" fmla="*/ 237 h 647"/>
                <a:gd name="T14" fmla="*/ 121 w 709"/>
                <a:gd name="T15" fmla="*/ 243 h 647"/>
                <a:gd name="T16" fmla="*/ 127 w 709"/>
                <a:gd name="T17" fmla="*/ 261 h 647"/>
                <a:gd name="T18" fmla="*/ 132 w 709"/>
                <a:gd name="T19" fmla="*/ 279 h 647"/>
                <a:gd name="T20" fmla="*/ 138 w 709"/>
                <a:gd name="T21" fmla="*/ 285 h 647"/>
                <a:gd name="T22" fmla="*/ 150 w 709"/>
                <a:gd name="T23" fmla="*/ 296 h 647"/>
                <a:gd name="T24" fmla="*/ 150 w 709"/>
                <a:gd name="T25" fmla="*/ 309 h 647"/>
                <a:gd name="T26" fmla="*/ 155 w 709"/>
                <a:gd name="T27" fmla="*/ 314 h 647"/>
                <a:gd name="T28" fmla="*/ 173 w 709"/>
                <a:gd name="T29" fmla="*/ 303 h 647"/>
                <a:gd name="T30" fmla="*/ 190 w 709"/>
                <a:gd name="T31" fmla="*/ 290 h 647"/>
                <a:gd name="T32" fmla="*/ 207 w 709"/>
                <a:gd name="T33" fmla="*/ 279 h 647"/>
                <a:gd name="T34" fmla="*/ 213 w 709"/>
                <a:gd name="T35" fmla="*/ 255 h 647"/>
                <a:gd name="T36" fmla="*/ 230 w 709"/>
                <a:gd name="T37" fmla="*/ 243 h 647"/>
                <a:gd name="T38" fmla="*/ 316 w 709"/>
                <a:gd name="T39" fmla="*/ 249 h 647"/>
                <a:gd name="T40" fmla="*/ 328 w 709"/>
                <a:gd name="T41" fmla="*/ 243 h 647"/>
                <a:gd name="T42" fmla="*/ 310 w 709"/>
                <a:gd name="T43" fmla="*/ 231 h 647"/>
                <a:gd name="T44" fmla="*/ 259 w 709"/>
                <a:gd name="T45" fmla="*/ 201 h 647"/>
                <a:gd name="T46" fmla="*/ 247 w 709"/>
                <a:gd name="T47" fmla="*/ 190 h 647"/>
                <a:gd name="T48" fmla="*/ 252 w 709"/>
                <a:gd name="T49" fmla="*/ 172 h 647"/>
                <a:gd name="T50" fmla="*/ 259 w 709"/>
                <a:gd name="T51" fmla="*/ 160 h 647"/>
                <a:gd name="T52" fmla="*/ 247 w 709"/>
                <a:gd name="T53" fmla="*/ 148 h 647"/>
                <a:gd name="T54" fmla="*/ 247 w 709"/>
                <a:gd name="T55" fmla="*/ 124 h 647"/>
                <a:gd name="T56" fmla="*/ 241 w 709"/>
                <a:gd name="T57" fmla="*/ 106 h 647"/>
                <a:gd name="T58" fmla="*/ 241 w 709"/>
                <a:gd name="T59" fmla="*/ 95 h 647"/>
                <a:gd name="T60" fmla="*/ 236 w 709"/>
                <a:gd name="T61" fmla="*/ 89 h 647"/>
                <a:gd name="T62" fmla="*/ 230 w 709"/>
                <a:gd name="T63" fmla="*/ 71 h 647"/>
                <a:gd name="T64" fmla="*/ 230 w 709"/>
                <a:gd name="T65" fmla="*/ 59 h 647"/>
                <a:gd name="T66" fmla="*/ 230 w 709"/>
                <a:gd name="T67" fmla="*/ 47 h 647"/>
                <a:gd name="T68" fmla="*/ 219 w 709"/>
                <a:gd name="T69" fmla="*/ 35 h 647"/>
                <a:gd name="T70" fmla="*/ 219 w 709"/>
                <a:gd name="T71" fmla="*/ 11 h 647"/>
                <a:gd name="T72" fmla="*/ 219 w 709"/>
                <a:gd name="T73" fmla="*/ 0 h 647"/>
                <a:gd name="T74" fmla="*/ 201 w 709"/>
                <a:gd name="T75" fmla="*/ 6 h 647"/>
                <a:gd name="T76" fmla="*/ 184 w 709"/>
                <a:gd name="T77" fmla="*/ 11 h 647"/>
                <a:gd name="T78" fmla="*/ 173 w 709"/>
                <a:gd name="T79" fmla="*/ 11 h 647"/>
                <a:gd name="T80" fmla="*/ 167 w 709"/>
                <a:gd name="T81" fmla="*/ 18 h 647"/>
                <a:gd name="T82" fmla="*/ 115 w 709"/>
                <a:gd name="T83" fmla="*/ 30 h 647"/>
                <a:gd name="T84" fmla="*/ 87 w 709"/>
                <a:gd name="T85" fmla="*/ 89 h 647"/>
                <a:gd name="T86" fmla="*/ 87 w 709"/>
                <a:gd name="T87" fmla="*/ 95 h 647"/>
                <a:gd name="T88" fmla="*/ 81 w 709"/>
                <a:gd name="T89" fmla="*/ 100 h 647"/>
                <a:gd name="T90" fmla="*/ 76 w 709"/>
                <a:gd name="T91" fmla="*/ 106 h 647"/>
                <a:gd name="T92" fmla="*/ 58 w 709"/>
                <a:gd name="T93" fmla="*/ 113 h 647"/>
                <a:gd name="T94" fmla="*/ 58 w 709"/>
                <a:gd name="T95" fmla="*/ 137 h 647"/>
                <a:gd name="T96" fmla="*/ 58 w 709"/>
                <a:gd name="T97" fmla="*/ 148 h 647"/>
                <a:gd name="T98" fmla="*/ 46 w 709"/>
                <a:gd name="T99" fmla="*/ 160 h 647"/>
                <a:gd name="T100" fmla="*/ 30 w 709"/>
                <a:gd name="T101" fmla="*/ 172 h 647"/>
                <a:gd name="T102" fmla="*/ 12 w 709"/>
                <a:gd name="T103" fmla="*/ 184 h 64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09"/>
                <a:gd name="T157" fmla="*/ 0 h 647"/>
                <a:gd name="T158" fmla="*/ 709 w 709"/>
                <a:gd name="T159" fmla="*/ 647 h 64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09" h="647">
                  <a:moveTo>
                    <a:pt x="0" y="372"/>
                  </a:moveTo>
                  <a:lnTo>
                    <a:pt x="0" y="384"/>
                  </a:lnTo>
                  <a:lnTo>
                    <a:pt x="14" y="384"/>
                  </a:lnTo>
                  <a:lnTo>
                    <a:pt x="25" y="384"/>
                  </a:lnTo>
                  <a:lnTo>
                    <a:pt x="25" y="395"/>
                  </a:lnTo>
                  <a:lnTo>
                    <a:pt x="37" y="395"/>
                  </a:lnTo>
                  <a:lnTo>
                    <a:pt x="37" y="407"/>
                  </a:lnTo>
                  <a:lnTo>
                    <a:pt x="48" y="407"/>
                  </a:lnTo>
                  <a:lnTo>
                    <a:pt x="62" y="420"/>
                  </a:lnTo>
                  <a:lnTo>
                    <a:pt x="48" y="420"/>
                  </a:lnTo>
                  <a:lnTo>
                    <a:pt x="62" y="420"/>
                  </a:lnTo>
                  <a:lnTo>
                    <a:pt x="62" y="432"/>
                  </a:lnTo>
                  <a:lnTo>
                    <a:pt x="73" y="432"/>
                  </a:lnTo>
                  <a:lnTo>
                    <a:pt x="85" y="432"/>
                  </a:lnTo>
                  <a:lnTo>
                    <a:pt x="96" y="443"/>
                  </a:lnTo>
                  <a:lnTo>
                    <a:pt x="110" y="443"/>
                  </a:lnTo>
                  <a:lnTo>
                    <a:pt x="121" y="443"/>
                  </a:lnTo>
                  <a:lnTo>
                    <a:pt x="133" y="443"/>
                  </a:lnTo>
                  <a:lnTo>
                    <a:pt x="133" y="455"/>
                  </a:lnTo>
                  <a:lnTo>
                    <a:pt x="144" y="468"/>
                  </a:lnTo>
                  <a:lnTo>
                    <a:pt x="158" y="468"/>
                  </a:lnTo>
                  <a:lnTo>
                    <a:pt x="158" y="455"/>
                  </a:lnTo>
                  <a:lnTo>
                    <a:pt x="169" y="455"/>
                  </a:lnTo>
                  <a:lnTo>
                    <a:pt x="169" y="468"/>
                  </a:lnTo>
                  <a:lnTo>
                    <a:pt x="181" y="468"/>
                  </a:lnTo>
                  <a:lnTo>
                    <a:pt x="192" y="468"/>
                  </a:lnTo>
                  <a:lnTo>
                    <a:pt x="206" y="468"/>
                  </a:lnTo>
                  <a:lnTo>
                    <a:pt x="217" y="480"/>
                  </a:lnTo>
                  <a:lnTo>
                    <a:pt x="217" y="491"/>
                  </a:lnTo>
                  <a:lnTo>
                    <a:pt x="229" y="491"/>
                  </a:lnTo>
                  <a:lnTo>
                    <a:pt x="240" y="491"/>
                  </a:lnTo>
                  <a:lnTo>
                    <a:pt x="254" y="491"/>
                  </a:lnTo>
                  <a:lnTo>
                    <a:pt x="254" y="503"/>
                  </a:lnTo>
                  <a:lnTo>
                    <a:pt x="265" y="503"/>
                  </a:lnTo>
                  <a:lnTo>
                    <a:pt x="265" y="516"/>
                  </a:lnTo>
                  <a:lnTo>
                    <a:pt x="265" y="528"/>
                  </a:lnTo>
                  <a:lnTo>
                    <a:pt x="265" y="539"/>
                  </a:lnTo>
                  <a:lnTo>
                    <a:pt x="265" y="551"/>
                  </a:lnTo>
                  <a:lnTo>
                    <a:pt x="277" y="551"/>
                  </a:lnTo>
                  <a:lnTo>
                    <a:pt x="277" y="564"/>
                  </a:lnTo>
                  <a:lnTo>
                    <a:pt x="265" y="564"/>
                  </a:lnTo>
                  <a:lnTo>
                    <a:pt x="277" y="564"/>
                  </a:lnTo>
                  <a:lnTo>
                    <a:pt x="277" y="576"/>
                  </a:lnTo>
                  <a:lnTo>
                    <a:pt x="288" y="576"/>
                  </a:lnTo>
                  <a:lnTo>
                    <a:pt x="288" y="587"/>
                  </a:lnTo>
                  <a:lnTo>
                    <a:pt x="302" y="587"/>
                  </a:lnTo>
                  <a:lnTo>
                    <a:pt x="313" y="587"/>
                  </a:lnTo>
                  <a:lnTo>
                    <a:pt x="313" y="599"/>
                  </a:lnTo>
                  <a:lnTo>
                    <a:pt x="313" y="612"/>
                  </a:lnTo>
                  <a:lnTo>
                    <a:pt x="302" y="612"/>
                  </a:lnTo>
                  <a:lnTo>
                    <a:pt x="302" y="624"/>
                  </a:lnTo>
                  <a:lnTo>
                    <a:pt x="313" y="624"/>
                  </a:lnTo>
                  <a:lnTo>
                    <a:pt x="313" y="635"/>
                  </a:lnTo>
                  <a:lnTo>
                    <a:pt x="313" y="647"/>
                  </a:lnTo>
                  <a:lnTo>
                    <a:pt x="325" y="647"/>
                  </a:lnTo>
                  <a:lnTo>
                    <a:pt x="325" y="635"/>
                  </a:lnTo>
                  <a:lnTo>
                    <a:pt x="336" y="635"/>
                  </a:lnTo>
                  <a:lnTo>
                    <a:pt x="350" y="624"/>
                  </a:lnTo>
                  <a:lnTo>
                    <a:pt x="361" y="624"/>
                  </a:lnTo>
                  <a:lnTo>
                    <a:pt x="361" y="612"/>
                  </a:lnTo>
                  <a:lnTo>
                    <a:pt x="373" y="612"/>
                  </a:lnTo>
                  <a:lnTo>
                    <a:pt x="384" y="599"/>
                  </a:lnTo>
                  <a:lnTo>
                    <a:pt x="398" y="599"/>
                  </a:lnTo>
                  <a:lnTo>
                    <a:pt x="398" y="587"/>
                  </a:lnTo>
                  <a:lnTo>
                    <a:pt x="409" y="587"/>
                  </a:lnTo>
                  <a:lnTo>
                    <a:pt x="409" y="576"/>
                  </a:lnTo>
                  <a:lnTo>
                    <a:pt x="421" y="576"/>
                  </a:lnTo>
                  <a:lnTo>
                    <a:pt x="432" y="564"/>
                  </a:lnTo>
                  <a:lnTo>
                    <a:pt x="446" y="551"/>
                  </a:lnTo>
                  <a:lnTo>
                    <a:pt x="446" y="539"/>
                  </a:lnTo>
                  <a:lnTo>
                    <a:pt x="446" y="528"/>
                  </a:lnTo>
                  <a:lnTo>
                    <a:pt x="446" y="516"/>
                  </a:lnTo>
                  <a:lnTo>
                    <a:pt x="457" y="503"/>
                  </a:lnTo>
                  <a:lnTo>
                    <a:pt x="457" y="491"/>
                  </a:lnTo>
                  <a:lnTo>
                    <a:pt x="469" y="491"/>
                  </a:lnTo>
                  <a:lnTo>
                    <a:pt x="480" y="491"/>
                  </a:lnTo>
                  <a:lnTo>
                    <a:pt x="480" y="503"/>
                  </a:lnTo>
                  <a:lnTo>
                    <a:pt x="494" y="516"/>
                  </a:lnTo>
                  <a:lnTo>
                    <a:pt x="576" y="503"/>
                  </a:lnTo>
                  <a:lnTo>
                    <a:pt x="661" y="503"/>
                  </a:lnTo>
                  <a:lnTo>
                    <a:pt x="697" y="503"/>
                  </a:lnTo>
                  <a:lnTo>
                    <a:pt x="709" y="503"/>
                  </a:lnTo>
                  <a:lnTo>
                    <a:pt x="697" y="491"/>
                  </a:lnTo>
                  <a:lnTo>
                    <a:pt x="686" y="491"/>
                  </a:lnTo>
                  <a:lnTo>
                    <a:pt x="686" y="480"/>
                  </a:lnTo>
                  <a:lnTo>
                    <a:pt x="672" y="480"/>
                  </a:lnTo>
                  <a:lnTo>
                    <a:pt x="661" y="480"/>
                  </a:lnTo>
                  <a:lnTo>
                    <a:pt x="649" y="468"/>
                  </a:lnTo>
                  <a:lnTo>
                    <a:pt x="649" y="455"/>
                  </a:lnTo>
                  <a:lnTo>
                    <a:pt x="638" y="455"/>
                  </a:lnTo>
                  <a:lnTo>
                    <a:pt x="624" y="455"/>
                  </a:lnTo>
                  <a:lnTo>
                    <a:pt x="542" y="407"/>
                  </a:lnTo>
                  <a:lnTo>
                    <a:pt x="528" y="407"/>
                  </a:lnTo>
                  <a:lnTo>
                    <a:pt x="528" y="395"/>
                  </a:lnTo>
                  <a:lnTo>
                    <a:pt x="517" y="395"/>
                  </a:lnTo>
                  <a:lnTo>
                    <a:pt x="517" y="384"/>
                  </a:lnTo>
                  <a:lnTo>
                    <a:pt x="517" y="372"/>
                  </a:lnTo>
                  <a:lnTo>
                    <a:pt x="528" y="372"/>
                  </a:lnTo>
                  <a:lnTo>
                    <a:pt x="528" y="359"/>
                  </a:lnTo>
                  <a:lnTo>
                    <a:pt x="528" y="347"/>
                  </a:lnTo>
                  <a:lnTo>
                    <a:pt x="542" y="347"/>
                  </a:lnTo>
                  <a:lnTo>
                    <a:pt x="542" y="336"/>
                  </a:lnTo>
                  <a:lnTo>
                    <a:pt x="528" y="336"/>
                  </a:lnTo>
                  <a:lnTo>
                    <a:pt x="542" y="324"/>
                  </a:lnTo>
                  <a:lnTo>
                    <a:pt x="528" y="324"/>
                  </a:lnTo>
                  <a:lnTo>
                    <a:pt x="528" y="311"/>
                  </a:lnTo>
                  <a:lnTo>
                    <a:pt x="528" y="299"/>
                  </a:lnTo>
                  <a:lnTo>
                    <a:pt x="517" y="299"/>
                  </a:lnTo>
                  <a:lnTo>
                    <a:pt x="517" y="288"/>
                  </a:lnTo>
                  <a:lnTo>
                    <a:pt x="517" y="276"/>
                  </a:lnTo>
                  <a:lnTo>
                    <a:pt x="517" y="263"/>
                  </a:lnTo>
                  <a:lnTo>
                    <a:pt x="517" y="251"/>
                  </a:lnTo>
                  <a:lnTo>
                    <a:pt x="517" y="240"/>
                  </a:lnTo>
                  <a:lnTo>
                    <a:pt x="505" y="240"/>
                  </a:lnTo>
                  <a:lnTo>
                    <a:pt x="505" y="228"/>
                  </a:lnTo>
                  <a:lnTo>
                    <a:pt x="505" y="215"/>
                  </a:lnTo>
                  <a:lnTo>
                    <a:pt x="505" y="203"/>
                  </a:lnTo>
                  <a:lnTo>
                    <a:pt x="517" y="203"/>
                  </a:lnTo>
                  <a:lnTo>
                    <a:pt x="517" y="192"/>
                  </a:lnTo>
                  <a:lnTo>
                    <a:pt x="505" y="192"/>
                  </a:lnTo>
                  <a:lnTo>
                    <a:pt x="517" y="192"/>
                  </a:lnTo>
                  <a:lnTo>
                    <a:pt x="505" y="192"/>
                  </a:lnTo>
                  <a:lnTo>
                    <a:pt x="505" y="180"/>
                  </a:lnTo>
                  <a:lnTo>
                    <a:pt x="494" y="180"/>
                  </a:lnTo>
                  <a:lnTo>
                    <a:pt x="494" y="167"/>
                  </a:lnTo>
                  <a:lnTo>
                    <a:pt x="480" y="167"/>
                  </a:lnTo>
                  <a:lnTo>
                    <a:pt x="480" y="155"/>
                  </a:lnTo>
                  <a:lnTo>
                    <a:pt x="480" y="144"/>
                  </a:lnTo>
                  <a:lnTo>
                    <a:pt x="494" y="144"/>
                  </a:lnTo>
                  <a:lnTo>
                    <a:pt x="494" y="132"/>
                  </a:lnTo>
                  <a:lnTo>
                    <a:pt x="494" y="119"/>
                  </a:lnTo>
                  <a:lnTo>
                    <a:pt x="480" y="119"/>
                  </a:lnTo>
                  <a:lnTo>
                    <a:pt x="494" y="119"/>
                  </a:lnTo>
                  <a:lnTo>
                    <a:pt x="494" y="107"/>
                  </a:lnTo>
                  <a:lnTo>
                    <a:pt x="480" y="107"/>
                  </a:lnTo>
                  <a:lnTo>
                    <a:pt x="480" y="96"/>
                  </a:lnTo>
                  <a:lnTo>
                    <a:pt x="469" y="96"/>
                  </a:lnTo>
                  <a:lnTo>
                    <a:pt x="469" y="84"/>
                  </a:lnTo>
                  <a:lnTo>
                    <a:pt x="457" y="84"/>
                  </a:lnTo>
                  <a:lnTo>
                    <a:pt x="457" y="71"/>
                  </a:lnTo>
                  <a:lnTo>
                    <a:pt x="446" y="60"/>
                  </a:lnTo>
                  <a:lnTo>
                    <a:pt x="457" y="48"/>
                  </a:lnTo>
                  <a:lnTo>
                    <a:pt x="457" y="36"/>
                  </a:lnTo>
                  <a:lnTo>
                    <a:pt x="457" y="23"/>
                  </a:lnTo>
                  <a:lnTo>
                    <a:pt x="446" y="23"/>
                  </a:lnTo>
                  <a:lnTo>
                    <a:pt x="457" y="23"/>
                  </a:lnTo>
                  <a:lnTo>
                    <a:pt x="457" y="12"/>
                  </a:lnTo>
                  <a:lnTo>
                    <a:pt x="457" y="0"/>
                  </a:lnTo>
                  <a:lnTo>
                    <a:pt x="446" y="0"/>
                  </a:lnTo>
                  <a:lnTo>
                    <a:pt x="446" y="12"/>
                  </a:lnTo>
                  <a:lnTo>
                    <a:pt x="432" y="12"/>
                  </a:lnTo>
                  <a:lnTo>
                    <a:pt x="421" y="12"/>
                  </a:lnTo>
                  <a:lnTo>
                    <a:pt x="409" y="12"/>
                  </a:lnTo>
                  <a:lnTo>
                    <a:pt x="398" y="12"/>
                  </a:lnTo>
                  <a:lnTo>
                    <a:pt x="398" y="23"/>
                  </a:lnTo>
                  <a:lnTo>
                    <a:pt x="384" y="23"/>
                  </a:lnTo>
                  <a:lnTo>
                    <a:pt x="373" y="23"/>
                  </a:lnTo>
                  <a:lnTo>
                    <a:pt x="373" y="12"/>
                  </a:lnTo>
                  <a:lnTo>
                    <a:pt x="361" y="12"/>
                  </a:lnTo>
                  <a:lnTo>
                    <a:pt x="361" y="23"/>
                  </a:lnTo>
                  <a:lnTo>
                    <a:pt x="361" y="12"/>
                  </a:lnTo>
                  <a:lnTo>
                    <a:pt x="350" y="12"/>
                  </a:lnTo>
                  <a:lnTo>
                    <a:pt x="350" y="23"/>
                  </a:lnTo>
                  <a:lnTo>
                    <a:pt x="350" y="36"/>
                  </a:lnTo>
                  <a:lnTo>
                    <a:pt x="336" y="48"/>
                  </a:lnTo>
                  <a:lnTo>
                    <a:pt x="325" y="48"/>
                  </a:lnTo>
                  <a:lnTo>
                    <a:pt x="325" y="60"/>
                  </a:lnTo>
                  <a:lnTo>
                    <a:pt x="240" y="60"/>
                  </a:lnTo>
                  <a:lnTo>
                    <a:pt x="240" y="155"/>
                  </a:lnTo>
                  <a:lnTo>
                    <a:pt x="192" y="155"/>
                  </a:lnTo>
                  <a:lnTo>
                    <a:pt x="181" y="167"/>
                  </a:lnTo>
                  <a:lnTo>
                    <a:pt x="181" y="180"/>
                  </a:lnTo>
                  <a:lnTo>
                    <a:pt x="181" y="167"/>
                  </a:lnTo>
                  <a:lnTo>
                    <a:pt x="181" y="180"/>
                  </a:lnTo>
                  <a:lnTo>
                    <a:pt x="169" y="180"/>
                  </a:lnTo>
                  <a:lnTo>
                    <a:pt x="181" y="192"/>
                  </a:lnTo>
                  <a:lnTo>
                    <a:pt x="169" y="192"/>
                  </a:lnTo>
                  <a:lnTo>
                    <a:pt x="181" y="192"/>
                  </a:lnTo>
                  <a:lnTo>
                    <a:pt x="169" y="192"/>
                  </a:lnTo>
                  <a:lnTo>
                    <a:pt x="169" y="203"/>
                  </a:lnTo>
                  <a:lnTo>
                    <a:pt x="181" y="203"/>
                  </a:lnTo>
                  <a:lnTo>
                    <a:pt x="169" y="203"/>
                  </a:lnTo>
                  <a:lnTo>
                    <a:pt x="169" y="215"/>
                  </a:lnTo>
                  <a:lnTo>
                    <a:pt x="158" y="215"/>
                  </a:lnTo>
                  <a:lnTo>
                    <a:pt x="144" y="215"/>
                  </a:lnTo>
                  <a:lnTo>
                    <a:pt x="133" y="215"/>
                  </a:lnTo>
                  <a:lnTo>
                    <a:pt x="121" y="215"/>
                  </a:lnTo>
                  <a:lnTo>
                    <a:pt x="121" y="228"/>
                  </a:lnTo>
                  <a:lnTo>
                    <a:pt x="121" y="240"/>
                  </a:lnTo>
                  <a:lnTo>
                    <a:pt x="121" y="251"/>
                  </a:lnTo>
                  <a:lnTo>
                    <a:pt x="121" y="263"/>
                  </a:lnTo>
                  <a:lnTo>
                    <a:pt x="121" y="276"/>
                  </a:lnTo>
                  <a:lnTo>
                    <a:pt x="133" y="276"/>
                  </a:lnTo>
                  <a:lnTo>
                    <a:pt x="133" y="288"/>
                  </a:lnTo>
                  <a:lnTo>
                    <a:pt x="133" y="299"/>
                  </a:lnTo>
                  <a:lnTo>
                    <a:pt x="121" y="299"/>
                  </a:lnTo>
                  <a:lnTo>
                    <a:pt x="110" y="299"/>
                  </a:lnTo>
                  <a:lnTo>
                    <a:pt x="96" y="299"/>
                  </a:lnTo>
                  <a:lnTo>
                    <a:pt x="96" y="311"/>
                  </a:lnTo>
                  <a:lnTo>
                    <a:pt x="96" y="324"/>
                  </a:lnTo>
                  <a:lnTo>
                    <a:pt x="85" y="336"/>
                  </a:lnTo>
                  <a:lnTo>
                    <a:pt x="73" y="336"/>
                  </a:lnTo>
                  <a:lnTo>
                    <a:pt x="73" y="347"/>
                  </a:lnTo>
                  <a:lnTo>
                    <a:pt x="62" y="347"/>
                  </a:lnTo>
                  <a:lnTo>
                    <a:pt x="62" y="359"/>
                  </a:lnTo>
                  <a:lnTo>
                    <a:pt x="48" y="359"/>
                  </a:lnTo>
                  <a:lnTo>
                    <a:pt x="37" y="359"/>
                  </a:lnTo>
                  <a:lnTo>
                    <a:pt x="25" y="372"/>
                  </a:lnTo>
                  <a:lnTo>
                    <a:pt x="14" y="372"/>
                  </a:lnTo>
                  <a:lnTo>
                    <a:pt x="0" y="372"/>
                  </a:lnTo>
                  <a:close/>
                </a:path>
              </a:pathLst>
            </a:custGeom>
            <a:solidFill>
              <a:schemeClr val="accent1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4" name="Freeform 189"/>
            <p:cNvSpPr>
              <a:spLocks/>
            </p:cNvSpPr>
            <p:nvPr/>
          </p:nvSpPr>
          <p:spPr bwMode="auto">
            <a:xfrm>
              <a:off x="1866" y="1549"/>
              <a:ext cx="605" cy="357"/>
            </a:xfrm>
            <a:custGeom>
              <a:avLst/>
              <a:gdLst>
                <a:gd name="T0" fmla="*/ 5 w 1259"/>
                <a:gd name="T1" fmla="*/ 6 h 720"/>
                <a:gd name="T2" fmla="*/ 5 w 1259"/>
                <a:gd name="T3" fmla="*/ 17 h 720"/>
                <a:gd name="T4" fmla="*/ 16 w 1259"/>
                <a:gd name="T5" fmla="*/ 30 h 720"/>
                <a:gd name="T6" fmla="*/ 23 w 1259"/>
                <a:gd name="T7" fmla="*/ 41 h 720"/>
                <a:gd name="T8" fmla="*/ 34 w 1259"/>
                <a:gd name="T9" fmla="*/ 54 h 720"/>
                <a:gd name="T10" fmla="*/ 39 w 1259"/>
                <a:gd name="T11" fmla="*/ 59 h 720"/>
                <a:gd name="T12" fmla="*/ 46 w 1259"/>
                <a:gd name="T13" fmla="*/ 77 h 720"/>
                <a:gd name="T14" fmla="*/ 46 w 1259"/>
                <a:gd name="T15" fmla="*/ 89 h 720"/>
                <a:gd name="T16" fmla="*/ 34 w 1259"/>
                <a:gd name="T17" fmla="*/ 101 h 720"/>
                <a:gd name="T18" fmla="*/ 23 w 1259"/>
                <a:gd name="T19" fmla="*/ 101 h 720"/>
                <a:gd name="T20" fmla="*/ 11 w 1259"/>
                <a:gd name="T21" fmla="*/ 101 h 720"/>
                <a:gd name="T22" fmla="*/ 16 w 1259"/>
                <a:gd name="T23" fmla="*/ 125 h 720"/>
                <a:gd name="T24" fmla="*/ 23 w 1259"/>
                <a:gd name="T25" fmla="*/ 143 h 720"/>
                <a:gd name="T26" fmla="*/ 34 w 1259"/>
                <a:gd name="T27" fmla="*/ 160 h 720"/>
                <a:gd name="T28" fmla="*/ 34 w 1259"/>
                <a:gd name="T29" fmla="*/ 173 h 720"/>
                <a:gd name="T30" fmla="*/ 34 w 1259"/>
                <a:gd name="T31" fmla="*/ 184 h 720"/>
                <a:gd name="T32" fmla="*/ 34 w 1259"/>
                <a:gd name="T33" fmla="*/ 208 h 720"/>
                <a:gd name="T34" fmla="*/ 39 w 1259"/>
                <a:gd name="T35" fmla="*/ 220 h 720"/>
                <a:gd name="T36" fmla="*/ 39 w 1259"/>
                <a:gd name="T37" fmla="*/ 243 h 720"/>
                <a:gd name="T38" fmla="*/ 46 w 1259"/>
                <a:gd name="T39" fmla="*/ 262 h 720"/>
                <a:gd name="T40" fmla="*/ 57 w 1259"/>
                <a:gd name="T41" fmla="*/ 279 h 720"/>
                <a:gd name="T42" fmla="*/ 74 w 1259"/>
                <a:gd name="T43" fmla="*/ 297 h 720"/>
                <a:gd name="T44" fmla="*/ 86 w 1259"/>
                <a:gd name="T45" fmla="*/ 303 h 720"/>
                <a:gd name="T46" fmla="*/ 103 w 1259"/>
                <a:gd name="T47" fmla="*/ 297 h 720"/>
                <a:gd name="T48" fmla="*/ 115 w 1259"/>
                <a:gd name="T49" fmla="*/ 286 h 720"/>
                <a:gd name="T50" fmla="*/ 126 w 1259"/>
                <a:gd name="T51" fmla="*/ 286 h 720"/>
                <a:gd name="T52" fmla="*/ 144 w 1259"/>
                <a:gd name="T53" fmla="*/ 286 h 720"/>
                <a:gd name="T54" fmla="*/ 161 w 1259"/>
                <a:gd name="T55" fmla="*/ 279 h 720"/>
                <a:gd name="T56" fmla="*/ 173 w 1259"/>
                <a:gd name="T57" fmla="*/ 273 h 720"/>
                <a:gd name="T58" fmla="*/ 190 w 1259"/>
                <a:gd name="T59" fmla="*/ 279 h 720"/>
                <a:gd name="T60" fmla="*/ 201 w 1259"/>
                <a:gd name="T61" fmla="*/ 291 h 720"/>
                <a:gd name="T62" fmla="*/ 224 w 1259"/>
                <a:gd name="T63" fmla="*/ 297 h 720"/>
                <a:gd name="T64" fmla="*/ 224 w 1259"/>
                <a:gd name="T65" fmla="*/ 315 h 720"/>
                <a:gd name="T66" fmla="*/ 236 w 1259"/>
                <a:gd name="T67" fmla="*/ 326 h 720"/>
                <a:gd name="T68" fmla="*/ 254 w 1259"/>
                <a:gd name="T69" fmla="*/ 333 h 720"/>
                <a:gd name="T70" fmla="*/ 270 w 1259"/>
                <a:gd name="T71" fmla="*/ 345 h 720"/>
                <a:gd name="T72" fmla="*/ 300 w 1259"/>
                <a:gd name="T73" fmla="*/ 350 h 720"/>
                <a:gd name="T74" fmla="*/ 311 w 1259"/>
                <a:gd name="T75" fmla="*/ 350 h 720"/>
                <a:gd name="T76" fmla="*/ 334 w 1259"/>
                <a:gd name="T77" fmla="*/ 350 h 720"/>
                <a:gd name="T78" fmla="*/ 351 w 1259"/>
                <a:gd name="T79" fmla="*/ 350 h 720"/>
                <a:gd name="T80" fmla="*/ 362 w 1259"/>
                <a:gd name="T81" fmla="*/ 345 h 720"/>
                <a:gd name="T82" fmla="*/ 380 w 1259"/>
                <a:gd name="T83" fmla="*/ 350 h 720"/>
                <a:gd name="T84" fmla="*/ 397 w 1259"/>
                <a:gd name="T85" fmla="*/ 357 h 720"/>
                <a:gd name="T86" fmla="*/ 408 w 1259"/>
                <a:gd name="T87" fmla="*/ 357 h 720"/>
                <a:gd name="T88" fmla="*/ 408 w 1259"/>
                <a:gd name="T89" fmla="*/ 291 h 720"/>
                <a:gd name="T90" fmla="*/ 472 w 1259"/>
                <a:gd name="T91" fmla="*/ 291 h 720"/>
                <a:gd name="T92" fmla="*/ 507 w 1259"/>
                <a:gd name="T93" fmla="*/ 279 h 720"/>
                <a:gd name="T94" fmla="*/ 570 w 1259"/>
                <a:gd name="T95" fmla="*/ 243 h 720"/>
                <a:gd name="T96" fmla="*/ 605 w 1259"/>
                <a:gd name="T97" fmla="*/ 214 h 720"/>
                <a:gd name="T98" fmla="*/ 605 w 1259"/>
                <a:gd name="T99" fmla="*/ 184 h 720"/>
                <a:gd name="T100" fmla="*/ 605 w 1259"/>
                <a:gd name="T101" fmla="*/ 149 h 720"/>
                <a:gd name="T102" fmla="*/ 605 w 1259"/>
                <a:gd name="T103" fmla="*/ 119 h 720"/>
                <a:gd name="T104" fmla="*/ 605 w 1259"/>
                <a:gd name="T105" fmla="*/ 89 h 720"/>
                <a:gd name="T106" fmla="*/ 484 w 1259"/>
                <a:gd name="T107" fmla="*/ 83 h 720"/>
                <a:gd name="T108" fmla="*/ 385 w 1259"/>
                <a:gd name="T109" fmla="*/ 48 h 720"/>
                <a:gd name="T110" fmla="*/ 316 w 1259"/>
                <a:gd name="T111" fmla="*/ 0 h 72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259"/>
                <a:gd name="T169" fmla="*/ 0 h 720"/>
                <a:gd name="T170" fmla="*/ 1259 w 1259"/>
                <a:gd name="T171" fmla="*/ 720 h 72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259" h="720">
                  <a:moveTo>
                    <a:pt x="0" y="0"/>
                  </a:moveTo>
                  <a:lnTo>
                    <a:pt x="11" y="0"/>
                  </a:lnTo>
                  <a:lnTo>
                    <a:pt x="23" y="12"/>
                  </a:lnTo>
                  <a:lnTo>
                    <a:pt x="11" y="12"/>
                  </a:lnTo>
                  <a:lnTo>
                    <a:pt x="11" y="23"/>
                  </a:lnTo>
                  <a:lnTo>
                    <a:pt x="23" y="23"/>
                  </a:lnTo>
                  <a:lnTo>
                    <a:pt x="11" y="23"/>
                  </a:lnTo>
                  <a:lnTo>
                    <a:pt x="11" y="35"/>
                  </a:lnTo>
                  <a:lnTo>
                    <a:pt x="23" y="35"/>
                  </a:lnTo>
                  <a:lnTo>
                    <a:pt x="23" y="48"/>
                  </a:lnTo>
                  <a:lnTo>
                    <a:pt x="23" y="60"/>
                  </a:lnTo>
                  <a:lnTo>
                    <a:pt x="34" y="60"/>
                  </a:lnTo>
                  <a:lnTo>
                    <a:pt x="48" y="71"/>
                  </a:lnTo>
                  <a:lnTo>
                    <a:pt x="59" y="71"/>
                  </a:lnTo>
                  <a:lnTo>
                    <a:pt x="59" y="83"/>
                  </a:lnTo>
                  <a:lnTo>
                    <a:pt x="48" y="83"/>
                  </a:lnTo>
                  <a:lnTo>
                    <a:pt x="48" y="96"/>
                  </a:lnTo>
                  <a:lnTo>
                    <a:pt x="48" y="108"/>
                  </a:lnTo>
                  <a:lnTo>
                    <a:pt x="59" y="108"/>
                  </a:lnTo>
                  <a:lnTo>
                    <a:pt x="71" y="108"/>
                  </a:lnTo>
                  <a:lnTo>
                    <a:pt x="71" y="119"/>
                  </a:lnTo>
                  <a:lnTo>
                    <a:pt x="82" y="119"/>
                  </a:lnTo>
                  <a:lnTo>
                    <a:pt x="82" y="108"/>
                  </a:lnTo>
                  <a:lnTo>
                    <a:pt x="82" y="119"/>
                  </a:lnTo>
                  <a:lnTo>
                    <a:pt x="96" y="119"/>
                  </a:lnTo>
                  <a:lnTo>
                    <a:pt x="96" y="131"/>
                  </a:lnTo>
                  <a:lnTo>
                    <a:pt x="96" y="144"/>
                  </a:lnTo>
                  <a:lnTo>
                    <a:pt x="96" y="156"/>
                  </a:lnTo>
                  <a:lnTo>
                    <a:pt x="96" y="167"/>
                  </a:lnTo>
                  <a:lnTo>
                    <a:pt x="107" y="167"/>
                  </a:lnTo>
                  <a:lnTo>
                    <a:pt x="107" y="179"/>
                  </a:lnTo>
                  <a:lnTo>
                    <a:pt x="96" y="179"/>
                  </a:lnTo>
                  <a:lnTo>
                    <a:pt x="82" y="179"/>
                  </a:lnTo>
                  <a:lnTo>
                    <a:pt x="82" y="192"/>
                  </a:lnTo>
                  <a:lnTo>
                    <a:pt x="82" y="204"/>
                  </a:lnTo>
                  <a:lnTo>
                    <a:pt x="71" y="204"/>
                  </a:lnTo>
                  <a:lnTo>
                    <a:pt x="71" y="215"/>
                  </a:lnTo>
                  <a:lnTo>
                    <a:pt x="59" y="215"/>
                  </a:lnTo>
                  <a:lnTo>
                    <a:pt x="59" y="204"/>
                  </a:lnTo>
                  <a:lnTo>
                    <a:pt x="48" y="204"/>
                  </a:lnTo>
                  <a:lnTo>
                    <a:pt x="48" y="215"/>
                  </a:lnTo>
                  <a:lnTo>
                    <a:pt x="48" y="204"/>
                  </a:lnTo>
                  <a:lnTo>
                    <a:pt x="34" y="204"/>
                  </a:lnTo>
                  <a:lnTo>
                    <a:pt x="23" y="204"/>
                  </a:lnTo>
                  <a:lnTo>
                    <a:pt x="23" y="215"/>
                  </a:lnTo>
                  <a:lnTo>
                    <a:pt x="23" y="227"/>
                  </a:lnTo>
                  <a:lnTo>
                    <a:pt x="23" y="240"/>
                  </a:lnTo>
                  <a:lnTo>
                    <a:pt x="34" y="252"/>
                  </a:lnTo>
                  <a:lnTo>
                    <a:pt x="48" y="252"/>
                  </a:lnTo>
                  <a:lnTo>
                    <a:pt x="48" y="263"/>
                  </a:lnTo>
                  <a:lnTo>
                    <a:pt x="48" y="275"/>
                  </a:lnTo>
                  <a:lnTo>
                    <a:pt x="48" y="288"/>
                  </a:lnTo>
                  <a:lnTo>
                    <a:pt x="59" y="288"/>
                  </a:lnTo>
                  <a:lnTo>
                    <a:pt x="59" y="300"/>
                  </a:lnTo>
                  <a:lnTo>
                    <a:pt x="71" y="311"/>
                  </a:lnTo>
                  <a:lnTo>
                    <a:pt x="71" y="323"/>
                  </a:lnTo>
                  <a:lnTo>
                    <a:pt x="71" y="336"/>
                  </a:lnTo>
                  <a:lnTo>
                    <a:pt x="71" y="348"/>
                  </a:lnTo>
                  <a:lnTo>
                    <a:pt x="82" y="348"/>
                  </a:lnTo>
                  <a:lnTo>
                    <a:pt x="71" y="348"/>
                  </a:lnTo>
                  <a:lnTo>
                    <a:pt x="71" y="359"/>
                  </a:lnTo>
                  <a:lnTo>
                    <a:pt x="82" y="359"/>
                  </a:lnTo>
                  <a:lnTo>
                    <a:pt x="71" y="359"/>
                  </a:lnTo>
                  <a:lnTo>
                    <a:pt x="71" y="371"/>
                  </a:lnTo>
                  <a:lnTo>
                    <a:pt x="71" y="384"/>
                  </a:lnTo>
                  <a:lnTo>
                    <a:pt x="71" y="396"/>
                  </a:lnTo>
                  <a:lnTo>
                    <a:pt x="71" y="407"/>
                  </a:lnTo>
                  <a:lnTo>
                    <a:pt x="71" y="419"/>
                  </a:lnTo>
                  <a:lnTo>
                    <a:pt x="71" y="432"/>
                  </a:lnTo>
                  <a:lnTo>
                    <a:pt x="82" y="432"/>
                  </a:lnTo>
                  <a:lnTo>
                    <a:pt x="71" y="444"/>
                  </a:lnTo>
                  <a:lnTo>
                    <a:pt x="82" y="444"/>
                  </a:lnTo>
                  <a:lnTo>
                    <a:pt x="82" y="455"/>
                  </a:lnTo>
                  <a:lnTo>
                    <a:pt x="82" y="467"/>
                  </a:lnTo>
                  <a:lnTo>
                    <a:pt x="82" y="480"/>
                  </a:lnTo>
                  <a:lnTo>
                    <a:pt x="82" y="491"/>
                  </a:lnTo>
                  <a:lnTo>
                    <a:pt x="82" y="503"/>
                  </a:lnTo>
                  <a:lnTo>
                    <a:pt x="82" y="515"/>
                  </a:lnTo>
                  <a:lnTo>
                    <a:pt x="96" y="515"/>
                  </a:lnTo>
                  <a:lnTo>
                    <a:pt x="96" y="528"/>
                  </a:lnTo>
                  <a:lnTo>
                    <a:pt x="107" y="539"/>
                  </a:lnTo>
                  <a:lnTo>
                    <a:pt x="107" y="551"/>
                  </a:lnTo>
                  <a:lnTo>
                    <a:pt x="119" y="551"/>
                  </a:lnTo>
                  <a:lnTo>
                    <a:pt x="119" y="563"/>
                  </a:lnTo>
                  <a:lnTo>
                    <a:pt x="119" y="576"/>
                  </a:lnTo>
                  <a:lnTo>
                    <a:pt x="130" y="576"/>
                  </a:lnTo>
                  <a:lnTo>
                    <a:pt x="144" y="587"/>
                  </a:lnTo>
                  <a:lnTo>
                    <a:pt x="155" y="599"/>
                  </a:lnTo>
                  <a:lnTo>
                    <a:pt x="155" y="587"/>
                  </a:lnTo>
                  <a:lnTo>
                    <a:pt x="167" y="587"/>
                  </a:lnTo>
                  <a:lnTo>
                    <a:pt x="167" y="599"/>
                  </a:lnTo>
                  <a:lnTo>
                    <a:pt x="178" y="611"/>
                  </a:lnTo>
                  <a:lnTo>
                    <a:pt x="192" y="611"/>
                  </a:lnTo>
                  <a:lnTo>
                    <a:pt x="192" y="599"/>
                  </a:lnTo>
                  <a:lnTo>
                    <a:pt x="203" y="599"/>
                  </a:lnTo>
                  <a:lnTo>
                    <a:pt x="215" y="599"/>
                  </a:lnTo>
                  <a:lnTo>
                    <a:pt x="215" y="587"/>
                  </a:lnTo>
                  <a:lnTo>
                    <a:pt x="226" y="587"/>
                  </a:lnTo>
                  <a:lnTo>
                    <a:pt x="240" y="587"/>
                  </a:lnTo>
                  <a:lnTo>
                    <a:pt x="240" y="576"/>
                  </a:lnTo>
                  <a:lnTo>
                    <a:pt x="251" y="576"/>
                  </a:lnTo>
                  <a:lnTo>
                    <a:pt x="251" y="587"/>
                  </a:lnTo>
                  <a:lnTo>
                    <a:pt x="263" y="587"/>
                  </a:lnTo>
                  <a:lnTo>
                    <a:pt x="263" y="576"/>
                  </a:lnTo>
                  <a:lnTo>
                    <a:pt x="274" y="587"/>
                  </a:lnTo>
                  <a:lnTo>
                    <a:pt x="274" y="576"/>
                  </a:lnTo>
                  <a:lnTo>
                    <a:pt x="288" y="576"/>
                  </a:lnTo>
                  <a:lnTo>
                    <a:pt x="299" y="576"/>
                  </a:lnTo>
                  <a:lnTo>
                    <a:pt x="299" y="563"/>
                  </a:lnTo>
                  <a:lnTo>
                    <a:pt x="311" y="563"/>
                  </a:lnTo>
                  <a:lnTo>
                    <a:pt x="322" y="563"/>
                  </a:lnTo>
                  <a:lnTo>
                    <a:pt x="336" y="563"/>
                  </a:lnTo>
                  <a:lnTo>
                    <a:pt x="347" y="563"/>
                  </a:lnTo>
                  <a:lnTo>
                    <a:pt x="359" y="563"/>
                  </a:lnTo>
                  <a:lnTo>
                    <a:pt x="347" y="551"/>
                  </a:lnTo>
                  <a:lnTo>
                    <a:pt x="359" y="551"/>
                  </a:lnTo>
                  <a:lnTo>
                    <a:pt x="370" y="551"/>
                  </a:lnTo>
                  <a:lnTo>
                    <a:pt x="384" y="551"/>
                  </a:lnTo>
                  <a:lnTo>
                    <a:pt x="384" y="563"/>
                  </a:lnTo>
                  <a:lnTo>
                    <a:pt x="395" y="563"/>
                  </a:lnTo>
                  <a:lnTo>
                    <a:pt x="395" y="576"/>
                  </a:lnTo>
                  <a:lnTo>
                    <a:pt x="395" y="587"/>
                  </a:lnTo>
                  <a:lnTo>
                    <a:pt x="407" y="587"/>
                  </a:lnTo>
                  <a:lnTo>
                    <a:pt x="418" y="587"/>
                  </a:lnTo>
                  <a:lnTo>
                    <a:pt x="432" y="587"/>
                  </a:lnTo>
                  <a:lnTo>
                    <a:pt x="443" y="599"/>
                  </a:lnTo>
                  <a:lnTo>
                    <a:pt x="455" y="599"/>
                  </a:lnTo>
                  <a:lnTo>
                    <a:pt x="466" y="599"/>
                  </a:lnTo>
                  <a:lnTo>
                    <a:pt x="466" y="611"/>
                  </a:lnTo>
                  <a:lnTo>
                    <a:pt x="466" y="624"/>
                  </a:lnTo>
                  <a:lnTo>
                    <a:pt x="480" y="624"/>
                  </a:lnTo>
                  <a:lnTo>
                    <a:pt x="466" y="635"/>
                  </a:lnTo>
                  <a:lnTo>
                    <a:pt x="480" y="635"/>
                  </a:lnTo>
                  <a:lnTo>
                    <a:pt x="480" y="647"/>
                  </a:lnTo>
                  <a:lnTo>
                    <a:pt x="480" y="658"/>
                  </a:lnTo>
                  <a:lnTo>
                    <a:pt x="491" y="658"/>
                  </a:lnTo>
                  <a:lnTo>
                    <a:pt x="503" y="672"/>
                  </a:lnTo>
                  <a:lnTo>
                    <a:pt x="514" y="658"/>
                  </a:lnTo>
                  <a:lnTo>
                    <a:pt x="528" y="658"/>
                  </a:lnTo>
                  <a:lnTo>
                    <a:pt x="528" y="672"/>
                  </a:lnTo>
                  <a:lnTo>
                    <a:pt x="539" y="672"/>
                  </a:lnTo>
                  <a:lnTo>
                    <a:pt x="551" y="672"/>
                  </a:lnTo>
                  <a:lnTo>
                    <a:pt x="551" y="683"/>
                  </a:lnTo>
                  <a:lnTo>
                    <a:pt x="562" y="695"/>
                  </a:lnTo>
                  <a:lnTo>
                    <a:pt x="576" y="706"/>
                  </a:lnTo>
                  <a:lnTo>
                    <a:pt x="599" y="706"/>
                  </a:lnTo>
                  <a:lnTo>
                    <a:pt x="610" y="706"/>
                  </a:lnTo>
                  <a:lnTo>
                    <a:pt x="624" y="706"/>
                  </a:lnTo>
                  <a:lnTo>
                    <a:pt x="624" y="720"/>
                  </a:lnTo>
                  <a:lnTo>
                    <a:pt x="635" y="720"/>
                  </a:lnTo>
                  <a:lnTo>
                    <a:pt x="635" y="706"/>
                  </a:lnTo>
                  <a:lnTo>
                    <a:pt x="647" y="706"/>
                  </a:lnTo>
                  <a:lnTo>
                    <a:pt x="658" y="706"/>
                  </a:lnTo>
                  <a:lnTo>
                    <a:pt x="672" y="706"/>
                  </a:lnTo>
                  <a:lnTo>
                    <a:pt x="683" y="706"/>
                  </a:lnTo>
                  <a:lnTo>
                    <a:pt x="695" y="706"/>
                  </a:lnTo>
                  <a:lnTo>
                    <a:pt x="706" y="706"/>
                  </a:lnTo>
                  <a:lnTo>
                    <a:pt x="720" y="706"/>
                  </a:lnTo>
                  <a:lnTo>
                    <a:pt x="731" y="695"/>
                  </a:lnTo>
                  <a:lnTo>
                    <a:pt x="731" y="706"/>
                  </a:lnTo>
                  <a:lnTo>
                    <a:pt x="743" y="706"/>
                  </a:lnTo>
                  <a:lnTo>
                    <a:pt x="743" y="695"/>
                  </a:lnTo>
                  <a:lnTo>
                    <a:pt x="754" y="706"/>
                  </a:lnTo>
                  <a:lnTo>
                    <a:pt x="754" y="695"/>
                  </a:lnTo>
                  <a:lnTo>
                    <a:pt x="768" y="695"/>
                  </a:lnTo>
                  <a:lnTo>
                    <a:pt x="779" y="695"/>
                  </a:lnTo>
                  <a:lnTo>
                    <a:pt x="779" y="706"/>
                  </a:lnTo>
                  <a:lnTo>
                    <a:pt x="791" y="706"/>
                  </a:lnTo>
                  <a:lnTo>
                    <a:pt x="802" y="706"/>
                  </a:lnTo>
                  <a:lnTo>
                    <a:pt x="816" y="706"/>
                  </a:lnTo>
                  <a:lnTo>
                    <a:pt x="827" y="706"/>
                  </a:lnTo>
                  <a:lnTo>
                    <a:pt x="827" y="720"/>
                  </a:lnTo>
                  <a:lnTo>
                    <a:pt x="827" y="706"/>
                  </a:lnTo>
                  <a:lnTo>
                    <a:pt x="839" y="706"/>
                  </a:lnTo>
                  <a:lnTo>
                    <a:pt x="839" y="720"/>
                  </a:lnTo>
                  <a:lnTo>
                    <a:pt x="850" y="720"/>
                  </a:lnTo>
                  <a:lnTo>
                    <a:pt x="850" y="695"/>
                  </a:lnTo>
                  <a:lnTo>
                    <a:pt x="850" y="672"/>
                  </a:lnTo>
                  <a:lnTo>
                    <a:pt x="850" y="611"/>
                  </a:lnTo>
                  <a:lnTo>
                    <a:pt x="850" y="587"/>
                  </a:lnTo>
                  <a:lnTo>
                    <a:pt x="875" y="587"/>
                  </a:lnTo>
                  <a:lnTo>
                    <a:pt x="935" y="587"/>
                  </a:lnTo>
                  <a:lnTo>
                    <a:pt x="960" y="587"/>
                  </a:lnTo>
                  <a:lnTo>
                    <a:pt x="983" y="587"/>
                  </a:lnTo>
                  <a:lnTo>
                    <a:pt x="994" y="587"/>
                  </a:lnTo>
                  <a:lnTo>
                    <a:pt x="1042" y="587"/>
                  </a:lnTo>
                  <a:lnTo>
                    <a:pt x="1056" y="587"/>
                  </a:lnTo>
                  <a:lnTo>
                    <a:pt x="1056" y="563"/>
                  </a:lnTo>
                  <a:lnTo>
                    <a:pt x="1056" y="491"/>
                  </a:lnTo>
                  <a:lnTo>
                    <a:pt x="1127" y="491"/>
                  </a:lnTo>
                  <a:lnTo>
                    <a:pt x="1152" y="491"/>
                  </a:lnTo>
                  <a:lnTo>
                    <a:pt x="1186" y="491"/>
                  </a:lnTo>
                  <a:lnTo>
                    <a:pt x="1259" y="491"/>
                  </a:lnTo>
                  <a:lnTo>
                    <a:pt x="1259" y="455"/>
                  </a:lnTo>
                  <a:lnTo>
                    <a:pt x="1259" y="444"/>
                  </a:lnTo>
                  <a:lnTo>
                    <a:pt x="1259" y="432"/>
                  </a:lnTo>
                  <a:lnTo>
                    <a:pt x="1259" y="407"/>
                  </a:lnTo>
                  <a:lnTo>
                    <a:pt x="1259" y="396"/>
                  </a:lnTo>
                  <a:lnTo>
                    <a:pt x="1259" y="384"/>
                  </a:lnTo>
                  <a:lnTo>
                    <a:pt x="1259" y="371"/>
                  </a:lnTo>
                  <a:lnTo>
                    <a:pt x="1259" y="348"/>
                  </a:lnTo>
                  <a:lnTo>
                    <a:pt x="1259" y="323"/>
                  </a:lnTo>
                  <a:lnTo>
                    <a:pt x="1259" y="311"/>
                  </a:lnTo>
                  <a:lnTo>
                    <a:pt x="1259" y="300"/>
                  </a:lnTo>
                  <a:lnTo>
                    <a:pt x="1259" y="288"/>
                  </a:lnTo>
                  <a:lnTo>
                    <a:pt x="1259" y="275"/>
                  </a:lnTo>
                  <a:lnTo>
                    <a:pt x="1259" y="263"/>
                  </a:lnTo>
                  <a:lnTo>
                    <a:pt x="1259" y="240"/>
                  </a:lnTo>
                  <a:lnTo>
                    <a:pt x="1259" y="227"/>
                  </a:lnTo>
                  <a:lnTo>
                    <a:pt x="1259" y="215"/>
                  </a:lnTo>
                  <a:lnTo>
                    <a:pt x="1259" y="192"/>
                  </a:lnTo>
                  <a:lnTo>
                    <a:pt x="1259" y="179"/>
                  </a:lnTo>
                  <a:lnTo>
                    <a:pt x="1259" y="167"/>
                  </a:lnTo>
                  <a:lnTo>
                    <a:pt x="1056" y="167"/>
                  </a:lnTo>
                  <a:lnTo>
                    <a:pt x="1019" y="167"/>
                  </a:lnTo>
                  <a:lnTo>
                    <a:pt x="1008" y="167"/>
                  </a:lnTo>
                  <a:lnTo>
                    <a:pt x="960" y="167"/>
                  </a:lnTo>
                  <a:lnTo>
                    <a:pt x="875" y="167"/>
                  </a:lnTo>
                  <a:lnTo>
                    <a:pt x="802" y="167"/>
                  </a:lnTo>
                  <a:lnTo>
                    <a:pt x="802" y="96"/>
                  </a:lnTo>
                  <a:lnTo>
                    <a:pt x="754" y="96"/>
                  </a:lnTo>
                  <a:lnTo>
                    <a:pt x="754" y="48"/>
                  </a:lnTo>
                  <a:lnTo>
                    <a:pt x="658" y="48"/>
                  </a:lnTo>
                  <a:lnTo>
                    <a:pt x="658" y="0"/>
                  </a:lnTo>
                  <a:lnTo>
                    <a:pt x="407" y="0"/>
                  </a:lnTo>
                  <a:lnTo>
                    <a:pt x="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" name="Freeform 190"/>
            <p:cNvSpPr>
              <a:spLocks/>
            </p:cNvSpPr>
            <p:nvPr/>
          </p:nvSpPr>
          <p:spPr bwMode="auto">
            <a:xfrm>
              <a:off x="1866" y="1549"/>
              <a:ext cx="605" cy="357"/>
            </a:xfrm>
            <a:custGeom>
              <a:avLst/>
              <a:gdLst>
                <a:gd name="T0" fmla="*/ 5 w 1259"/>
                <a:gd name="T1" fmla="*/ 6 h 720"/>
                <a:gd name="T2" fmla="*/ 5 w 1259"/>
                <a:gd name="T3" fmla="*/ 17 h 720"/>
                <a:gd name="T4" fmla="*/ 16 w 1259"/>
                <a:gd name="T5" fmla="*/ 30 h 720"/>
                <a:gd name="T6" fmla="*/ 23 w 1259"/>
                <a:gd name="T7" fmla="*/ 41 h 720"/>
                <a:gd name="T8" fmla="*/ 34 w 1259"/>
                <a:gd name="T9" fmla="*/ 54 h 720"/>
                <a:gd name="T10" fmla="*/ 39 w 1259"/>
                <a:gd name="T11" fmla="*/ 59 h 720"/>
                <a:gd name="T12" fmla="*/ 46 w 1259"/>
                <a:gd name="T13" fmla="*/ 77 h 720"/>
                <a:gd name="T14" fmla="*/ 46 w 1259"/>
                <a:gd name="T15" fmla="*/ 89 h 720"/>
                <a:gd name="T16" fmla="*/ 34 w 1259"/>
                <a:gd name="T17" fmla="*/ 101 h 720"/>
                <a:gd name="T18" fmla="*/ 23 w 1259"/>
                <a:gd name="T19" fmla="*/ 101 h 720"/>
                <a:gd name="T20" fmla="*/ 11 w 1259"/>
                <a:gd name="T21" fmla="*/ 101 h 720"/>
                <a:gd name="T22" fmla="*/ 16 w 1259"/>
                <a:gd name="T23" fmla="*/ 125 h 720"/>
                <a:gd name="T24" fmla="*/ 23 w 1259"/>
                <a:gd name="T25" fmla="*/ 143 h 720"/>
                <a:gd name="T26" fmla="*/ 34 w 1259"/>
                <a:gd name="T27" fmla="*/ 160 h 720"/>
                <a:gd name="T28" fmla="*/ 34 w 1259"/>
                <a:gd name="T29" fmla="*/ 173 h 720"/>
                <a:gd name="T30" fmla="*/ 34 w 1259"/>
                <a:gd name="T31" fmla="*/ 184 h 720"/>
                <a:gd name="T32" fmla="*/ 34 w 1259"/>
                <a:gd name="T33" fmla="*/ 208 h 720"/>
                <a:gd name="T34" fmla="*/ 39 w 1259"/>
                <a:gd name="T35" fmla="*/ 220 h 720"/>
                <a:gd name="T36" fmla="*/ 39 w 1259"/>
                <a:gd name="T37" fmla="*/ 243 h 720"/>
                <a:gd name="T38" fmla="*/ 46 w 1259"/>
                <a:gd name="T39" fmla="*/ 262 h 720"/>
                <a:gd name="T40" fmla="*/ 57 w 1259"/>
                <a:gd name="T41" fmla="*/ 279 h 720"/>
                <a:gd name="T42" fmla="*/ 74 w 1259"/>
                <a:gd name="T43" fmla="*/ 297 h 720"/>
                <a:gd name="T44" fmla="*/ 86 w 1259"/>
                <a:gd name="T45" fmla="*/ 303 h 720"/>
                <a:gd name="T46" fmla="*/ 103 w 1259"/>
                <a:gd name="T47" fmla="*/ 297 h 720"/>
                <a:gd name="T48" fmla="*/ 115 w 1259"/>
                <a:gd name="T49" fmla="*/ 286 h 720"/>
                <a:gd name="T50" fmla="*/ 126 w 1259"/>
                <a:gd name="T51" fmla="*/ 286 h 720"/>
                <a:gd name="T52" fmla="*/ 144 w 1259"/>
                <a:gd name="T53" fmla="*/ 286 h 720"/>
                <a:gd name="T54" fmla="*/ 161 w 1259"/>
                <a:gd name="T55" fmla="*/ 279 h 720"/>
                <a:gd name="T56" fmla="*/ 173 w 1259"/>
                <a:gd name="T57" fmla="*/ 273 h 720"/>
                <a:gd name="T58" fmla="*/ 190 w 1259"/>
                <a:gd name="T59" fmla="*/ 279 h 720"/>
                <a:gd name="T60" fmla="*/ 201 w 1259"/>
                <a:gd name="T61" fmla="*/ 291 h 720"/>
                <a:gd name="T62" fmla="*/ 224 w 1259"/>
                <a:gd name="T63" fmla="*/ 297 h 720"/>
                <a:gd name="T64" fmla="*/ 224 w 1259"/>
                <a:gd name="T65" fmla="*/ 315 h 720"/>
                <a:gd name="T66" fmla="*/ 236 w 1259"/>
                <a:gd name="T67" fmla="*/ 326 h 720"/>
                <a:gd name="T68" fmla="*/ 254 w 1259"/>
                <a:gd name="T69" fmla="*/ 333 h 720"/>
                <a:gd name="T70" fmla="*/ 270 w 1259"/>
                <a:gd name="T71" fmla="*/ 345 h 720"/>
                <a:gd name="T72" fmla="*/ 300 w 1259"/>
                <a:gd name="T73" fmla="*/ 350 h 720"/>
                <a:gd name="T74" fmla="*/ 311 w 1259"/>
                <a:gd name="T75" fmla="*/ 350 h 720"/>
                <a:gd name="T76" fmla="*/ 334 w 1259"/>
                <a:gd name="T77" fmla="*/ 350 h 720"/>
                <a:gd name="T78" fmla="*/ 351 w 1259"/>
                <a:gd name="T79" fmla="*/ 350 h 720"/>
                <a:gd name="T80" fmla="*/ 362 w 1259"/>
                <a:gd name="T81" fmla="*/ 345 h 720"/>
                <a:gd name="T82" fmla="*/ 380 w 1259"/>
                <a:gd name="T83" fmla="*/ 350 h 720"/>
                <a:gd name="T84" fmla="*/ 397 w 1259"/>
                <a:gd name="T85" fmla="*/ 357 h 720"/>
                <a:gd name="T86" fmla="*/ 408 w 1259"/>
                <a:gd name="T87" fmla="*/ 357 h 720"/>
                <a:gd name="T88" fmla="*/ 408 w 1259"/>
                <a:gd name="T89" fmla="*/ 291 h 720"/>
                <a:gd name="T90" fmla="*/ 472 w 1259"/>
                <a:gd name="T91" fmla="*/ 291 h 720"/>
                <a:gd name="T92" fmla="*/ 507 w 1259"/>
                <a:gd name="T93" fmla="*/ 279 h 720"/>
                <a:gd name="T94" fmla="*/ 570 w 1259"/>
                <a:gd name="T95" fmla="*/ 243 h 720"/>
                <a:gd name="T96" fmla="*/ 605 w 1259"/>
                <a:gd name="T97" fmla="*/ 214 h 720"/>
                <a:gd name="T98" fmla="*/ 605 w 1259"/>
                <a:gd name="T99" fmla="*/ 184 h 720"/>
                <a:gd name="T100" fmla="*/ 605 w 1259"/>
                <a:gd name="T101" fmla="*/ 149 h 720"/>
                <a:gd name="T102" fmla="*/ 605 w 1259"/>
                <a:gd name="T103" fmla="*/ 119 h 720"/>
                <a:gd name="T104" fmla="*/ 605 w 1259"/>
                <a:gd name="T105" fmla="*/ 89 h 720"/>
                <a:gd name="T106" fmla="*/ 484 w 1259"/>
                <a:gd name="T107" fmla="*/ 83 h 720"/>
                <a:gd name="T108" fmla="*/ 385 w 1259"/>
                <a:gd name="T109" fmla="*/ 48 h 720"/>
                <a:gd name="T110" fmla="*/ 316 w 1259"/>
                <a:gd name="T111" fmla="*/ 0 h 72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259"/>
                <a:gd name="T169" fmla="*/ 0 h 720"/>
                <a:gd name="T170" fmla="*/ 1259 w 1259"/>
                <a:gd name="T171" fmla="*/ 720 h 72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259" h="720">
                  <a:moveTo>
                    <a:pt x="0" y="0"/>
                  </a:moveTo>
                  <a:lnTo>
                    <a:pt x="11" y="0"/>
                  </a:lnTo>
                  <a:lnTo>
                    <a:pt x="23" y="12"/>
                  </a:lnTo>
                  <a:lnTo>
                    <a:pt x="11" y="12"/>
                  </a:lnTo>
                  <a:lnTo>
                    <a:pt x="11" y="23"/>
                  </a:lnTo>
                  <a:lnTo>
                    <a:pt x="23" y="23"/>
                  </a:lnTo>
                  <a:lnTo>
                    <a:pt x="11" y="23"/>
                  </a:lnTo>
                  <a:lnTo>
                    <a:pt x="11" y="35"/>
                  </a:lnTo>
                  <a:lnTo>
                    <a:pt x="23" y="35"/>
                  </a:lnTo>
                  <a:lnTo>
                    <a:pt x="23" y="48"/>
                  </a:lnTo>
                  <a:lnTo>
                    <a:pt x="23" y="60"/>
                  </a:lnTo>
                  <a:lnTo>
                    <a:pt x="34" y="60"/>
                  </a:lnTo>
                  <a:lnTo>
                    <a:pt x="48" y="71"/>
                  </a:lnTo>
                  <a:lnTo>
                    <a:pt x="59" y="71"/>
                  </a:lnTo>
                  <a:lnTo>
                    <a:pt x="59" y="83"/>
                  </a:lnTo>
                  <a:lnTo>
                    <a:pt x="48" y="83"/>
                  </a:lnTo>
                  <a:lnTo>
                    <a:pt x="48" y="96"/>
                  </a:lnTo>
                  <a:lnTo>
                    <a:pt x="48" y="108"/>
                  </a:lnTo>
                  <a:lnTo>
                    <a:pt x="59" y="108"/>
                  </a:lnTo>
                  <a:lnTo>
                    <a:pt x="71" y="108"/>
                  </a:lnTo>
                  <a:lnTo>
                    <a:pt x="71" y="119"/>
                  </a:lnTo>
                  <a:lnTo>
                    <a:pt x="82" y="119"/>
                  </a:lnTo>
                  <a:lnTo>
                    <a:pt x="82" y="108"/>
                  </a:lnTo>
                  <a:lnTo>
                    <a:pt x="82" y="119"/>
                  </a:lnTo>
                  <a:lnTo>
                    <a:pt x="96" y="119"/>
                  </a:lnTo>
                  <a:lnTo>
                    <a:pt x="96" y="131"/>
                  </a:lnTo>
                  <a:lnTo>
                    <a:pt x="96" y="144"/>
                  </a:lnTo>
                  <a:lnTo>
                    <a:pt x="96" y="156"/>
                  </a:lnTo>
                  <a:lnTo>
                    <a:pt x="96" y="167"/>
                  </a:lnTo>
                  <a:lnTo>
                    <a:pt x="107" y="167"/>
                  </a:lnTo>
                  <a:lnTo>
                    <a:pt x="107" y="179"/>
                  </a:lnTo>
                  <a:lnTo>
                    <a:pt x="96" y="179"/>
                  </a:lnTo>
                  <a:lnTo>
                    <a:pt x="82" y="179"/>
                  </a:lnTo>
                  <a:lnTo>
                    <a:pt x="82" y="192"/>
                  </a:lnTo>
                  <a:lnTo>
                    <a:pt x="82" y="204"/>
                  </a:lnTo>
                  <a:lnTo>
                    <a:pt x="71" y="204"/>
                  </a:lnTo>
                  <a:lnTo>
                    <a:pt x="71" y="215"/>
                  </a:lnTo>
                  <a:lnTo>
                    <a:pt x="59" y="215"/>
                  </a:lnTo>
                  <a:lnTo>
                    <a:pt x="59" y="204"/>
                  </a:lnTo>
                  <a:lnTo>
                    <a:pt x="48" y="204"/>
                  </a:lnTo>
                  <a:lnTo>
                    <a:pt x="48" y="215"/>
                  </a:lnTo>
                  <a:lnTo>
                    <a:pt x="48" y="204"/>
                  </a:lnTo>
                  <a:lnTo>
                    <a:pt x="34" y="204"/>
                  </a:lnTo>
                  <a:lnTo>
                    <a:pt x="23" y="204"/>
                  </a:lnTo>
                  <a:lnTo>
                    <a:pt x="23" y="215"/>
                  </a:lnTo>
                  <a:lnTo>
                    <a:pt x="23" y="227"/>
                  </a:lnTo>
                  <a:lnTo>
                    <a:pt x="23" y="240"/>
                  </a:lnTo>
                  <a:lnTo>
                    <a:pt x="34" y="252"/>
                  </a:lnTo>
                  <a:lnTo>
                    <a:pt x="48" y="252"/>
                  </a:lnTo>
                  <a:lnTo>
                    <a:pt x="48" y="263"/>
                  </a:lnTo>
                  <a:lnTo>
                    <a:pt x="48" y="275"/>
                  </a:lnTo>
                  <a:lnTo>
                    <a:pt x="48" y="288"/>
                  </a:lnTo>
                  <a:lnTo>
                    <a:pt x="59" y="288"/>
                  </a:lnTo>
                  <a:lnTo>
                    <a:pt x="59" y="300"/>
                  </a:lnTo>
                  <a:lnTo>
                    <a:pt x="71" y="311"/>
                  </a:lnTo>
                  <a:lnTo>
                    <a:pt x="71" y="323"/>
                  </a:lnTo>
                  <a:lnTo>
                    <a:pt x="71" y="336"/>
                  </a:lnTo>
                  <a:lnTo>
                    <a:pt x="71" y="348"/>
                  </a:lnTo>
                  <a:lnTo>
                    <a:pt x="82" y="348"/>
                  </a:lnTo>
                  <a:lnTo>
                    <a:pt x="71" y="348"/>
                  </a:lnTo>
                  <a:lnTo>
                    <a:pt x="71" y="359"/>
                  </a:lnTo>
                  <a:lnTo>
                    <a:pt x="82" y="359"/>
                  </a:lnTo>
                  <a:lnTo>
                    <a:pt x="71" y="359"/>
                  </a:lnTo>
                  <a:lnTo>
                    <a:pt x="71" y="371"/>
                  </a:lnTo>
                  <a:lnTo>
                    <a:pt x="71" y="384"/>
                  </a:lnTo>
                  <a:lnTo>
                    <a:pt x="71" y="396"/>
                  </a:lnTo>
                  <a:lnTo>
                    <a:pt x="71" y="407"/>
                  </a:lnTo>
                  <a:lnTo>
                    <a:pt x="71" y="419"/>
                  </a:lnTo>
                  <a:lnTo>
                    <a:pt x="71" y="432"/>
                  </a:lnTo>
                  <a:lnTo>
                    <a:pt x="82" y="432"/>
                  </a:lnTo>
                  <a:lnTo>
                    <a:pt x="71" y="444"/>
                  </a:lnTo>
                  <a:lnTo>
                    <a:pt x="82" y="444"/>
                  </a:lnTo>
                  <a:lnTo>
                    <a:pt x="82" y="455"/>
                  </a:lnTo>
                  <a:lnTo>
                    <a:pt x="82" y="467"/>
                  </a:lnTo>
                  <a:lnTo>
                    <a:pt x="82" y="480"/>
                  </a:lnTo>
                  <a:lnTo>
                    <a:pt x="82" y="491"/>
                  </a:lnTo>
                  <a:lnTo>
                    <a:pt x="82" y="503"/>
                  </a:lnTo>
                  <a:lnTo>
                    <a:pt x="82" y="515"/>
                  </a:lnTo>
                  <a:lnTo>
                    <a:pt x="96" y="515"/>
                  </a:lnTo>
                  <a:lnTo>
                    <a:pt x="96" y="528"/>
                  </a:lnTo>
                  <a:lnTo>
                    <a:pt x="107" y="539"/>
                  </a:lnTo>
                  <a:lnTo>
                    <a:pt x="107" y="551"/>
                  </a:lnTo>
                  <a:lnTo>
                    <a:pt x="119" y="551"/>
                  </a:lnTo>
                  <a:lnTo>
                    <a:pt x="119" y="563"/>
                  </a:lnTo>
                  <a:lnTo>
                    <a:pt x="119" y="576"/>
                  </a:lnTo>
                  <a:lnTo>
                    <a:pt x="130" y="576"/>
                  </a:lnTo>
                  <a:lnTo>
                    <a:pt x="144" y="587"/>
                  </a:lnTo>
                  <a:lnTo>
                    <a:pt x="155" y="599"/>
                  </a:lnTo>
                  <a:lnTo>
                    <a:pt x="155" y="587"/>
                  </a:lnTo>
                  <a:lnTo>
                    <a:pt x="167" y="587"/>
                  </a:lnTo>
                  <a:lnTo>
                    <a:pt x="167" y="599"/>
                  </a:lnTo>
                  <a:lnTo>
                    <a:pt x="178" y="611"/>
                  </a:lnTo>
                  <a:lnTo>
                    <a:pt x="192" y="611"/>
                  </a:lnTo>
                  <a:lnTo>
                    <a:pt x="192" y="599"/>
                  </a:lnTo>
                  <a:lnTo>
                    <a:pt x="203" y="599"/>
                  </a:lnTo>
                  <a:lnTo>
                    <a:pt x="215" y="599"/>
                  </a:lnTo>
                  <a:lnTo>
                    <a:pt x="215" y="587"/>
                  </a:lnTo>
                  <a:lnTo>
                    <a:pt x="226" y="587"/>
                  </a:lnTo>
                  <a:lnTo>
                    <a:pt x="240" y="587"/>
                  </a:lnTo>
                  <a:lnTo>
                    <a:pt x="240" y="576"/>
                  </a:lnTo>
                  <a:lnTo>
                    <a:pt x="251" y="576"/>
                  </a:lnTo>
                  <a:lnTo>
                    <a:pt x="251" y="587"/>
                  </a:lnTo>
                  <a:lnTo>
                    <a:pt x="263" y="587"/>
                  </a:lnTo>
                  <a:lnTo>
                    <a:pt x="263" y="576"/>
                  </a:lnTo>
                  <a:lnTo>
                    <a:pt x="274" y="587"/>
                  </a:lnTo>
                  <a:lnTo>
                    <a:pt x="274" y="576"/>
                  </a:lnTo>
                  <a:lnTo>
                    <a:pt x="288" y="576"/>
                  </a:lnTo>
                  <a:lnTo>
                    <a:pt x="299" y="576"/>
                  </a:lnTo>
                  <a:lnTo>
                    <a:pt x="299" y="563"/>
                  </a:lnTo>
                  <a:lnTo>
                    <a:pt x="311" y="563"/>
                  </a:lnTo>
                  <a:lnTo>
                    <a:pt x="322" y="563"/>
                  </a:lnTo>
                  <a:lnTo>
                    <a:pt x="336" y="563"/>
                  </a:lnTo>
                  <a:lnTo>
                    <a:pt x="347" y="563"/>
                  </a:lnTo>
                  <a:lnTo>
                    <a:pt x="359" y="563"/>
                  </a:lnTo>
                  <a:lnTo>
                    <a:pt x="347" y="551"/>
                  </a:lnTo>
                  <a:lnTo>
                    <a:pt x="359" y="551"/>
                  </a:lnTo>
                  <a:lnTo>
                    <a:pt x="370" y="551"/>
                  </a:lnTo>
                  <a:lnTo>
                    <a:pt x="384" y="551"/>
                  </a:lnTo>
                  <a:lnTo>
                    <a:pt x="384" y="563"/>
                  </a:lnTo>
                  <a:lnTo>
                    <a:pt x="395" y="563"/>
                  </a:lnTo>
                  <a:lnTo>
                    <a:pt x="395" y="576"/>
                  </a:lnTo>
                  <a:lnTo>
                    <a:pt x="395" y="587"/>
                  </a:lnTo>
                  <a:lnTo>
                    <a:pt x="407" y="587"/>
                  </a:lnTo>
                  <a:lnTo>
                    <a:pt x="418" y="587"/>
                  </a:lnTo>
                  <a:lnTo>
                    <a:pt x="432" y="587"/>
                  </a:lnTo>
                  <a:lnTo>
                    <a:pt x="443" y="599"/>
                  </a:lnTo>
                  <a:lnTo>
                    <a:pt x="455" y="599"/>
                  </a:lnTo>
                  <a:lnTo>
                    <a:pt x="466" y="599"/>
                  </a:lnTo>
                  <a:lnTo>
                    <a:pt x="466" y="611"/>
                  </a:lnTo>
                  <a:lnTo>
                    <a:pt x="466" y="624"/>
                  </a:lnTo>
                  <a:lnTo>
                    <a:pt x="480" y="624"/>
                  </a:lnTo>
                  <a:lnTo>
                    <a:pt x="466" y="635"/>
                  </a:lnTo>
                  <a:lnTo>
                    <a:pt x="480" y="635"/>
                  </a:lnTo>
                  <a:lnTo>
                    <a:pt x="480" y="647"/>
                  </a:lnTo>
                  <a:lnTo>
                    <a:pt x="480" y="658"/>
                  </a:lnTo>
                  <a:lnTo>
                    <a:pt x="491" y="658"/>
                  </a:lnTo>
                  <a:lnTo>
                    <a:pt x="503" y="672"/>
                  </a:lnTo>
                  <a:lnTo>
                    <a:pt x="514" y="658"/>
                  </a:lnTo>
                  <a:lnTo>
                    <a:pt x="528" y="658"/>
                  </a:lnTo>
                  <a:lnTo>
                    <a:pt x="528" y="672"/>
                  </a:lnTo>
                  <a:lnTo>
                    <a:pt x="539" y="672"/>
                  </a:lnTo>
                  <a:lnTo>
                    <a:pt x="551" y="672"/>
                  </a:lnTo>
                  <a:lnTo>
                    <a:pt x="551" y="683"/>
                  </a:lnTo>
                  <a:lnTo>
                    <a:pt x="562" y="695"/>
                  </a:lnTo>
                  <a:lnTo>
                    <a:pt x="576" y="706"/>
                  </a:lnTo>
                  <a:lnTo>
                    <a:pt x="599" y="706"/>
                  </a:lnTo>
                  <a:lnTo>
                    <a:pt x="610" y="706"/>
                  </a:lnTo>
                  <a:lnTo>
                    <a:pt x="624" y="706"/>
                  </a:lnTo>
                  <a:lnTo>
                    <a:pt x="624" y="720"/>
                  </a:lnTo>
                  <a:lnTo>
                    <a:pt x="635" y="720"/>
                  </a:lnTo>
                  <a:lnTo>
                    <a:pt x="635" y="706"/>
                  </a:lnTo>
                  <a:lnTo>
                    <a:pt x="647" y="706"/>
                  </a:lnTo>
                  <a:lnTo>
                    <a:pt x="658" y="706"/>
                  </a:lnTo>
                  <a:lnTo>
                    <a:pt x="672" y="706"/>
                  </a:lnTo>
                  <a:lnTo>
                    <a:pt x="683" y="706"/>
                  </a:lnTo>
                  <a:lnTo>
                    <a:pt x="695" y="706"/>
                  </a:lnTo>
                  <a:lnTo>
                    <a:pt x="706" y="706"/>
                  </a:lnTo>
                  <a:lnTo>
                    <a:pt x="720" y="706"/>
                  </a:lnTo>
                  <a:lnTo>
                    <a:pt x="731" y="695"/>
                  </a:lnTo>
                  <a:lnTo>
                    <a:pt x="731" y="706"/>
                  </a:lnTo>
                  <a:lnTo>
                    <a:pt x="743" y="706"/>
                  </a:lnTo>
                  <a:lnTo>
                    <a:pt x="743" y="695"/>
                  </a:lnTo>
                  <a:lnTo>
                    <a:pt x="754" y="706"/>
                  </a:lnTo>
                  <a:lnTo>
                    <a:pt x="754" y="695"/>
                  </a:lnTo>
                  <a:lnTo>
                    <a:pt x="768" y="695"/>
                  </a:lnTo>
                  <a:lnTo>
                    <a:pt x="779" y="695"/>
                  </a:lnTo>
                  <a:lnTo>
                    <a:pt x="779" y="706"/>
                  </a:lnTo>
                  <a:lnTo>
                    <a:pt x="791" y="706"/>
                  </a:lnTo>
                  <a:lnTo>
                    <a:pt x="802" y="706"/>
                  </a:lnTo>
                  <a:lnTo>
                    <a:pt x="816" y="706"/>
                  </a:lnTo>
                  <a:lnTo>
                    <a:pt x="827" y="706"/>
                  </a:lnTo>
                  <a:lnTo>
                    <a:pt x="827" y="720"/>
                  </a:lnTo>
                  <a:lnTo>
                    <a:pt x="827" y="706"/>
                  </a:lnTo>
                  <a:lnTo>
                    <a:pt x="839" y="706"/>
                  </a:lnTo>
                  <a:lnTo>
                    <a:pt x="839" y="720"/>
                  </a:lnTo>
                  <a:lnTo>
                    <a:pt x="850" y="720"/>
                  </a:lnTo>
                  <a:lnTo>
                    <a:pt x="850" y="695"/>
                  </a:lnTo>
                  <a:lnTo>
                    <a:pt x="850" y="672"/>
                  </a:lnTo>
                  <a:lnTo>
                    <a:pt x="850" y="611"/>
                  </a:lnTo>
                  <a:lnTo>
                    <a:pt x="850" y="587"/>
                  </a:lnTo>
                  <a:lnTo>
                    <a:pt x="875" y="587"/>
                  </a:lnTo>
                  <a:lnTo>
                    <a:pt x="935" y="587"/>
                  </a:lnTo>
                  <a:lnTo>
                    <a:pt x="960" y="587"/>
                  </a:lnTo>
                  <a:lnTo>
                    <a:pt x="983" y="587"/>
                  </a:lnTo>
                  <a:lnTo>
                    <a:pt x="994" y="587"/>
                  </a:lnTo>
                  <a:lnTo>
                    <a:pt x="1042" y="587"/>
                  </a:lnTo>
                  <a:lnTo>
                    <a:pt x="1056" y="587"/>
                  </a:lnTo>
                  <a:lnTo>
                    <a:pt x="1056" y="563"/>
                  </a:lnTo>
                  <a:lnTo>
                    <a:pt x="1056" y="491"/>
                  </a:lnTo>
                  <a:lnTo>
                    <a:pt x="1127" y="491"/>
                  </a:lnTo>
                  <a:lnTo>
                    <a:pt x="1152" y="491"/>
                  </a:lnTo>
                  <a:lnTo>
                    <a:pt x="1186" y="491"/>
                  </a:lnTo>
                  <a:lnTo>
                    <a:pt x="1259" y="491"/>
                  </a:lnTo>
                  <a:lnTo>
                    <a:pt x="1259" y="455"/>
                  </a:lnTo>
                  <a:lnTo>
                    <a:pt x="1259" y="444"/>
                  </a:lnTo>
                  <a:lnTo>
                    <a:pt x="1259" y="432"/>
                  </a:lnTo>
                  <a:lnTo>
                    <a:pt x="1259" y="407"/>
                  </a:lnTo>
                  <a:lnTo>
                    <a:pt x="1259" y="396"/>
                  </a:lnTo>
                  <a:lnTo>
                    <a:pt x="1259" y="384"/>
                  </a:lnTo>
                  <a:lnTo>
                    <a:pt x="1259" y="371"/>
                  </a:lnTo>
                  <a:lnTo>
                    <a:pt x="1259" y="348"/>
                  </a:lnTo>
                  <a:lnTo>
                    <a:pt x="1259" y="323"/>
                  </a:lnTo>
                  <a:lnTo>
                    <a:pt x="1259" y="311"/>
                  </a:lnTo>
                  <a:lnTo>
                    <a:pt x="1259" y="300"/>
                  </a:lnTo>
                  <a:lnTo>
                    <a:pt x="1259" y="288"/>
                  </a:lnTo>
                  <a:lnTo>
                    <a:pt x="1259" y="275"/>
                  </a:lnTo>
                  <a:lnTo>
                    <a:pt x="1259" y="263"/>
                  </a:lnTo>
                  <a:lnTo>
                    <a:pt x="1259" y="240"/>
                  </a:lnTo>
                  <a:lnTo>
                    <a:pt x="1259" y="227"/>
                  </a:lnTo>
                  <a:lnTo>
                    <a:pt x="1259" y="215"/>
                  </a:lnTo>
                  <a:lnTo>
                    <a:pt x="1259" y="192"/>
                  </a:lnTo>
                  <a:lnTo>
                    <a:pt x="1259" y="179"/>
                  </a:lnTo>
                  <a:lnTo>
                    <a:pt x="1259" y="167"/>
                  </a:lnTo>
                  <a:lnTo>
                    <a:pt x="1056" y="167"/>
                  </a:lnTo>
                  <a:lnTo>
                    <a:pt x="1019" y="167"/>
                  </a:lnTo>
                  <a:lnTo>
                    <a:pt x="1008" y="167"/>
                  </a:lnTo>
                  <a:lnTo>
                    <a:pt x="960" y="167"/>
                  </a:lnTo>
                  <a:lnTo>
                    <a:pt x="875" y="167"/>
                  </a:lnTo>
                  <a:lnTo>
                    <a:pt x="802" y="167"/>
                  </a:lnTo>
                  <a:lnTo>
                    <a:pt x="802" y="96"/>
                  </a:lnTo>
                  <a:lnTo>
                    <a:pt x="754" y="96"/>
                  </a:lnTo>
                  <a:lnTo>
                    <a:pt x="754" y="48"/>
                  </a:lnTo>
                  <a:lnTo>
                    <a:pt x="658" y="48"/>
                  </a:lnTo>
                  <a:lnTo>
                    <a:pt x="658" y="0"/>
                  </a:lnTo>
                  <a:lnTo>
                    <a:pt x="407" y="0"/>
                  </a:lnTo>
                  <a:lnTo>
                    <a:pt x="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" name="Freeform 191"/>
            <p:cNvSpPr>
              <a:spLocks/>
            </p:cNvSpPr>
            <p:nvPr/>
          </p:nvSpPr>
          <p:spPr bwMode="auto">
            <a:xfrm>
              <a:off x="2892" y="2326"/>
              <a:ext cx="339" cy="303"/>
            </a:xfrm>
            <a:custGeom>
              <a:avLst/>
              <a:gdLst>
                <a:gd name="T0" fmla="*/ 0 w 709"/>
                <a:gd name="T1" fmla="*/ 285 h 613"/>
                <a:gd name="T2" fmla="*/ 0 w 709"/>
                <a:gd name="T3" fmla="*/ 220 h 613"/>
                <a:gd name="T4" fmla="*/ 0 w 709"/>
                <a:gd name="T5" fmla="*/ 190 h 613"/>
                <a:gd name="T6" fmla="*/ 0 w 709"/>
                <a:gd name="T7" fmla="*/ 166 h 613"/>
                <a:gd name="T8" fmla="*/ 6 w 709"/>
                <a:gd name="T9" fmla="*/ 149 h 613"/>
                <a:gd name="T10" fmla="*/ 6 w 709"/>
                <a:gd name="T11" fmla="*/ 113 h 613"/>
                <a:gd name="T12" fmla="*/ 6 w 709"/>
                <a:gd name="T13" fmla="*/ 89 h 613"/>
                <a:gd name="T14" fmla="*/ 6 w 709"/>
                <a:gd name="T15" fmla="*/ 31 h 613"/>
                <a:gd name="T16" fmla="*/ 18 w 709"/>
                <a:gd name="T17" fmla="*/ 24 h 613"/>
                <a:gd name="T18" fmla="*/ 35 w 709"/>
                <a:gd name="T19" fmla="*/ 24 h 613"/>
                <a:gd name="T20" fmla="*/ 46 w 709"/>
                <a:gd name="T21" fmla="*/ 18 h 613"/>
                <a:gd name="T22" fmla="*/ 58 w 709"/>
                <a:gd name="T23" fmla="*/ 18 h 613"/>
                <a:gd name="T24" fmla="*/ 64 w 709"/>
                <a:gd name="T25" fmla="*/ 12 h 613"/>
                <a:gd name="T26" fmla="*/ 81 w 709"/>
                <a:gd name="T27" fmla="*/ 7 h 613"/>
                <a:gd name="T28" fmla="*/ 98 w 709"/>
                <a:gd name="T29" fmla="*/ 7 h 613"/>
                <a:gd name="T30" fmla="*/ 104 w 709"/>
                <a:gd name="T31" fmla="*/ 7 h 613"/>
                <a:gd name="T32" fmla="*/ 115 w 709"/>
                <a:gd name="T33" fmla="*/ 7 h 613"/>
                <a:gd name="T34" fmla="*/ 127 w 709"/>
                <a:gd name="T35" fmla="*/ 7 h 613"/>
                <a:gd name="T36" fmla="*/ 138 w 709"/>
                <a:gd name="T37" fmla="*/ 12 h 613"/>
                <a:gd name="T38" fmla="*/ 150 w 709"/>
                <a:gd name="T39" fmla="*/ 18 h 613"/>
                <a:gd name="T40" fmla="*/ 166 w 709"/>
                <a:gd name="T41" fmla="*/ 24 h 613"/>
                <a:gd name="T42" fmla="*/ 178 w 709"/>
                <a:gd name="T43" fmla="*/ 36 h 613"/>
                <a:gd name="T44" fmla="*/ 224 w 709"/>
                <a:gd name="T45" fmla="*/ 36 h 613"/>
                <a:gd name="T46" fmla="*/ 241 w 709"/>
                <a:gd name="T47" fmla="*/ 36 h 613"/>
                <a:gd name="T48" fmla="*/ 264 w 709"/>
                <a:gd name="T49" fmla="*/ 36 h 613"/>
                <a:gd name="T50" fmla="*/ 298 w 709"/>
                <a:gd name="T51" fmla="*/ 36 h 613"/>
                <a:gd name="T52" fmla="*/ 339 w 709"/>
                <a:gd name="T53" fmla="*/ 66 h 613"/>
                <a:gd name="T54" fmla="*/ 339 w 709"/>
                <a:gd name="T55" fmla="*/ 142 h 613"/>
                <a:gd name="T56" fmla="*/ 333 w 709"/>
                <a:gd name="T57" fmla="*/ 214 h 613"/>
                <a:gd name="T58" fmla="*/ 333 w 709"/>
                <a:gd name="T59" fmla="*/ 268 h 613"/>
                <a:gd name="T60" fmla="*/ 333 w 709"/>
                <a:gd name="T61" fmla="*/ 297 h 613"/>
                <a:gd name="T62" fmla="*/ 316 w 709"/>
                <a:gd name="T63" fmla="*/ 303 h 613"/>
                <a:gd name="T64" fmla="*/ 270 w 709"/>
                <a:gd name="T65" fmla="*/ 303 h 613"/>
                <a:gd name="T66" fmla="*/ 247 w 709"/>
                <a:gd name="T67" fmla="*/ 303 h 613"/>
                <a:gd name="T68" fmla="*/ 212 w 709"/>
                <a:gd name="T69" fmla="*/ 303 h 613"/>
                <a:gd name="T70" fmla="*/ 189 w 709"/>
                <a:gd name="T71" fmla="*/ 303 h 613"/>
                <a:gd name="T72" fmla="*/ 161 w 709"/>
                <a:gd name="T73" fmla="*/ 303 h 613"/>
                <a:gd name="T74" fmla="*/ 138 w 709"/>
                <a:gd name="T75" fmla="*/ 303 h 613"/>
                <a:gd name="T76" fmla="*/ 87 w 709"/>
                <a:gd name="T77" fmla="*/ 303 h 613"/>
                <a:gd name="T78" fmla="*/ 69 w 709"/>
                <a:gd name="T79" fmla="*/ 303 h 613"/>
                <a:gd name="T80" fmla="*/ 52 w 709"/>
                <a:gd name="T81" fmla="*/ 303 h 613"/>
                <a:gd name="T82" fmla="*/ 23 w 709"/>
                <a:gd name="T83" fmla="*/ 303 h 61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709"/>
                <a:gd name="T127" fmla="*/ 0 h 613"/>
                <a:gd name="T128" fmla="*/ 709 w 709"/>
                <a:gd name="T129" fmla="*/ 613 h 61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709" h="613">
                  <a:moveTo>
                    <a:pt x="0" y="613"/>
                  </a:moveTo>
                  <a:lnTo>
                    <a:pt x="0" y="601"/>
                  </a:lnTo>
                  <a:lnTo>
                    <a:pt x="0" y="576"/>
                  </a:lnTo>
                  <a:lnTo>
                    <a:pt x="0" y="553"/>
                  </a:lnTo>
                  <a:lnTo>
                    <a:pt x="0" y="517"/>
                  </a:lnTo>
                  <a:lnTo>
                    <a:pt x="0" y="446"/>
                  </a:lnTo>
                  <a:lnTo>
                    <a:pt x="0" y="432"/>
                  </a:lnTo>
                  <a:lnTo>
                    <a:pt x="0" y="421"/>
                  </a:lnTo>
                  <a:lnTo>
                    <a:pt x="0" y="384"/>
                  </a:lnTo>
                  <a:lnTo>
                    <a:pt x="0" y="373"/>
                  </a:lnTo>
                  <a:lnTo>
                    <a:pt x="0" y="350"/>
                  </a:lnTo>
                  <a:lnTo>
                    <a:pt x="0" y="336"/>
                  </a:lnTo>
                  <a:lnTo>
                    <a:pt x="0" y="325"/>
                  </a:lnTo>
                  <a:lnTo>
                    <a:pt x="0" y="302"/>
                  </a:lnTo>
                  <a:lnTo>
                    <a:pt x="12" y="302"/>
                  </a:lnTo>
                  <a:lnTo>
                    <a:pt x="12" y="288"/>
                  </a:lnTo>
                  <a:lnTo>
                    <a:pt x="12" y="277"/>
                  </a:lnTo>
                  <a:lnTo>
                    <a:pt x="12" y="229"/>
                  </a:lnTo>
                  <a:lnTo>
                    <a:pt x="12" y="206"/>
                  </a:lnTo>
                  <a:lnTo>
                    <a:pt x="12" y="192"/>
                  </a:lnTo>
                  <a:lnTo>
                    <a:pt x="12" y="181"/>
                  </a:lnTo>
                  <a:lnTo>
                    <a:pt x="12" y="169"/>
                  </a:lnTo>
                  <a:lnTo>
                    <a:pt x="12" y="144"/>
                  </a:lnTo>
                  <a:lnTo>
                    <a:pt x="12" y="62"/>
                  </a:lnTo>
                  <a:lnTo>
                    <a:pt x="12" y="48"/>
                  </a:lnTo>
                  <a:lnTo>
                    <a:pt x="25" y="48"/>
                  </a:lnTo>
                  <a:lnTo>
                    <a:pt x="37" y="48"/>
                  </a:lnTo>
                  <a:lnTo>
                    <a:pt x="48" y="48"/>
                  </a:lnTo>
                  <a:lnTo>
                    <a:pt x="60" y="48"/>
                  </a:lnTo>
                  <a:lnTo>
                    <a:pt x="73" y="48"/>
                  </a:lnTo>
                  <a:lnTo>
                    <a:pt x="73" y="37"/>
                  </a:lnTo>
                  <a:lnTo>
                    <a:pt x="85" y="37"/>
                  </a:lnTo>
                  <a:lnTo>
                    <a:pt x="96" y="37"/>
                  </a:lnTo>
                  <a:lnTo>
                    <a:pt x="96" y="48"/>
                  </a:lnTo>
                  <a:lnTo>
                    <a:pt x="108" y="48"/>
                  </a:lnTo>
                  <a:lnTo>
                    <a:pt x="121" y="37"/>
                  </a:lnTo>
                  <a:lnTo>
                    <a:pt x="121" y="48"/>
                  </a:lnTo>
                  <a:lnTo>
                    <a:pt x="133" y="37"/>
                  </a:lnTo>
                  <a:lnTo>
                    <a:pt x="133" y="25"/>
                  </a:lnTo>
                  <a:lnTo>
                    <a:pt x="144" y="14"/>
                  </a:lnTo>
                  <a:lnTo>
                    <a:pt x="156" y="14"/>
                  </a:lnTo>
                  <a:lnTo>
                    <a:pt x="169" y="14"/>
                  </a:lnTo>
                  <a:lnTo>
                    <a:pt x="181" y="14"/>
                  </a:lnTo>
                  <a:lnTo>
                    <a:pt x="192" y="14"/>
                  </a:lnTo>
                  <a:lnTo>
                    <a:pt x="204" y="14"/>
                  </a:lnTo>
                  <a:lnTo>
                    <a:pt x="204" y="25"/>
                  </a:lnTo>
                  <a:lnTo>
                    <a:pt x="217" y="25"/>
                  </a:lnTo>
                  <a:lnTo>
                    <a:pt x="217" y="14"/>
                  </a:lnTo>
                  <a:lnTo>
                    <a:pt x="229" y="14"/>
                  </a:lnTo>
                  <a:lnTo>
                    <a:pt x="240" y="0"/>
                  </a:lnTo>
                  <a:lnTo>
                    <a:pt x="240" y="14"/>
                  </a:lnTo>
                  <a:lnTo>
                    <a:pt x="252" y="0"/>
                  </a:lnTo>
                  <a:lnTo>
                    <a:pt x="252" y="14"/>
                  </a:lnTo>
                  <a:lnTo>
                    <a:pt x="265" y="14"/>
                  </a:lnTo>
                  <a:lnTo>
                    <a:pt x="277" y="14"/>
                  </a:lnTo>
                  <a:lnTo>
                    <a:pt x="277" y="25"/>
                  </a:lnTo>
                  <a:lnTo>
                    <a:pt x="288" y="25"/>
                  </a:lnTo>
                  <a:lnTo>
                    <a:pt x="300" y="25"/>
                  </a:lnTo>
                  <a:lnTo>
                    <a:pt x="300" y="37"/>
                  </a:lnTo>
                  <a:lnTo>
                    <a:pt x="313" y="37"/>
                  </a:lnTo>
                  <a:lnTo>
                    <a:pt x="325" y="48"/>
                  </a:lnTo>
                  <a:lnTo>
                    <a:pt x="336" y="48"/>
                  </a:lnTo>
                  <a:lnTo>
                    <a:pt x="348" y="48"/>
                  </a:lnTo>
                  <a:lnTo>
                    <a:pt x="361" y="62"/>
                  </a:lnTo>
                  <a:lnTo>
                    <a:pt x="361" y="73"/>
                  </a:lnTo>
                  <a:lnTo>
                    <a:pt x="373" y="73"/>
                  </a:lnTo>
                  <a:lnTo>
                    <a:pt x="421" y="73"/>
                  </a:lnTo>
                  <a:lnTo>
                    <a:pt x="432" y="73"/>
                  </a:lnTo>
                  <a:lnTo>
                    <a:pt x="469" y="73"/>
                  </a:lnTo>
                  <a:lnTo>
                    <a:pt x="480" y="73"/>
                  </a:lnTo>
                  <a:lnTo>
                    <a:pt x="492" y="73"/>
                  </a:lnTo>
                  <a:lnTo>
                    <a:pt x="505" y="73"/>
                  </a:lnTo>
                  <a:lnTo>
                    <a:pt x="517" y="73"/>
                  </a:lnTo>
                  <a:lnTo>
                    <a:pt x="540" y="73"/>
                  </a:lnTo>
                  <a:lnTo>
                    <a:pt x="553" y="73"/>
                  </a:lnTo>
                  <a:lnTo>
                    <a:pt x="601" y="73"/>
                  </a:lnTo>
                  <a:lnTo>
                    <a:pt x="613" y="73"/>
                  </a:lnTo>
                  <a:lnTo>
                    <a:pt x="624" y="73"/>
                  </a:lnTo>
                  <a:lnTo>
                    <a:pt x="697" y="73"/>
                  </a:lnTo>
                  <a:lnTo>
                    <a:pt x="709" y="73"/>
                  </a:lnTo>
                  <a:lnTo>
                    <a:pt x="709" y="133"/>
                  </a:lnTo>
                  <a:lnTo>
                    <a:pt x="709" y="229"/>
                  </a:lnTo>
                  <a:lnTo>
                    <a:pt x="709" y="265"/>
                  </a:lnTo>
                  <a:lnTo>
                    <a:pt x="709" y="288"/>
                  </a:lnTo>
                  <a:lnTo>
                    <a:pt x="709" y="302"/>
                  </a:lnTo>
                  <a:lnTo>
                    <a:pt x="697" y="302"/>
                  </a:lnTo>
                  <a:lnTo>
                    <a:pt x="697" y="432"/>
                  </a:lnTo>
                  <a:lnTo>
                    <a:pt x="697" y="457"/>
                  </a:lnTo>
                  <a:lnTo>
                    <a:pt x="697" y="494"/>
                  </a:lnTo>
                  <a:lnTo>
                    <a:pt x="697" y="542"/>
                  </a:lnTo>
                  <a:lnTo>
                    <a:pt x="697" y="553"/>
                  </a:lnTo>
                  <a:lnTo>
                    <a:pt x="697" y="576"/>
                  </a:lnTo>
                  <a:lnTo>
                    <a:pt x="697" y="601"/>
                  </a:lnTo>
                  <a:lnTo>
                    <a:pt x="697" y="613"/>
                  </a:lnTo>
                  <a:lnTo>
                    <a:pt x="684" y="613"/>
                  </a:lnTo>
                  <a:lnTo>
                    <a:pt x="661" y="613"/>
                  </a:lnTo>
                  <a:lnTo>
                    <a:pt x="649" y="613"/>
                  </a:lnTo>
                  <a:lnTo>
                    <a:pt x="624" y="613"/>
                  </a:lnTo>
                  <a:lnTo>
                    <a:pt x="565" y="613"/>
                  </a:lnTo>
                  <a:lnTo>
                    <a:pt x="553" y="613"/>
                  </a:lnTo>
                  <a:lnTo>
                    <a:pt x="528" y="613"/>
                  </a:lnTo>
                  <a:lnTo>
                    <a:pt x="517" y="613"/>
                  </a:lnTo>
                  <a:lnTo>
                    <a:pt x="492" y="613"/>
                  </a:lnTo>
                  <a:lnTo>
                    <a:pt x="469" y="613"/>
                  </a:lnTo>
                  <a:lnTo>
                    <a:pt x="444" y="613"/>
                  </a:lnTo>
                  <a:lnTo>
                    <a:pt x="432" y="613"/>
                  </a:lnTo>
                  <a:lnTo>
                    <a:pt x="409" y="613"/>
                  </a:lnTo>
                  <a:lnTo>
                    <a:pt x="396" y="613"/>
                  </a:lnTo>
                  <a:lnTo>
                    <a:pt x="373" y="613"/>
                  </a:lnTo>
                  <a:lnTo>
                    <a:pt x="348" y="613"/>
                  </a:lnTo>
                  <a:lnTo>
                    <a:pt x="336" y="613"/>
                  </a:lnTo>
                  <a:lnTo>
                    <a:pt x="325" y="613"/>
                  </a:lnTo>
                  <a:lnTo>
                    <a:pt x="313" y="613"/>
                  </a:lnTo>
                  <a:lnTo>
                    <a:pt x="288" y="613"/>
                  </a:lnTo>
                  <a:lnTo>
                    <a:pt x="229" y="613"/>
                  </a:lnTo>
                  <a:lnTo>
                    <a:pt x="217" y="613"/>
                  </a:lnTo>
                  <a:lnTo>
                    <a:pt x="181" y="613"/>
                  </a:lnTo>
                  <a:lnTo>
                    <a:pt x="169" y="613"/>
                  </a:lnTo>
                  <a:lnTo>
                    <a:pt x="156" y="613"/>
                  </a:lnTo>
                  <a:lnTo>
                    <a:pt x="144" y="613"/>
                  </a:lnTo>
                  <a:lnTo>
                    <a:pt x="133" y="613"/>
                  </a:lnTo>
                  <a:lnTo>
                    <a:pt x="121" y="613"/>
                  </a:lnTo>
                  <a:lnTo>
                    <a:pt x="108" y="613"/>
                  </a:lnTo>
                  <a:lnTo>
                    <a:pt x="96" y="613"/>
                  </a:lnTo>
                  <a:lnTo>
                    <a:pt x="85" y="613"/>
                  </a:lnTo>
                  <a:lnTo>
                    <a:pt x="48" y="613"/>
                  </a:lnTo>
                  <a:lnTo>
                    <a:pt x="25" y="613"/>
                  </a:lnTo>
                  <a:lnTo>
                    <a:pt x="0" y="61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" name="Freeform 192"/>
            <p:cNvSpPr>
              <a:spLocks/>
            </p:cNvSpPr>
            <p:nvPr/>
          </p:nvSpPr>
          <p:spPr bwMode="auto">
            <a:xfrm>
              <a:off x="2892" y="2326"/>
              <a:ext cx="339" cy="303"/>
            </a:xfrm>
            <a:custGeom>
              <a:avLst/>
              <a:gdLst>
                <a:gd name="T0" fmla="*/ 0 w 709"/>
                <a:gd name="T1" fmla="*/ 285 h 613"/>
                <a:gd name="T2" fmla="*/ 0 w 709"/>
                <a:gd name="T3" fmla="*/ 220 h 613"/>
                <a:gd name="T4" fmla="*/ 0 w 709"/>
                <a:gd name="T5" fmla="*/ 190 h 613"/>
                <a:gd name="T6" fmla="*/ 0 w 709"/>
                <a:gd name="T7" fmla="*/ 166 h 613"/>
                <a:gd name="T8" fmla="*/ 6 w 709"/>
                <a:gd name="T9" fmla="*/ 149 h 613"/>
                <a:gd name="T10" fmla="*/ 6 w 709"/>
                <a:gd name="T11" fmla="*/ 113 h 613"/>
                <a:gd name="T12" fmla="*/ 6 w 709"/>
                <a:gd name="T13" fmla="*/ 89 h 613"/>
                <a:gd name="T14" fmla="*/ 6 w 709"/>
                <a:gd name="T15" fmla="*/ 31 h 613"/>
                <a:gd name="T16" fmla="*/ 18 w 709"/>
                <a:gd name="T17" fmla="*/ 24 h 613"/>
                <a:gd name="T18" fmla="*/ 35 w 709"/>
                <a:gd name="T19" fmla="*/ 24 h 613"/>
                <a:gd name="T20" fmla="*/ 46 w 709"/>
                <a:gd name="T21" fmla="*/ 18 h 613"/>
                <a:gd name="T22" fmla="*/ 58 w 709"/>
                <a:gd name="T23" fmla="*/ 18 h 613"/>
                <a:gd name="T24" fmla="*/ 64 w 709"/>
                <a:gd name="T25" fmla="*/ 12 h 613"/>
                <a:gd name="T26" fmla="*/ 81 w 709"/>
                <a:gd name="T27" fmla="*/ 7 h 613"/>
                <a:gd name="T28" fmla="*/ 98 w 709"/>
                <a:gd name="T29" fmla="*/ 7 h 613"/>
                <a:gd name="T30" fmla="*/ 104 w 709"/>
                <a:gd name="T31" fmla="*/ 7 h 613"/>
                <a:gd name="T32" fmla="*/ 115 w 709"/>
                <a:gd name="T33" fmla="*/ 7 h 613"/>
                <a:gd name="T34" fmla="*/ 127 w 709"/>
                <a:gd name="T35" fmla="*/ 7 h 613"/>
                <a:gd name="T36" fmla="*/ 138 w 709"/>
                <a:gd name="T37" fmla="*/ 12 h 613"/>
                <a:gd name="T38" fmla="*/ 150 w 709"/>
                <a:gd name="T39" fmla="*/ 18 h 613"/>
                <a:gd name="T40" fmla="*/ 166 w 709"/>
                <a:gd name="T41" fmla="*/ 24 h 613"/>
                <a:gd name="T42" fmla="*/ 178 w 709"/>
                <a:gd name="T43" fmla="*/ 36 h 613"/>
                <a:gd name="T44" fmla="*/ 224 w 709"/>
                <a:gd name="T45" fmla="*/ 36 h 613"/>
                <a:gd name="T46" fmla="*/ 241 w 709"/>
                <a:gd name="T47" fmla="*/ 36 h 613"/>
                <a:gd name="T48" fmla="*/ 264 w 709"/>
                <a:gd name="T49" fmla="*/ 36 h 613"/>
                <a:gd name="T50" fmla="*/ 298 w 709"/>
                <a:gd name="T51" fmla="*/ 36 h 613"/>
                <a:gd name="T52" fmla="*/ 339 w 709"/>
                <a:gd name="T53" fmla="*/ 66 h 613"/>
                <a:gd name="T54" fmla="*/ 339 w 709"/>
                <a:gd name="T55" fmla="*/ 142 h 613"/>
                <a:gd name="T56" fmla="*/ 333 w 709"/>
                <a:gd name="T57" fmla="*/ 214 h 613"/>
                <a:gd name="T58" fmla="*/ 333 w 709"/>
                <a:gd name="T59" fmla="*/ 268 h 613"/>
                <a:gd name="T60" fmla="*/ 333 w 709"/>
                <a:gd name="T61" fmla="*/ 297 h 613"/>
                <a:gd name="T62" fmla="*/ 316 w 709"/>
                <a:gd name="T63" fmla="*/ 303 h 613"/>
                <a:gd name="T64" fmla="*/ 270 w 709"/>
                <a:gd name="T65" fmla="*/ 303 h 613"/>
                <a:gd name="T66" fmla="*/ 247 w 709"/>
                <a:gd name="T67" fmla="*/ 303 h 613"/>
                <a:gd name="T68" fmla="*/ 212 w 709"/>
                <a:gd name="T69" fmla="*/ 303 h 613"/>
                <a:gd name="T70" fmla="*/ 189 w 709"/>
                <a:gd name="T71" fmla="*/ 303 h 613"/>
                <a:gd name="T72" fmla="*/ 161 w 709"/>
                <a:gd name="T73" fmla="*/ 303 h 613"/>
                <a:gd name="T74" fmla="*/ 138 w 709"/>
                <a:gd name="T75" fmla="*/ 303 h 613"/>
                <a:gd name="T76" fmla="*/ 87 w 709"/>
                <a:gd name="T77" fmla="*/ 303 h 613"/>
                <a:gd name="T78" fmla="*/ 69 w 709"/>
                <a:gd name="T79" fmla="*/ 303 h 613"/>
                <a:gd name="T80" fmla="*/ 52 w 709"/>
                <a:gd name="T81" fmla="*/ 303 h 613"/>
                <a:gd name="T82" fmla="*/ 23 w 709"/>
                <a:gd name="T83" fmla="*/ 303 h 61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709"/>
                <a:gd name="T127" fmla="*/ 0 h 613"/>
                <a:gd name="T128" fmla="*/ 709 w 709"/>
                <a:gd name="T129" fmla="*/ 613 h 61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709" h="613">
                  <a:moveTo>
                    <a:pt x="0" y="613"/>
                  </a:moveTo>
                  <a:lnTo>
                    <a:pt x="0" y="601"/>
                  </a:lnTo>
                  <a:lnTo>
                    <a:pt x="0" y="576"/>
                  </a:lnTo>
                  <a:lnTo>
                    <a:pt x="0" y="553"/>
                  </a:lnTo>
                  <a:lnTo>
                    <a:pt x="0" y="517"/>
                  </a:lnTo>
                  <a:lnTo>
                    <a:pt x="0" y="446"/>
                  </a:lnTo>
                  <a:lnTo>
                    <a:pt x="0" y="432"/>
                  </a:lnTo>
                  <a:lnTo>
                    <a:pt x="0" y="421"/>
                  </a:lnTo>
                  <a:lnTo>
                    <a:pt x="0" y="384"/>
                  </a:lnTo>
                  <a:lnTo>
                    <a:pt x="0" y="373"/>
                  </a:lnTo>
                  <a:lnTo>
                    <a:pt x="0" y="350"/>
                  </a:lnTo>
                  <a:lnTo>
                    <a:pt x="0" y="336"/>
                  </a:lnTo>
                  <a:lnTo>
                    <a:pt x="0" y="325"/>
                  </a:lnTo>
                  <a:lnTo>
                    <a:pt x="0" y="302"/>
                  </a:lnTo>
                  <a:lnTo>
                    <a:pt x="12" y="302"/>
                  </a:lnTo>
                  <a:lnTo>
                    <a:pt x="12" y="288"/>
                  </a:lnTo>
                  <a:lnTo>
                    <a:pt x="12" y="277"/>
                  </a:lnTo>
                  <a:lnTo>
                    <a:pt x="12" y="229"/>
                  </a:lnTo>
                  <a:lnTo>
                    <a:pt x="12" y="206"/>
                  </a:lnTo>
                  <a:lnTo>
                    <a:pt x="12" y="192"/>
                  </a:lnTo>
                  <a:lnTo>
                    <a:pt x="12" y="181"/>
                  </a:lnTo>
                  <a:lnTo>
                    <a:pt x="12" y="169"/>
                  </a:lnTo>
                  <a:lnTo>
                    <a:pt x="12" y="144"/>
                  </a:lnTo>
                  <a:lnTo>
                    <a:pt x="12" y="62"/>
                  </a:lnTo>
                  <a:lnTo>
                    <a:pt x="12" y="48"/>
                  </a:lnTo>
                  <a:lnTo>
                    <a:pt x="25" y="48"/>
                  </a:lnTo>
                  <a:lnTo>
                    <a:pt x="37" y="48"/>
                  </a:lnTo>
                  <a:lnTo>
                    <a:pt x="48" y="48"/>
                  </a:lnTo>
                  <a:lnTo>
                    <a:pt x="60" y="48"/>
                  </a:lnTo>
                  <a:lnTo>
                    <a:pt x="73" y="48"/>
                  </a:lnTo>
                  <a:lnTo>
                    <a:pt x="73" y="37"/>
                  </a:lnTo>
                  <a:lnTo>
                    <a:pt x="85" y="37"/>
                  </a:lnTo>
                  <a:lnTo>
                    <a:pt x="96" y="37"/>
                  </a:lnTo>
                  <a:lnTo>
                    <a:pt x="96" y="48"/>
                  </a:lnTo>
                  <a:lnTo>
                    <a:pt x="108" y="48"/>
                  </a:lnTo>
                  <a:lnTo>
                    <a:pt x="121" y="37"/>
                  </a:lnTo>
                  <a:lnTo>
                    <a:pt x="121" y="48"/>
                  </a:lnTo>
                  <a:lnTo>
                    <a:pt x="133" y="37"/>
                  </a:lnTo>
                  <a:lnTo>
                    <a:pt x="133" y="25"/>
                  </a:lnTo>
                  <a:lnTo>
                    <a:pt x="144" y="14"/>
                  </a:lnTo>
                  <a:lnTo>
                    <a:pt x="156" y="14"/>
                  </a:lnTo>
                  <a:lnTo>
                    <a:pt x="169" y="14"/>
                  </a:lnTo>
                  <a:lnTo>
                    <a:pt x="181" y="14"/>
                  </a:lnTo>
                  <a:lnTo>
                    <a:pt x="192" y="14"/>
                  </a:lnTo>
                  <a:lnTo>
                    <a:pt x="204" y="14"/>
                  </a:lnTo>
                  <a:lnTo>
                    <a:pt x="204" y="25"/>
                  </a:lnTo>
                  <a:lnTo>
                    <a:pt x="217" y="25"/>
                  </a:lnTo>
                  <a:lnTo>
                    <a:pt x="217" y="14"/>
                  </a:lnTo>
                  <a:lnTo>
                    <a:pt x="229" y="14"/>
                  </a:lnTo>
                  <a:lnTo>
                    <a:pt x="240" y="0"/>
                  </a:lnTo>
                  <a:lnTo>
                    <a:pt x="240" y="14"/>
                  </a:lnTo>
                  <a:lnTo>
                    <a:pt x="252" y="0"/>
                  </a:lnTo>
                  <a:lnTo>
                    <a:pt x="252" y="14"/>
                  </a:lnTo>
                  <a:lnTo>
                    <a:pt x="265" y="14"/>
                  </a:lnTo>
                  <a:lnTo>
                    <a:pt x="277" y="14"/>
                  </a:lnTo>
                  <a:lnTo>
                    <a:pt x="277" y="25"/>
                  </a:lnTo>
                  <a:lnTo>
                    <a:pt x="288" y="25"/>
                  </a:lnTo>
                  <a:lnTo>
                    <a:pt x="300" y="25"/>
                  </a:lnTo>
                  <a:lnTo>
                    <a:pt x="300" y="37"/>
                  </a:lnTo>
                  <a:lnTo>
                    <a:pt x="313" y="37"/>
                  </a:lnTo>
                  <a:lnTo>
                    <a:pt x="325" y="48"/>
                  </a:lnTo>
                  <a:lnTo>
                    <a:pt x="336" y="48"/>
                  </a:lnTo>
                  <a:lnTo>
                    <a:pt x="348" y="48"/>
                  </a:lnTo>
                  <a:lnTo>
                    <a:pt x="361" y="62"/>
                  </a:lnTo>
                  <a:lnTo>
                    <a:pt x="361" y="73"/>
                  </a:lnTo>
                  <a:lnTo>
                    <a:pt x="373" y="73"/>
                  </a:lnTo>
                  <a:lnTo>
                    <a:pt x="421" y="73"/>
                  </a:lnTo>
                  <a:lnTo>
                    <a:pt x="432" y="73"/>
                  </a:lnTo>
                  <a:lnTo>
                    <a:pt x="469" y="73"/>
                  </a:lnTo>
                  <a:lnTo>
                    <a:pt x="480" y="73"/>
                  </a:lnTo>
                  <a:lnTo>
                    <a:pt x="492" y="73"/>
                  </a:lnTo>
                  <a:lnTo>
                    <a:pt x="505" y="73"/>
                  </a:lnTo>
                  <a:lnTo>
                    <a:pt x="517" y="73"/>
                  </a:lnTo>
                  <a:lnTo>
                    <a:pt x="540" y="73"/>
                  </a:lnTo>
                  <a:lnTo>
                    <a:pt x="553" y="73"/>
                  </a:lnTo>
                  <a:lnTo>
                    <a:pt x="601" y="73"/>
                  </a:lnTo>
                  <a:lnTo>
                    <a:pt x="613" y="73"/>
                  </a:lnTo>
                  <a:lnTo>
                    <a:pt x="624" y="73"/>
                  </a:lnTo>
                  <a:lnTo>
                    <a:pt x="697" y="73"/>
                  </a:lnTo>
                  <a:lnTo>
                    <a:pt x="709" y="73"/>
                  </a:lnTo>
                  <a:lnTo>
                    <a:pt x="709" y="133"/>
                  </a:lnTo>
                  <a:lnTo>
                    <a:pt x="709" y="229"/>
                  </a:lnTo>
                  <a:lnTo>
                    <a:pt x="709" y="265"/>
                  </a:lnTo>
                  <a:lnTo>
                    <a:pt x="709" y="288"/>
                  </a:lnTo>
                  <a:lnTo>
                    <a:pt x="709" y="302"/>
                  </a:lnTo>
                  <a:lnTo>
                    <a:pt x="697" y="302"/>
                  </a:lnTo>
                  <a:lnTo>
                    <a:pt x="697" y="432"/>
                  </a:lnTo>
                  <a:lnTo>
                    <a:pt x="697" y="457"/>
                  </a:lnTo>
                  <a:lnTo>
                    <a:pt x="697" y="494"/>
                  </a:lnTo>
                  <a:lnTo>
                    <a:pt x="697" y="542"/>
                  </a:lnTo>
                  <a:lnTo>
                    <a:pt x="697" y="553"/>
                  </a:lnTo>
                  <a:lnTo>
                    <a:pt x="697" y="576"/>
                  </a:lnTo>
                  <a:lnTo>
                    <a:pt x="697" y="601"/>
                  </a:lnTo>
                  <a:lnTo>
                    <a:pt x="697" y="613"/>
                  </a:lnTo>
                  <a:lnTo>
                    <a:pt x="684" y="613"/>
                  </a:lnTo>
                  <a:lnTo>
                    <a:pt x="661" y="613"/>
                  </a:lnTo>
                  <a:lnTo>
                    <a:pt x="649" y="613"/>
                  </a:lnTo>
                  <a:lnTo>
                    <a:pt x="624" y="613"/>
                  </a:lnTo>
                  <a:lnTo>
                    <a:pt x="565" y="613"/>
                  </a:lnTo>
                  <a:lnTo>
                    <a:pt x="553" y="613"/>
                  </a:lnTo>
                  <a:lnTo>
                    <a:pt x="528" y="613"/>
                  </a:lnTo>
                  <a:lnTo>
                    <a:pt x="517" y="613"/>
                  </a:lnTo>
                  <a:lnTo>
                    <a:pt x="492" y="613"/>
                  </a:lnTo>
                  <a:lnTo>
                    <a:pt x="469" y="613"/>
                  </a:lnTo>
                  <a:lnTo>
                    <a:pt x="444" y="613"/>
                  </a:lnTo>
                  <a:lnTo>
                    <a:pt x="432" y="613"/>
                  </a:lnTo>
                  <a:lnTo>
                    <a:pt x="409" y="613"/>
                  </a:lnTo>
                  <a:lnTo>
                    <a:pt x="396" y="613"/>
                  </a:lnTo>
                  <a:lnTo>
                    <a:pt x="373" y="613"/>
                  </a:lnTo>
                  <a:lnTo>
                    <a:pt x="348" y="613"/>
                  </a:lnTo>
                  <a:lnTo>
                    <a:pt x="336" y="613"/>
                  </a:lnTo>
                  <a:lnTo>
                    <a:pt x="325" y="613"/>
                  </a:lnTo>
                  <a:lnTo>
                    <a:pt x="313" y="613"/>
                  </a:lnTo>
                  <a:lnTo>
                    <a:pt x="288" y="613"/>
                  </a:lnTo>
                  <a:lnTo>
                    <a:pt x="229" y="613"/>
                  </a:lnTo>
                  <a:lnTo>
                    <a:pt x="217" y="613"/>
                  </a:lnTo>
                  <a:lnTo>
                    <a:pt x="181" y="613"/>
                  </a:lnTo>
                  <a:lnTo>
                    <a:pt x="169" y="613"/>
                  </a:lnTo>
                  <a:lnTo>
                    <a:pt x="156" y="613"/>
                  </a:lnTo>
                  <a:lnTo>
                    <a:pt x="144" y="613"/>
                  </a:lnTo>
                  <a:lnTo>
                    <a:pt x="133" y="613"/>
                  </a:lnTo>
                  <a:lnTo>
                    <a:pt x="121" y="613"/>
                  </a:lnTo>
                  <a:lnTo>
                    <a:pt x="108" y="613"/>
                  </a:lnTo>
                  <a:lnTo>
                    <a:pt x="96" y="613"/>
                  </a:lnTo>
                  <a:lnTo>
                    <a:pt x="85" y="613"/>
                  </a:lnTo>
                  <a:lnTo>
                    <a:pt x="48" y="613"/>
                  </a:lnTo>
                  <a:lnTo>
                    <a:pt x="25" y="613"/>
                  </a:lnTo>
                  <a:lnTo>
                    <a:pt x="0" y="613"/>
                  </a:lnTo>
                  <a:close/>
                </a:path>
              </a:pathLst>
            </a:custGeom>
            <a:solidFill>
              <a:schemeClr val="accent1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8" name="Freeform 193"/>
            <p:cNvSpPr>
              <a:spLocks/>
            </p:cNvSpPr>
            <p:nvPr/>
          </p:nvSpPr>
          <p:spPr bwMode="auto">
            <a:xfrm>
              <a:off x="2327" y="2310"/>
              <a:ext cx="277" cy="539"/>
            </a:xfrm>
            <a:custGeom>
              <a:avLst/>
              <a:gdLst>
                <a:gd name="T0" fmla="*/ 0 w 577"/>
                <a:gd name="T1" fmla="*/ 296 h 1090"/>
                <a:gd name="T2" fmla="*/ 0 w 577"/>
                <a:gd name="T3" fmla="*/ 367 h 1090"/>
                <a:gd name="T4" fmla="*/ 46 w 577"/>
                <a:gd name="T5" fmla="*/ 539 h 1090"/>
                <a:gd name="T6" fmla="*/ 57 w 577"/>
                <a:gd name="T7" fmla="*/ 533 h 1090"/>
                <a:gd name="T8" fmla="*/ 62 w 577"/>
                <a:gd name="T9" fmla="*/ 515 h 1090"/>
                <a:gd name="T10" fmla="*/ 80 w 577"/>
                <a:gd name="T11" fmla="*/ 504 h 1090"/>
                <a:gd name="T12" fmla="*/ 85 w 577"/>
                <a:gd name="T13" fmla="*/ 498 h 1090"/>
                <a:gd name="T14" fmla="*/ 97 w 577"/>
                <a:gd name="T15" fmla="*/ 486 h 1090"/>
                <a:gd name="T16" fmla="*/ 120 w 577"/>
                <a:gd name="T17" fmla="*/ 474 h 1090"/>
                <a:gd name="T18" fmla="*/ 120 w 577"/>
                <a:gd name="T19" fmla="*/ 444 h 1090"/>
                <a:gd name="T20" fmla="*/ 138 w 577"/>
                <a:gd name="T21" fmla="*/ 444 h 1090"/>
                <a:gd name="T22" fmla="*/ 138 w 577"/>
                <a:gd name="T23" fmla="*/ 427 h 1090"/>
                <a:gd name="T24" fmla="*/ 149 w 577"/>
                <a:gd name="T25" fmla="*/ 391 h 1090"/>
                <a:gd name="T26" fmla="*/ 161 w 577"/>
                <a:gd name="T27" fmla="*/ 379 h 1090"/>
                <a:gd name="T28" fmla="*/ 237 w 577"/>
                <a:gd name="T29" fmla="*/ 338 h 1090"/>
                <a:gd name="T30" fmla="*/ 277 w 577"/>
                <a:gd name="T31" fmla="*/ 325 h 1090"/>
                <a:gd name="T32" fmla="*/ 271 w 577"/>
                <a:gd name="T33" fmla="*/ 314 h 1090"/>
                <a:gd name="T34" fmla="*/ 271 w 577"/>
                <a:gd name="T35" fmla="*/ 302 h 1090"/>
                <a:gd name="T36" fmla="*/ 260 w 577"/>
                <a:gd name="T37" fmla="*/ 302 h 1090"/>
                <a:gd name="T38" fmla="*/ 254 w 577"/>
                <a:gd name="T39" fmla="*/ 296 h 1090"/>
                <a:gd name="T40" fmla="*/ 248 w 577"/>
                <a:gd name="T41" fmla="*/ 285 h 1090"/>
                <a:gd name="T42" fmla="*/ 254 w 577"/>
                <a:gd name="T43" fmla="*/ 267 h 1090"/>
                <a:gd name="T44" fmla="*/ 265 w 577"/>
                <a:gd name="T45" fmla="*/ 249 h 1090"/>
                <a:gd name="T46" fmla="*/ 271 w 577"/>
                <a:gd name="T47" fmla="*/ 230 h 1090"/>
                <a:gd name="T48" fmla="*/ 277 w 577"/>
                <a:gd name="T49" fmla="*/ 214 h 1090"/>
                <a:gd name="T50" fmla="*/ 260 w 577"/>
                <a:gd name="T51" fmla="*/ 201 h 1090"/>
                <a:gd name="T52" fmla="*/ 248 w 577"/>
                <a:gd name="T53" fmla="*/ 190 h 1090"/>
                <a:gd name="T54" fmla="*/ 231 w 577"/>
                <a:gd name="T55" fmla="*/ 195 h 1090"/>
                <a:gd name="T56" fmla="*/ 208 w 577"/>
                <a:gd name="T57" fmla="*/ 201 h 1090"/>
                <a:gd name="T58" fmla="*/ 202 w 577"/>
                <a:gd name="T59" fmla="*/ 178 h 1090"/>
                <a:gd name="T60" fmla="*/ 195 w 577"/>
                <a:gd name="T61" fmla="*/ 166 h 1090"/>
                <a:gd name="T62" fmla="*/ 184 w 577"/>
                <a:gd name="T63" fmla="*/ 148 h 1090"/>
                <a:gd name="T64" fmla="*/ 172 w 577"/>
                <a:gd name="T65" fmla="*/ 130 h 1090"/>
                <a:gd name="T66" fmla="*/ 172 w 577"/>
                <a:gd name="T67" fmla="*/ 112 h 1090"/>
                <a:gd name="T68" fmla="*/ 172 w 577"/>
                <a:gd name="T69" fmla="*/ 88 h 1090"/>
                <a:gd name="T70" fmla="*/ 161 w 577"/>
                <a:gd name="T71" fmla="*/ 88 h 1090"/>
                <a:gd name="T72" fmla="*/ 144 w 577"/>
                <a:gd name="T73" fmla="*/ 83 h 1090"/>
                <a:gd name="T74" fmla="*/ 144 w 577"/>
                <a:gd name="T75" fmla="*/ 64 h 1090"/>
                <a:gd name="T76" fmla="*/ 126 w 577"/>
                <a:gd name="T77" fmla="*/ 59 h 1090"/>
                <a:gd name="T78" fmla="*/ 126 w 577"/>
                <a:gd name="T79" fmla="*/ 47 h 1090"/>
                <a:gd name="T80" fmla="*/ 120 w 577"/>
                <a:gd name="T81" fmla="*/ 35 h 1090"/>
                <a:gd name="T82" fmla="*/ 120 w 577"/>
                <a:gd name="T83" fmla="*/ 24 h 1090"/>
                <a:gd name="T84" fmla="*/ 108 w 577"/>
                <a:gd name="T85" fmla="*/ 11 h 1090"/>
                <a:gd name="T86" fmla="*/ 97 w 577"/>
                <a:gd name="T87" fmla="*/ 11 h 1090"/>
                <a:gd name="T88" fmla="*/ 85 w 577"/>
                <a:gd name="T89" fmla="*/ 5 h 1090"/>
                <a:gd name="T90" fmla="*/ 69 w 577"/>
                <a:gd name="T91" fmla="*/ 5 h 1090"/>
                <a:gd name="T92" fmla="*/ 62 w 577"/>
                <a:gd name="T93" fmla="*/ 24 h 1090"/>
                <a:gd name="T94" fmla="*/ 57 w 577"/>
                <a:gd name="T95" fmla="*/ 112 h 109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77"/>
                <a:gd name="T145" fmla="*/ 0 h 1090"/>
                <a:gd name="T146" fmla="*/ 577 w 577"/>
                <a:gd name="T147" fmla="*/ 1090 h 109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77" h="1090">
                  <a:moveTo>
                    <a:pt x="0" y="251"/>
                  </a:moveTo>
                  <a:lnTo>
                    <a:pt x="0" y="347"/>
                  </a:lnTo>
                  <a:lnTo>
                    <a:pt x="0" y="587"/>
                  </a:lnTo>
                  <a:lnTo>
                    <a:pt x="0" y="599"/>
                  </a:lnTo>
                  <a:lnTo>
                    <a:pt x="0" y="624"/>
                  </a:lnTo>
                  <a:lnTo>
                    <a:pt x="0" y="683"/>
                  </a:lnTo>
                  <a:lnTo>
                    <a:pt x="0" y="706"/>
                  </a:lnTo>
                  <a:lnTo>
                    <a:pt x="0" y="743"/>
                  </a:lnTo>
                  <a:lnTo>
                    <a:pt x="0" y="754"/>
                  </a:lnTo>
                  <a:lnTo>
                    <a:pt x="0" y="838"/>
                  </a:lnTo>
                  <a:lnTo>
                    <a:pt x="96" y="838"/>
                  </a:lnTo>
                  <a:lnTo>
                    <a:pt x="96" y="1090"/>
                  </a:lnTo>
                  <a:lnTo>
                    <a:pt x="107" y="1090"/>
                  </a:lnTo>
                  <a:lnTo>
                    <a:pt x="107" y="1078"/>
                  </a:lnTo>
                  <a:lnTo>
                    <a:pt x="107" y="1067"/>
                  </a:lnTo>
                  <a:lnTo>
                    <a:pt x="119" y="1078"/>
                  </a:lnTo>
                  <a:lnTo>
                    <a:pt x="119" y="1067"/>
                  </a:lnTo>
                  <a:lnTo>
                    <a:pt x="119" y="1055"/>
                  </a:lnTo>
                  <a:lnTo>
                    <a:pt x="130" y="1055"/>
                  </a:lnTo>
                  <a:lnTo>
                    <a:pt x="130" y="1042"/>
                  </a:lnTo>
                  <a:lnTo>
                    <a:pt x="144" y="1030"/>
                  </a:lnTo>
                  <a:lnTo>
                    <a:pt x="144" y="1019"/>
                  </a:lnTo>
                  <a:lnTo>
                    <a:pt x="155" y="1019"/>
                  </a:lnTo>
                  <a:lnTo>
                    <a:pt x="167" y="1019"/>
                  </a:lnTo>
                  <a:lnTo>
                    <a:pt x="167" y="1007"/>
                  </a:lnTo>
                  <a:lnTo>
                    <a:pt x="167" y="1019"/>
                  </a:lnTo>
                  <a:lnTo>
                    <a:pt x="178" y="1019"/>
                  </a:lnTo>
                  <a:lnTo>
                    <a:pt x="178" y="1007"/>
                  </a:lnTo>
                  <a:lnTo>
                    <a:pt x="192" y="1007"/>
                  </a:lnTo>
                  <a:lnTo>
                    <a:pt x="192" y="994"/>
                  </a:lnTo>
                  <a:lnTo>
                    <a:pt x="203" y="994"/>
                  </a:lnTo>
                  <a:lnTo>
                    <a:pt x="203" y="982"/>
                  </a:lnTo>
                  <a:lnTo>
                    <a:pt x="215" y="982"/>
                  </a:lnTo>
                  <a:lnTo>
                    <a:pt x="226" y="971"/>
                  </a:lnTo>
                  <a:lnTo>
                    <a:pt x="240" y="959"/>
                  </a:lnTo>
                  <a:lnTo>
                    <a:pt x="251" y="959"/>
                  </a:lnTo>
                  <a:lnTo>
                    <a:pt x="251" y="946"/>
                  </a:lnTo>
                  <a:lnTo>
                    <a:pt x="251" y="934"/>
                  </a:lnTo>
                  <a:lnTo>
                    <a:pt x="251" y="923"/>
                  </a:lnTo>
                  <a:lnTo>
                    <a:pt x="251" y="898"/>
                  </a:lnTo>
                  <a:lnTo>
                    <a:pt x="263" y="898"/>
                  </a:lnTo>
                  <a:lnTo>
                    <a:pt x="274" y="911"/>
                  </a:lnTo>
                  <a:lnTo>
                    <a:pt x="288" y="911"/>
                  </a:lnTo>
                  <a:lnTo>
                    <a:pt x="288" y="898"/>
                  </a:lnTo>
                  <a:lnTo>
                    <a:pt x="288" y="886"/>
                  </a:lnTo>
                  <a:lnTo>
                    <a:pt x="288" y="875"/>
                  </a:lnTo>
                  <a:lnTo>
                    <a:pt x="274" y="875"/>
                  </a:lnTo>
                  <a:lnTo>
                    <a:pt x="288" y="863"/>
                  </a:lnTo>
                  <a:lnTo>
                    <a:pt x="288" y="838"/>
                  </a:lnTo>
                  <a:lnTo>
                    <a:pt x="288" y="827"/>
                  </a:lnTo>
                  <a:lnTo>
                    <a:pt x="299" y="802"/>
                  </a:lnTo>
                  <a:lnTo>
                    <a:pt x="311" y="790"/>
                  </a:lnTo>
                  <a:lnTo>
                    <a:pt x="311" y="779"/>
                  </a:lnTo>
                  <a:lnTo>
                    <a:pt x="322" y="779"/>
                  </a:lnTo>
                  <a:lnTo>
                    <a:pt x="322" y="767"/>
                  </a:lnTo>
                  <a:lnTo>
                    <a:pt x="336" y="767"/>
                  </a:lnTo>
                  <a:lnTo>
                    <a:pt x="347" y="754"/>
                  </a:lnTo>
                  <a:lnTo>
                    <a:pt x="347" y="743"/>
                  </a:lnTo>
                  <a:lnTo>
                    <a:pt x="347" y="683"/>
                  </a:lnTo>
                  <a:lnTo>
                    <a:pt x="493" y="683"/>
                  </a:lnTo>
                  <a:lnTo>
                    <a:pt x="564" y="683"/>
                  </a:lnTo>
                  <a:lnTo>
                    <a:pt x="577" y="671"/>
                  </a:lnTo>
                  <a:lnTo>
                    <a:pt x="564" y="671"/>
                  </a:lnTo>
                  <a:lnTo>
                    <a:pt x="577" y="658"/>
                  </a:lnTo>
                  <a:lnTo>
                    <a:pt x="564" y="647"/>
                  </a:lnTo>
                  <a:lnTo>
                    <a:pt x="577" y="647"/>
                  </a:lnTo>
                  <a:lnTo>
                    <a:pt x="564" y="647"/>
                  </a:lnTo>
                  <a:lnTo>
                    <a:pt x="564" y="635"/>
                  </a:lnTo>
                  <a:lnTo>
                    <a:pt x="553" y="635"/>
                  </a:lnTo>
                  <a:lnTo>
                    <a:pt x="553" y="624"/>
                  </a:lnTo>
                  <a:lnTo>
                    <a:pt x="553" y="610"/>
                  </a:lnTo>
                  <a:lnTo>
                    <a:pt x="564" y="610"/>
                  </a:lnTo>
                  <a:lnTo>
                    <a:pt x="553" y="610"/>
                  </a:lnTo>
                  <a:lnTo>
                    <a:pt x="541" y="610"/>
                  </a:lnTo>
                  <a:lnTo>
                    <a:pt x="541" y="599"/>
                  </a:lnTo>
                  <a:lnTo>
                    <a:pt x="541" y="610"/>
                  </a:lnTo>
                  <a:lnTo>
                    <a:pt x="541" y="599"/>
                  </a:lnTo>
                  <a:lnTo>
                    <a:pt x="529" y="599"/>
                  </a:lnTo>
                  <a:lnTo>
                    <a:pt x="541" y="599"/>
                  </a:lnTo>
                  <a:lnTo>
                    <a:pt x="529" y="599"/>
                  </a:lnTo>
                  <a:lnTo>
                    <a:pt x="541" y="599"/>
                  </a:lnTo>
                  <a:lnTo>
                    <a:pt x="529" y="599"/>
                  </a:lnTo>
                  <a:lnTo>
                    <a:pt x="516" y="587"/>
                  </a:lnTo>
                  <a:lnTo>
                    <a:pt x="516" y="576"/>
                  </a:lnTo>
                  <a:lnTo>
                    <a:pt x="529" y="576"/>
                  </a:lnTo>
                  <a:lnTo>
                    <a:pt x="529" y="562"/>
                  </a:lnTo>
                  <a:lnTo>
                    <a:pt x="529" y="551"/>
                  </a:lnTo>
                  <a:lnTo>
                    <a:pt x="529" y="539"/>
                  </a:lnTo>
                  <a:lnTo>
                    <a:pt x="529" y="528"/>
                  </a:lnTo>
                  <a:lnTo>
                    <a:pt x="541" y="514"/>
                  </a:lnTo>
                  <a:lnTo>
                    <a:pt x="541" y="503"/>
                  </a:lnTo>
                  <a:lnTo>
                    <a:pt x="553" y="503"/>
                  </a:lnTo>
                  <a:lnTo>
                    <a:pt x="564" y="503"/>
                  </a:lnTo>
                  <a:lnTo>
                    <a:pt x="564" y="491"/>
                  </a:lnTo>
                  <a:lnTo>
                    <a:pt x="564" y="480"/>
                  </a:lnTo>
                  <a:lnTo>
                    <a:pt x="564" y="466"/>
                  </a:lnTo>
                  <a:lnTo>
                    <a:pt x="564" y="455"/>
                  </a:lnTo>
                  <a:lnTo>
                    <a:pt x="564" y="443"/>
                  </a:lnTo>
                  <a:lnTo>
                    <a:pt x="577" y="443"/>
                  </a:lnTo>
                  <a:lnTo>
                    <a:pt x="577" y="432"/>
                  </a:lnTo>
                  <a:lnTo>
                    <a:pt x="564" y="432"/>
                  </a:lnTo>
                  <a:lnTo>
                    <a:pt x="553" y="418"/>
                  </a:lnTo>
                  <a:lnTo>
                    <a:pt x="541" y="418"/>
                  </a:lnTo>
                  <a:lnTo>
                    <a:pt x="541" y="407"/>
                  </a:lnTo>
                  <a:lnTo>
                    <a:pt x="529" y="395"/>
                  </a:lnTo>
                  <a:lnTo>
                    <a:pt x="516" y="395"/>
                  </a:lnTo>
                  <a:lnTo>
                    <a:pt x="529" y="384"/>
                  </a:lnTo>
                  <a:lnTo>
                    <a:pt x="516" y="384"/>
                  </a:lnTo>
                  <a:lnTo>
                    <a:pt x="505" y="384"/>
                  </a:lnTo>
                  <a:lnTo>
                    <a:pt x="493" y="384"/>
                  </a:lnTo>
                  <a:lnTo>
                    <a:pt x="481" y="384"/>
                  </a:lnTo>
                  <a:lnTo>
                    <a:pt x="481" y="395"/>
                  </a:lnTo>
                  <a:lnTo>
                    <a:pt x="468" y="407"/>
                  </a:lnTo>
                  <a:lnTo>
                    <a:pt x="457" y="407"/>
                  </a:lnTo>
                  <a:lnTo>
                    <a:pt x="445" y="407"/>
                  </a:lnTo>
                  <a:lnTo>
                    <a:pt x="433" y="407"/>
                  </a:lnTo>
                  <a:lnTo>
                    <a:pt x="420" y="395"/>
                  </a:lnTo>
                  <a:lnTo>
                    <a:pt x="420" y="384"/>
                  </a:lnTo>
                  <a:lnTo>
                    <a:pt x="420" y="370"/>
                  </a:lnTo>
                  <a:lnTo>
                    <a:pt x="420" y="359"/>
                  </a:lnTo>
                  <a:lnTo>
                    <a:pt x="420" y="347"/>
                  </a:lnTo>
                  <a:lnTo>
                    <a:pt x="420" y="336"/>
                  </a:lnTo>
                  <a:lnTo>
                    <a:pt x="420" y="322"/>
                  </a:lnTo>
                  <a:lnTo>
                    <a:pt x="407" y="336"/>
                  </a:lnTo>
                  <a:lnTo>
                    <a:pt x="407" y="322"/>
                  </a:lnTo>
                  <a:lnTo>
                    <a:pt x="395" y="311"/>
                  </a:lnTo>
                  <a:lnTo>
                    <a:pt x="395" y="299"/>
                  </a:lnTo>
                  <a:lnTo>
                    <a:pt x="384" y="299"/>
                  </a:lnTo>
                  <a:lnTo>
                    <a:pt x="370" y="288"/>
                  </a:lnTo>
                  <a:lnTo>
                    <a:pt x="347" y="288"/>
                  </a:lnTo>
                  <a:lnTo>
                    <a:pt x="347" y="274"/>
                  </a:lnTo>
                  <a:lnTo>
                    <a:pt x="359" y="263"/>
                  </a:lnTo>
                  <a:lnTo>
                    <a:pt x="370" y="263"/>
                  </a:lnTo>
                  <a:lnTo>
                    <a:pt x="370" y="251"/>
                  </a:lnTo>
                  <a:lnTo>
                    <a:pt x="359" y="240"/>
                  </a:lnTo>
                  <a:lnTo>
                    <a:pt x="359" y="226"/>
                  </a:lnTo>
                  <a:lnTo>
                    <a:pt x="359" y="215"/>
                  </a:lnTo>
                  <a:lnTo>
                    <a:pt x="359" y="203"/>
                  </a:lnTo>
                  <a:lnTo>
                    <a:pt x="359" y="192"/>
                  </a:lnTo>
                  <a:lnTo>
                    <a:pt x="359" y="178"/>
                  </a:lnTo>
                  <a:lnTo>
                    <a:pt x="359" y="167"/>
                  </a:lnTo>
                  <a:lnTo>
                    <a:pt x="359" y="178"/>
                  </a:lnTo>
                  <a:lnTo>
                    <a:pt x="347" y="167"/>
                  </a:lnTo>
                  <a:lnTo>
                    <a:pt x="336" y="178"/>
                  </a:lnTo>
                  <a:lnTo>
                    <a:pt x="336" y="167"/>
                  </a:lnTo>
                  <a:lnTo>
                    <a:pt x="322" y="167"/>
                  </a:lnTo>
                  <a:lnTo>
                    <a:pt x="322" y="155"/>
                  </a:lnTo>
                  <a:lnTo>
                    <a:pt x="299" y="167"/>
                  </a:lnTo>
                  <a:lnTo>
                    <a:pt x="299" y="155"/>
                  </a:lnTo>
                  <a:lnTo>
                    <a:pt x="299" y="144"/>
                  </a:lnTo>
                  <a:lnTo>
                    <a:pt x="288" y="130"/>
                  </a:lnTo>
                  <a:lnTo>
                    <a:pt x="299" y="130"/>
                  </a:lnTo>
                  <a:lnTo>
                    <a:pt x="288" y="130"/>
                  </a:lnTo>
                  <a:lnTo>
                    <a:pt x="288" y="119"/>
                  </a:lnTo>
                  <a:lnTo>
                    <a:pt x="274" y="119"/>
                  </a:lnTo>
                  <a:lnTo>
                    <a:pt x="263" y="119"/>
                  </a:lnTo>
                  <a:lnTo>
                    <a:pt x="263" y="107"/>
                  </a:lnTo>
                  <a:lnTo>
                    <a:pt x="274" y="107"/>
                  </a:lnTo>
                  <a:lnTo>
                    <a:pt x="263" y="107"/>
                  </a:lnTo>
                  <a:lnTo>
                    <a:pt x="263" y="96"/>
                  </a:lnTo>
                  <a:lnTo>
                    <a:pt x="251" y="96"/>
                  </a:lnTo>
                  <a:lnTo>
                    <a:pt x="263" y="82"/>
                  </a:lnTo>
                  <a:lnTo>
                    <a:pt x="263" y="71"/>
                  </a:lnTo>
                  <a:lnTo>
                    <a:pt x="251" y="71"/>
                  </a:lnTo>
                  <a:lnTo>
                    <a:pt x="263" y="71"/>
                  </a:lnTo>
                  <a:lnTo>
                    <a:pt x="263" y="59"/>
                  </a:lnTo>
                  <a:lnTo>
                    <a:pt x="263" y="48"/>
                  </a:lnTo>
                  <a:lnTo>
                    <a:pt x="251" y="48"/>
                  </a:lnTo>
                  <a:lnTo>
                    <a:pt x="251" y="34"/>
                  </a:lnTo>
                  <a:lnTo>
                    <a:pt x="240" y="34"/>
                  </a:lnTo>
                  <a:lnTo>
                    <a:pt x="226" y="34"/>
                  </a:lnTo>
                  <a:lnTo>
                    <a:pt x="226" y="23"/>
                  </a:lnTo>
                  <a:lnTo>
                    <a:pt x="215" y="23"/>
                  </a:lnTo>
                  <a:lnTo>
                    <a:pt x="215" y="34"/>
                  </a:lnTo>
                  <a:lnTo>
                    <a:pt x="215" y="23"/>
                  </a:lnTo>
                  <a:lnTo>
                    <a:pt x="203" y="23"/>
                  </a:lnTo>
                  <a:lnTo>
                    <a:pt x="192" y="23"/>
                  </a:lnTo>
                  <a:lnTo>
                    <a:pt x="178" y="23"/>
                  </a:lnTo>
                  <a:lnTo>
                    <a:pt x="167" y="23"/>
                  </a:lnTo>
                  <a:lnTo>
                    <a:pt x="178" y="11"/>
                  </a:lnTo>
                  <a:lnTo>
                    <a:pt x="167" y="11"/>
                  </a:lnTo>
                  <a:lnTo>
                    <a:pt x="155" y="0"/>
                  </a:lnTo>
                  <a:lnTo>
                    <a:pt x="155" y="11"/>
                  </a:lnTo>
                  <a:lnTo>
                    <a:pt x="144" y="11"/>
                  </a:lnTo>
                  <a:lnTo>
                    <a:pt x="144" y="23"/>
                  </a:lnTo>
                  <a:lnTo>
                    <a:pt x="130" y="23"/>
                  </a:lnTo>
                  <a:lnTo>
                    <a:pt x="130" y="34"/>
                  </a:lnTo>
                  <a:lnTo>
                    <a:pt x="130" y="48"/>
                  </a:lnTo>
                  <a:lnTo>
                    <a:pt x="119" y="48"/>
                  </a:lnTo>
                  <a:lnTo>
                    <a:pt x="119" y="59"/>
                  </a:lnTo>
                  <a:lnTo>
                    <a:pt x="119" y="144"/>
                  </a:lnTo>
                  <a:lnTo>
                    <a:pt x="119" y="226"/>
                  </a:lnTo>
                  <a:lnTo>
                    <a:pt x="119" y="240"/>
                  </a:lnTo>
                  <a:lnTo>
                    <a:pt x="119" y="251"/>
                  </a:lnTo>
                  <a:lnTo>
                    <a:pt x="0" y="251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9" name="Freeform 194"/>
            <p:cNvSpPr>
              <a:spLocks/>
            </p:cNvSpPr>
            <p:nvPr/>
          </p:nvSpPr>
          <p:spPr bwMode="auto">
            <a:xfrm>
              <a:off x="2327" y="2310"/>
              <a:ext cx="277" cy="539"/>
            </a:xfrm>
            <a:custGeom>
              <a:avLst/>
              <a:gdLst>
                <a:gd name="T0" fmla="*/ 0 w 577"/>
                <a:gd name="T1" fmla="*/ 296 h 1090"/>
                <a:gd name="T2" fmla="*/ 0 w 577"/>
                <a:gd name="T3" fmla="*/ 367 h 1090"/>
                <a:gd name="T4" fmla="*/ 46 w 577"/>
                <a:gd name="T5" fmla="*/ 539 h 1090"/>
                <a:gd name="T6" fmla="*/ 57 w 577"/>
                <a:gd name="T7" fmla="*/ 533 h 1090"/>
                <a:gd name="T8" fmla="*/ 62 w 577"/>
                <a:gd name="T9" fmla="*/ 515 h 1090"/>
                <a:gd name="T10" fmla="*/ 80 w 577"/>
                <a:gd name="T11" fmla="*/ 504 h 1090"/>
                <a:gd name="T12" fmla="*/ 85 w 577"/>
                <a:gd name="T13" fmla="*/ 498 h 1090"/>
                <a:gd name="T14" fmla="*/ 97 w 577"/>
                <a:gd name="T15" fmla="*/ 486 h 1090"/>
                <a:gd name="T16" fmla="*/ 120 w 577"/>
                <a:gd name="T17" fmla="*/ 474 h 1090"/>
                <a:gd name="T18" fmla="*/ 120 w 577"/>
                <a:gd name="T19" fmla="*/ 444 h 1090"/>
                <a:gd name="T20" fmla="*/ 138 w 577"/>
                <a:gd name="T21" fmla="*/ 444 h 1090"/>
                <a:gd name="T22" fmla="*/ 138 w 577"/>
                <a:gd name="T23" fmla="*/ 427 h 1090"/>
                <a:gd name="T24" fmla="*/ 149 w 577"/>
                <a:gd name="T25" fmla="*/ 391 h 1090"/>
                <a:gd name="T26" fmla="*/ 161 w 577"/>
                <a:gd name="T27" fmla="*/ 379 h 1090"/>
                <a:gd name="T28" fmla="*/ 237 w 577"/>
                <a:gd name="T29" fmla="*/ 338 h 1090"/>
                <a:gd name="T30" fmla="*/ 277 w 577"/>
                <a:gd name="T31" fmla="*/ 325 h 1090"/>
                <a:gd name="T32" fmla="*/ 271 w 577"/>
                <a:gd name="T33" fmla="*/ 314 h 1090"/>
                <a:gd name="T34" fmla="*/ 271 w 577"/>
                <a:gd name="T35" fmla="*/ 302 h 1090"/>
                <a:gd name="T36" fmla="*/ 260 w 577"/>
                <a:gd name="T37" fmla="*/ 302 h 1090"/>
                <a:gd name="T38" fmla="*/ 254 w 577"/>
                <a:gd name="T39" fmla="*/ 296 h 1090"/>
                <a:gd name="T40" fmla="*/ 248 w 577"/>
                <a:gd name="T41" fmla="*/ 285 h 1090"/>
                <a:gd name="T42" fmla="*/ 254 w 577"/>
                <a:gd name="T43" fmla="*/ 267 h 1090"/>
                <a:gd name="T44" fmla="*/ 265 w 577"/>
                <a:gd name="T45" fmla="*/ 249 h 1090"/>
                <a:gd name="T46" fmla="*/ 271 w 577"/>
                <a:gd name="T47" fmla="*/ 230 h 1090"/>
                <a:gd name="T48" fmla="*/ 277 w 577"/>
                <a:gd name="T49" fmla="*/ 214 h 1090"/>
                <a:gd name="T50" fmla="*/ 260 w 577"/>
                <a:gd name="T51" fmla="*/ 201 h 1090"/>
                <a:gd name="T52" fmla="*/ 248 w 577"/>
                <a:gd name="T53" fmla="*/ 190 h 1090"/>
                <a:gd name="T54" fmla="*/ 231 w 577"/>
                <a:gd name="T55" fmla="*/ 195 h 1090"/>
                <a:gd name="T56" fmla="*/ 208 w 577"/>
                <a:gd name="T57" fmla="*/ 201 h 1090"/>
                <a:gd name="T58" fmla="*/ 202 w 577"/>
                <a:gd name="T59" fmla="*/ 178 h 1090"/>
                <a:gd name="T60" fmla="*/ 195 w 577"/>
                <a:gd name="T61" fmla="*/ 166 h 1090"/>
                <a:gd name="T62" fmla="*/ 184 w 577"/>
                <a:gd name="T63" fmla="*/ 148 h 1090"/>
                <a:gd name="T64" fmla="*/ 172 w 577"/>
                <a:gd name="T65" fmla="*/ 130 h 1090"/>
                <a:gd name="T66" fmla="*/ 172 w 577"/>
                <a:gd name="T67" fmla="*/ 112 h 1090"/>
                <a:gd name="T68" fmla="*/ 172 w 577"/>
                <a:gd name="T69" fmla="*/ 88 h 1090"/>
                <a:gd name="T70" fmla="*/ 161 w 577"/>
                <a:gd name="T71" fmla="*/ 88 h 1090"/>
                <a:gd name="T72" fmla="*/ 144 w 577"/>
                <a:gd name="T73" fmla="*/ 83 h 1090"/>
                <a:gd name="T74" fmla="*/ 144 w 577"/>
                <a:gd name="T75" fmla="*/ 64 h 1090"/>
                <a:gd name="T76" fmla="*/ 126 w 577"/>
                <a:gd name="T77" fmla="*/ 59 h 1090"/>
                <a:gd name="T78" fmla="*/ 126 w 577"/>
                <a:gd name="T79" fmla="*/ 47 h 1090"/>
                <a:gd name="T80" fmla="*/ 120 w 577"/>
                <a:gd name="T81" fmla="*/ 35 h 1090"/>
                <a:gd name="T82" fmla="*/ 120 w 577"/>
                <a:gd name="T83" fmla="*/ 24 h 1090"/>
                <a:gd name="T84" fmla="*/ 108 w 577"/>
                <a:gd name="T85" fmla="*/ 11 h 1090"/>
                <a:gd name="T86" fmla="*/ 97 w 577"/>
                <a:gd name="T87" fmla="*/ 11 h 1090"/>
                <a:gd name="T88" fmla="*/ 85 w 577"/>
                <a:gd name="T89" fmla="*/ 5 h 1090"/>
                <a:gd name="T90" fmla="*/ 69 w 577"/>
                <a:gd name="T91" fmla="*/ 5 h 1090"/>
                <a:gd name="T92" fmla="*/ 62 w 577"/>
                <a:gd name="T93" fmla="*/ 24 h 1090"/>
                <a:gd name="T94" fmla="*/ 57 w 577"/>
                <a:gd name="T95" fmla="*/ 112 h 109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77"/>
                <a:gd name="T145" fmla="*/ 0 h 1090"/>
                <a:gd name="T146" fmla="*/ 577 w 577"/>
                <a:gd name="T147" fmla="*/ 1090 h 109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77" h="1090">
                  <a:moveTo>
                    <a:pt x="0" y="251"/>
                  </a:moveTo>
                  <a:lnTo>
                    <a:pt x="0" y="347"/>
                  </a:lnTo>
                  <a:lnTo>
                    <a:pt x="0" y="587"/>
                  </a:lnTo>
                  <a:lnTo>
                    <a:pt x="0" y="599"/>
                  </a:lnTo>
                  <a:lnTo>
                    <a:pt x="0" y="624"/>
                  </a:lnTo>
                  <a:lnTo>
                    <a:pt x="0" y="683"/>
                  </a:lnTo>
                  <a:lnTo>
                    <a:pt x="0" y="706"/>
                  </a:lnTo>
                  <a:lnTo>
                    <a:pt x="0" y="743"/>
                  </a:lnTo>
                  <a:lnTo>
                    <a:pt x="0" y="754"/>
                  </a:lnTo>
                  <a:lnTo>
                    <a:pt x="0" y="838"/>
                  </a:lnTo>
                  <a:lnTo>
                    <a:pt x="96" y="838"/>
                  </a:lnTo>
                  <a:lnTo>
                    <a:pt x="96" y="1090"/>
                  </a:lnTo>
                  <a:lnTo>
                    <a:pt x="107" y="1090"/>
                  </a:lnTo>
                  <a:lnTo>
                    <a:pt x="107" y="1078"/>
                  </a:lnTo>
                  <a:lnTo>
                    <a:pt x="107" y="1067"/>
                  </a:lnTo>
                  <a:lnTo>
                    <a:pt x="119" y="1078"/>
                  </a:lnTo>
                  <a:lnTo>
                    <a:pt x="119" y="1067"/>
                  </a:lnTo>
                  <a:lnTo>
                    <a:pt x="119" y="1055"/>
                  </a:lnTo>
                  <a:lnTo>
                    <a:pt x="130" y="1055"/>
                  </a:lnTo>
                  <a:lnTo>
                    <a:pt x="130" y="1042"/>
                  </a:lnTo>
                  <a:lnTo>
                    <a:pt x="144" y="1030"/>
                  </a:lnTo>
                  <a:lnTo>
                    <a:pt x="144" y="1019"/>
                  </a:lnTo>
                  <a:lnTo>
                    <a:pt x="155" y="1019"/>
                  </a:lnTo>
                  <a:lnTo>
                    <a:pt x="167" y="1019"/>
                  </a:lnTo>
                  <a:lnTo>
                    <a:pt x="167" y="1007"/>
                  </a:lnTo>
                  <a:lnTo>
                    <a:pt x="167" y="1019"/>
                  </a:lnTo>
                  <a:lnTo>
                    <a:pt x="178" y="1019"/>
                  </a:lnTo>
                  <a:lnTo>
                    <a:pt x="178" y="1007"/>
                  </a:lnTo>
                  <a:lnTo>
                    <a:pt x="192" y="1007"/>
                  </a:lnTo>
                  <a:lnTo>
                    <a:pt x="192" y="994"/>
                  </a:lnTo>
                  <a:lnTo>
                    <a:pt x="203" y="994"/>
                  </a:lnTo>
                  <a:lnTo>
                    <a:pt x="203" y="982"/>
                  </a:lnTo>
                  <a:lnTo>
                    <a:pt x="215" y="982"/>
                  </a:lnTo>
                  <a:lnTo>
                    <a:pt x="226" y="971"/>
                  </a:lnTo>
                  <a:lnTo>
                    <a:pt x="240" y="959"/>
                  </a:lnTo>
                  <a:lnTo>
                    <a:pt x="251" y="959"/>
                  </a:lnTo>
                  <a:lnTo>
                    <a:pt x="251" y="946"/>
                  </a:lnTo>
                  <a:lnTo>
                    <a:pt x="251" y="934"/>
                  </a:lnTo>
                  <a:lnTo>
                    <a:pt x="251" y="923"/>
                  </a:lnTo>
                  <a:lnTo>
                    <a:pt x="251" y="898"/>
                  </a:lnTo>
                  <a:lnTo>
                    <a:pt x="263" y="898"/>
                  </a:lnTo>
                  <a:lnTo>
                    <a:pt x="274" y="911"/>
                  </a:lnTo>
                  <a:lnTo>
                    <a:pt x="288" y="911"/>
                  </a:lnTo>
                  <a:lnTo>
                    <a:pt x="288" y="898"/>
                  </a:lnTo>
                  <a:lnTo>
                    <a:pt x="288" y="886"/>
                  </a:lnTo>
                  <a:lnTo>
                    <a:pt x="288" y="875"/>
                  </a:lnTo>
                  <a:lnTo>
                    <a:pt x="274" y="875"/>
                  </a:lnTo>
                  <a:lnTo>
                    <a:pt x="288" y="863"/>
                  </a:lnTo>
                  <a:lnTo>
                    <a:pt x="288" y="838"/>
                  </a:lnTo>
                  <a:lnTo>
                    <a:pt x="288" y="827"/>
                  </a:lnTo>
                  <a:lnTo>
                    <a:pt x="299" y="802"/>
                  </a:lnTo>
                  <a:lnTo>
                    <a:pt x="311" y="790"/>
                  </a:lnTo>
                  <a:lnTo>
                    <a:pt x="311" y="779"/>
                  </a:lnTo>
                  <a:lnTo>
                    <a:pt x="322" y="779"/>
                  </a:lnTo>
                  <a:lnTo>
                    <a:pt x="322" y="767"/>
                  </a:lnTo>
                  <a:lnTo>
                    <a:pt x="336" y="767"/>
                  </a:lnTo>
                  <a:lnTo>
                    <a:pt x="347" y="754"/>
                  </a:lnTo>
                  <a:lnTo>
                    <a:pt x="347" y="743"/>
                  </a:lnTo>
                  <a:lnTo>
                    <a:pt x="347" y="683"/>
                  </a:lnTo>
                  <a:lnTo>
                    <a:pt x="493" y="683"/>
                  </a:lnTo>
                  <a:lnTo>
                    <a:pt x="564" y="683"/>
                  </a:lnTo>
                  <a:lnTo>
                    <a:pt x="577" y="671"/>
                  </a:lnTo>
                  <a:lnTo>
                    <a:pt x="564" y="671"/>
                  </a:lnTo>
                  <a:lnTo>
                    <a:pt x="577" y="658"/>
                  </a:lnTo>
                  <a:lnTo>
                    <a:pt x="564" y="647"/>
                  </a:lnTo>
                  <a:lnTo>
                    <a:pt x="577" y="647"/>
                  </a:lnTo>
                  <a:lnTo>
                    <a:pt x="564" y="647"/>
                  </a:lnTo>
                  <a:lnTo>
                    <a:pt x="564" y="635"/>
                  </a:lnTo>
                  <a:lnTo>
                    <a:pt x="553" y="635"/>
                  </a:lnTo>
                  <a:lnTo>
                    <a:pt x="553" y="624"/>
                  </a:lnTo>
                  <a:lnTo>
                    <a:pt x="553" y="610"/>
                  </a:lnTo>
                  <a:lnTo>
                    <a:pt x="564" y="610"/>
                  </a:lnTo>
                  <a:lnTo>
                    <a:pt x="553" y="610"/>
                  </a:lnTo>
                  <a:lnTo>
                    <a:pt x="541" y="610"/>
                  </a:lnTo>
                  <a:lnTo>
                    <a:pt x="541" y="599"/>
                  </a:lnTo>
                  <a:lnTo>
                    <a:pt x="541" y="610"/>
                  </a:lnTo>
                  <a:lnTo>
                    <a:pt x="541" y="599"/>
                  </a:lnTo>
                  <a:lnTo>
                    <a:pt x="529" y="599"/>
                  </a:lnTo>
                  <a:lnTo>
                    <a:pt x="541" y="599"/>
                  </a:lnTo>
                  <a:lnTo>
                    <a:pt x="529" y="599"/>
                  </a:lnTo>
                  <a:lnTo>
                    <a:pt x="541" y="599"/>
                  </a:lnTo>
                  <a:lnTo>
                    <a:pt x="529" y="599"/>
                  </a:lnTo>
                  <a:lnTo>
                    <a:pt x="516" y="587"/>
                  </a:lnTo>
                  <a:lnTo>
                    <a:pt x="516" y="576"/>
                  </a:lnTo>
                  <a:lnTo>
                    <a:pt x="529" y="576"/>
                  </a:lnTo>
                  <a:lnTo>
                    <a:pt x="529" y="562"/>
                  </a:lnTo>
                  <a:lnTo>
                    <a:pt x="529" y="551"/>
                  </a:lnTo>
                  <a:lnTo>
                    <a:pt x="529" y="539"/>
                  </a:lnTo>
                  <a:lnTo>
                    <a:pt x="529" y="528"/>
                  </a:lnTo>
                  <a:lnTo>
                    <a:pt x="541" y="514"/>
                  </a:lnTo>
                  <a:lnTo>
                    <a:pt x="541" y="503"/>
                  </a:lnTo>
                  <a:lnTo>
                    <a:pt x="553" y="503"/>
                  </a:lnTo>
                  <a:lnTo>
                    <a:pt x="564" y="503"/>
                  </a:lnTo>
                  <a:lnTo>
                    <a:pt x="564" y="491"/>
                  </a:lnTo>
                  <a:lnTo>
                    <a:pt x="564" y="480"/>
                  </a:lnTo>
                  <a:lnTo>
                    <a:pt x="564" y="466"/>
                  </a:lnTo>
                  <a:lnTo>
                    <a:pt x="564" y="455"/>
                  </a:lnTo>
                  <a:lnTo>
                    <a:pt x="564" y="443"/>
                  </a:lnTo>
                  <a:lnTo>
                    <a:pt x="577" y="443"/>
                  </a:lnTo>
                  <a:lnTo>
                    <a:pt x="577" y="432"/>
                  </a:lnTo>
                  <a:lnTo>
                    <a:pt x="564" y="432"/>
                  </a:lnTo>
                  <a:lnTo>
                    <a:pt x="553" y="418"/>
                  </a:lnTo>
                  <a:lnTo>
                    <a:pt x="541" y="418"/>
                  </a:lnTo>
                  <a:lnTo>
                    <a:pt x="541" y="407"/>
                  </a:lnTo>
                  <a:lnTo>
                    <a:pt x="529" y="395"/>
                  </a:lnTo>
                  <a:lnTo>
                    <a:pt x="516" y="395"/>
                  </a:lnTo>
                  <a:lnTo>
                    <a:pt x="529" y="384"/>
                  </a:lnTo>
                  <a:lnTo>
                    <a:pt x="516" y="384"/>
                  </a:lnTo>
                  <a:lnTo>
                    <a:pt x="505" y="384"/>
                  </a:lnTo>
                  <a:lnTo>
                    <a:pt x="493" y="384"/>
                  </a:lnTo>
                  <a:lnTo>
                    <a:pt x="481" y="384"/>
                  </a:lnTo>
                  <a:lnTo>
                    <a:pt x="481" y="395"/>
                  </a:lnTo>
                  <a:lnTo>
                    <a:pt x="468" y="407"/>
                  </a:lnTo>
                  <a:lnTo>
                    <a:pt x="457" y="407"/>
                  </a:lnTo>
                  <a:lnTo>
                    <a:pt x="445" y="407"/>
                  </a:lnTo>
                  <a:lnTo>
                    <a:pt x="433" y="407"/>
                  </a:lnTo>
                  <a:lnTo>
                    <a:pt x="420" y="395"/>
                  </a:lnTo>
                  <a:lnTo>
                    <a:pt x="420" y="384"/>
                  </a:lnTo>
                  <a:lnTo>
                    <a:pt x="420" y="370"/>
                  </a:lnTo>
                  <a:lnTo>
                    <a:pt x="420" y="359"/>
                  </a:lnTo>
                  <a:lnTo>
                    <a:pt x="420" y="347"/>
                  </a:lnTo>
                  <a:lnTo>
                    <a:pt x="420" y="336"/>
                  </a:lnTo>
                  <a:lnTo>
                    <a:pt x="420" y="322"/>
                  </a:lnTo>
                  <a:lnTo>
                    <a:pt x="407" y="336"/>
                  </a:lnTo>
                  <a:lnTo>
                    <a:pt x="407" y="322"/>
                  </a:lnTo>
                  <a:lnTo>
                    <a:pt x="395" y="311"/>
                  </a:lnTo>
                  <a:lnTo>
                    <a:pt x="395" y="299"/>
                  </a:lnTo>
                  <a:lnTo>
                    <a:pt x="384" y="299"/>
                  </a:lnTo>
                  <a:lnTo>
                    <a:pt x="370" y="288"/>
                  </a:lnTo>
                  <a:lnTo>
                    <a:pt x="347" y="288"/>
                  </a:lnTo>
                  <a:lnTo>
                    <a:pt x="347" y="274"/>
                  </a:lnTo>
                  <a:lnTo>
                    <a:pt x="359" y="263"/>
                  </a:lnTo>
                  <a:lnTo>
                    <a:pt x="370" y="263"/>
                  </a:lnTo>
                  <a:lnTo>
                    <a:pt x="370" y="251"/>
                  </a:lnTo>
                  <a:lnTo>
                    <a:pt x="359" y="240"/>
                  </a:lnTo>
                  <a:lnTo>
                    <a:pt x="359" y="226"/>
                  </a:lnTo>
                  <a:lnTo>
                    <a:pt x="359" y="215"/>
                  </a:lnTo>
                  <a:lnTo>
                    <a:pt x="359" y="203"/>
                  </a:lnTo>
                  <a:lnTo>
                    <a:pt x="359" y="192"/>
                  </a:lnTo>
                  <a:lnTo>
                    <a:pt x="359" y="178"/>
                  </a:lnTo>
                  <a:lnTo>
                    <a:pt x="359" y="167"/>
                  </a:lnTo>
                  <a:lnTo>
                    <a:pt x="359" y="178"/>
                  </a:lnTo>
                  <a:lnTo>
                    <a:pt x="347" y="167"/>
                  </a:lnTo>
                  <a:lnTo>
                    <a:pt x="336" y="178"/>
                  </a:lnTo>
                  <a:lnTo>
                    <a:pt x="336" y="167"/>
                  </a:lnTo>
                  <a:lnTo>
                    <a:pt x="322" y="167"/>
                  </a:lnTo>
                  <a:lnTo>
                    <a:pt x="322" y="155"/>
                  </a:lnTo>
                  <a:lnTo>
                    <a:pt x="299" y="167"/>
                  </a:lnTo>
                  <a:lnTo>
                    <a:pt x="299" y="155"/>
                  </a:lnTo>
                  <a:lnTo>
                    <a:pt x="299" y="144"/>
                  </a:lnTo>
                  <a:lnTo>
                    <a:pt x="288" y="130"/>
                  </a:lnTo>
                  <a:lnTo>
                    <a:pt x="299" y="130"/>
                  </a:lnTo>
                  <a:lnTo>
                    <a:pt x="288" y="130"/>
                  </a:lnTo>
                  <a:lnTo>
                    <a:pt x="288" y="119"/>
                  </a:lnTo>
                  <a:lnTo>
                    <a:pt x="274" y="119"/>
                  </a:lnTo>
                  <a:lnTo>
                    <a:pt x="263" y="119"/>
                  </a:lnTo>
                  <a:lnTo>
                    <a:pt x="263" y="107"/>
                  </a:lnTo>
                  <a:lnTo>
                    <a:pt x="274" y="107"/>
                  </a:lnTo>
                  <a:lnTo>
                    <a:pt x="263" y="107"/>
                  </a:lnTo>
                  <a:lnTo>
                    <a:pt x="263" y="96"/>
                  </a:lnTo>
                  <a:lnTo>
                    <a:pt x="251" y="96"/>
                  </a:lnTo>
                  <a:lnTo>
                    <a:pt x="263" y="82"/>
                  </a:lnTo>
                  <a:lnTo>
                    <a:pt x="263" y="71"/>
                  </a:lnTo>
                  <a:lnTo>
                    <a:pt x="251" y="71"/>
                  </a:lnTo>
                  <a:lnTo>
                    <a:pt x="263" y="71"/>
                  </a:lnTo>
                  <a:lnTo>
                    <a:pt x="263" y="59"/>
                  </a:lnTo>
                  <a:lnTo>
                    <a:pt x="263" y="48"/>
                  </a:lnTo>
                  <a:lnTo>
                    <a:pt x="251" y="48"/>
                  </a:lnTo>
                  <a:lnTo>
                    <a:pt x="251" y="34"/>
                  </a:lnTo>
                  <a:lnTo>
                    <a:pt x="240" y="34"/>
                  </a:lnTo>
                  <a:lnTo>
                    <a:pt x="226" y="34"/>
                  </a:lnTo>
                  <a:lnTo>
                    <a:pt x="226" y="23"/>
                  </a:lnTo>
                  <a:lnTo>
                    <a:pt x="215" y="23"/>
                  </a:lnTo>
                  <a:lnTo>
                    <a:pt x="215" y="34"/>
                  </a:lnTo>
                  <a:lnTo>
                    <a:pt x="215" y="23"/>
                  </a:lnTo>
                  <a:lnTo>
                    <a:pt x="203" y="23"/>
                  </a:lnTo>
                  <a:lnTo>
                    <a:pt x="192" y="23"/>
                  </a:lnTo>
                  <a:lnTo>
                    <a:pt x="178" y="23"/>
                  </a:lnTo>
                  <a:lnTo>
                    <a:pt x="167" y="23"/>
                  </a:lnTo>
                  <a:lnTo>
                    <a:pt x="178" y="11"/>
                  </a:lnTo>
                  <a:lnTo>
                    <a:pt x="167" y="11"/>
                  </a:lnTo>
                  <a:lnTo>
                    <a:pt x="155" y="0"/>
                  </a:lnTo>
                  <a:lnTo>
                    <a:pt x="155" y="11"/>
                  </a:lnTo>
                  <a:lnTo>
                    <a:pt x="144" y="11"/>
                  </a:lnTo>
                  <a:lnTo>
                    <a:pt x="144" y="23"/>
                  </a:lnTo>
                  <a:lnTo>
                    <a:pt x="130" y="23"/>
                  </a:lnTo>
                  <a:lnTo>
                    <a:pt x="130" y="34"/>
                  </a:lnTo>
                  <a:lnTo>
                    <a:pt x="130" y="48"/>
                  </a:lnTo>
                  <a:lnTo>
                    <a:pt x="119" y="48"/>
                  </a:lnTo>
                  <a:lnTo>
                    <a:pt x="119" y="59"/>
                  </a:lnTo>
                  <a:lnTo>
                    <a:pt x="119" y="144"/>
                  </a:lnTo>
                  <a:lnTo>
                    <a:pt x="119" y="226"/>
                  </a:lnTo>
                  <a:lnTo>
                    <a:pt x="119" y="240"/>
                  </a:lnTo>
                  <a:lnTo>
                    <a:pt x="119" y="251"/>
                  </a:lnTo>
                  <a:lnTo>
                    <a:pt x="0" y="251"/>
                  </a:lnTo>
                  <a:close/>
                </a:path>
              </a:pathLst>
            </a:custGeom>
            <a:solidFill>
              <a:schemeClr val="accent1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0" name="Freeform 195"/>
            <p:cNvSpPr>
              <a:spLocks/>
            </p:cNvSpPr>
            <p:nvPr/>
          </p:nvSpPr>
          <p:spPr bwMode="auto">
            <a:xfrm>
              <a:off x="2329" y="2640"/>
              <a:ext cx="387" cy="968"/>
            </a:xfrm>
            <a:custGeom>
              <a:avLst/>
              <a:gdLst>
                <a:gd name="T0" fmla="*/ 7 w 806"/>
                <a:gd name="T1" fmla="*/ 225 h 1956"/>
                <a:gd name="T2" fmla="*/ 12 w 806"/>
                <a:gd name="T3" fmla="*/ 219 h 1956"/>
                <a:gd name="T4" fmla="*/ 30 w 806"/>
                <a:gd name="T5" fmla="*/ 219 h 1956"/>
                <a:gd name="T6" fmla="*/ 41 w 806"/>
                <a:gd name="T7" fmla="*/ 219 h 1956"/>
                <a:gd name="T8" fmla="*/ 46 w 806"/>
                <a:gd name="T9" fmla="*/ 208 h 1956"/>
                <a:gd name="T10" fmla="*/ 58 w 806"/>
                <a:gd name="T11" fmla="*/ 195 h 1956"/>
                <a:gd name="T12" fmla="*/ 64 w 806"/>
                <a:gd name="T13" fmla="*/ 190 h 1956"/>
                <a:gd name="T14" fmla="*/ 69 w 806"/>
                <a:gd name="T15" fmla="*/ 178 h 1956"/>
                <a:gd name="T16" fmla="*/ 81 w 806"/>
                <a:gd name="T17" fmla="*/ 166 h 1956"/>
                <a:gd name="T18" fmla="*/ 87 w 806"/>
                <a:gd name="T19" fmla="*/ 166 h 1956"/>
                <a:gd name="T20" fmla="*/ 99 w 806"/>
                <a:gd name="T21" fmla="*/ 160 h 1956"/>
                <a:gd name="T22" fmla="*/ 104 w 806"/>
                <a:gd name="T23" fmla="*/ 148 h 1956"/>
                <a:gd name="T24" fmla="*/ 122 w 806"/>
                <a:gd name="T25" fmla="*/ 137 h 1956"/>
                <a:gd name="T26" fmla="*/ 127 w 806"/>
                <a:gd name="T27" fmla="*/ 124 h 1956"/>
                <a:gd name="T28" fmla="*/ 133 w 806"/>
                <a:gd name="T29" fmla="*/ 106 h 1956"/>
                <a:gd name="T30" fmla="*/ 145 w 806"/>
                <a:gd name="T31" fmla="*/ 106 h 1956"/>
                <a:gd name="T32" fmla="*/ 138 w 806"/>
                <a:gd name="T33" fmla="*/ 95 h 1956"/>
                <a:gd name="T34" fmla="*/ 145 w 806"/>
                <a:gd name="T35" fmla="*/ 71 h 1956"/>
                <a:gd name="T36" fmla="*/ 156 w 806"/>
                <a:gd name="T37" fmla="*/ 48 h 1956"/>
                <a:gd name="T38" fmla="*/ 168 w 806"/>
                <a:gd name="T39" fmla="*/ 42 h 1956"/>
                <a:gd name="T40" fmla="*/ 173 w 806"/>
                <a:gd name="T41" fmla="*/ 0 h 1956"/>
                <a:gd name="T42" fmla="*/ 353 w 806"/>
                <a:gd name="T43" fmla="*/ 0 h 1956"/>
                <a:gd name="T44" fmla="*/ 382 w 806"/>
                <a:gd name="T45" fmla="*/ 24 h 1956"/>
                <a:gd name="T46" fmla="*/ 382 w 806"/>
                <a:gd name="T47" fmla="*/ 338 h 1956"/>
                <a:gd name="T48" fmla="*/ 359 w 806"/>
                <a:gd name="T49" fmla="*/ 338 h 1956"/>
                <a:gd name="T50" fmla="*/ 336 w 806"/>
                <a:gd name="T51" fmla="*/ 475 h 1956"/>
                <a:gd name="T52" fmla="*/ 284 w 806"/>
                <a:gd name="T53" fmla="*/ 570 h 1956"/>
                <a:gd name="T54" fmla="*/ 290 w 806"/>
                <a:gd name="T55" fmla="*/ 671 h 1956"/>
                <a:gd name="T56" fmla="*/ 284 w 806"/>
                <a:gd name="T57" fmla="*/ 884 h 1956"/>
                <a:gd name="T58" fmla="*/ 272 w 806"/>
                <a:gd name="T59" fmla="*/ 968 h 1956"/>
                <a:gd name="T60" fmla="*/ 254 w 806"/>
                <a:gd name="T61" fmla="*/ 956 h 1956"/>
                <a:gd name="T62" fmla="*/ 249 w 806"/>
                <a:gd name="T63" fmla="*/ 938 h 1956"/>
                <a:gd name="T64" fmla="*/ 238 w 806"/>
                <a:gd name="T65" fmla="*/ 914 h 1956"/>
                <a:gd name="T66" fmla="*/ 215 w 806"/>
                <a:gd name="T67" fmla="*/ 908 h 1956"/>
                <a:gd name="T68" fmla="*/ 215 w 806"/>
                <a:gd name="T69" fmla="*/ 890 h 1956"/>
                <a:gd name="T70" fmla="*/ 215 w 806"/>
                <a:gd name="T71" fmla="*/ 878 h 1956"/>
                <a:gd name="T72" fmla="*/ 202 w 806"/>
                <a:gd name="T73" fmla="*/ 873 h 1956"/>
                <a:gd name="T74" fmla="*/ 202 w 806"/>
                <a:gd name="T75" fmla="*/ 867 h 1956"/>
                <a:gd name="T76" fmla="*/ 196 w 806"/>
                <a:gd name="T77" fmla="*/ 849 h 1956"/>
                <a:gd name="T78" fmla="*/ 191 w 806"/>
                <a:gd name="T79" fmla="*/ 837 h 1956"/>
                <a:gd name="T80" fmla="*/ 179 w 806"/>
                <a:gd name="T81" fmla="*/ 825 h 1956"/>
                <a:gd name="T82" fmla="*/ 168 w 806"/>
                <a:gd name="T83" fmla="*/ 825 h 1956"/>
                <a:gd name="T84" fmla="*/ 161 w 806"/>
                <a:gd name="T85" fmla="*/ 309 h 1956"/>
                <a:gd name="T86" fmla="*/ 92 w 806"/>
                <a:gd name="T87" fmla="*/ 290 h 1956"/>
                <a:gd name="T88" fmla="*/ 76 w 806"/>
                <a:gd name="T89" fmla="*/ 285 h 1956"/>
                <a:gd name="T90" fmla="*/ 69 w 806"/>
                <a:gd name="T91" fmla="*/ 267 h 1956"/>
                <a:gd name="T92" fmla="*/ 53 w 806"/>
                <a:gd name="T93" fmla="*/ 261 h 1956"/>
                <a:gd name="T94" fmla="*/ 30 w 806"/>
                <a:gd name="T95" fmla="*/ 238 h 1956"/>
                <a:gd name="T96" fmla="*/ 0 w 806"/>
                <a:gd name="T97" fmla="*/ 225 h 195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806"/>
                <a:gd name="T148" fmla="*/ 0 h 1956"/>
                <a:gd name="T149" fmla="*/ 806 w 806"/>
                <a:gd name="T150" fmla="*/ 1956 h 195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806" h="1956">
                  <a:moveTo>
                    <a:pt x="0" y="443"/>
                  </a:moveTo>
                  <a:lnTo>
                    <a:pt x="0" y="455"/>
                  </a:lnTo>
                  <a:lnTo>
                    <a:pt x="14" y="455"/>
                  </a:lnTo>
                  <a:lnTo>
                    <a:pt x="14" y="443"/>
                  </a:lnTo>
                  <a:lnTo>
                    <a:pt x="14" y="455"/>
                  </a:lnTo>
                  <a:lnTo>
                    <a:pt x="25" y="443"/>
                  </a:lnTo>
                  <a:lnTo>
                    <a:pt x="37" y="443"/>
                  </a:lnTo>
                  <a:lnTo>
                    <a:pt x="48" y="443"/>
                  </a:lnTo>
                  <a:lnTo>
                    <a:pt x="62" y="443"/>
                  </a:lnTo>
                  <a:lnTo>
                    <a:pt x="62" y="455"/>
                  </a:lnTo>
                  <a:lnTo>
                    <a:pt x="73" y="443"/>
                  </a:lnTo>
                  <a:lnTo>
                    <a:pt x="85" y="443"/>
                  </a:lnTo>
                  <a:lnTo>
                    <a:pt x="85" y="432"/>
                  </a:lnTo>
                  <a:lnTo>
                    <a:pt x="96" y="432"/>
                  </a:lnTo>
                  <a:lnTo>
                    <a:pt x="96" y="420"/>
                  </a:lnTo>
                  <a:lnTo>
                    <a:pt x="110" y="407"/>
                  </a:lnTo>
                  <a:lnTo>
                    <a:pt x="121" y="407"/>
                  </a:lnTo>
                  <a:lnTo>
                    <a:pt x="121" y="395"/>
                  </a:lnTo>
                  <a:lnTo>
                    <a:pt x="121" y="384"/>
                  </a:lnTo>
                  <a:lnTo>
                    <a:pt x="133" y="395"/>
                  </a:lnTo>
                  <a:lnTo>
                    <a:pt x="133" y="384"/>
                  </a:lnTo>
                  <a:lnTo>
                    <a:pt x="133" y="372"/>
                  </a:lnTo>
                  <a:lnTo>
                    <a:pt x="144" y="372"/>
                  </a:lnTo>
                  <a:lnTo>
                    <a:pt x="144" y="359"/>
                  </a:lnTo>
                  <a:lnTo>
                    <a:pt x="158" y="347"/>
                  </a:lnTo>
                  <a:lnTo>
                    <a:pt x="158" y="336"/>
                  </a:lnTo>
                  <a:lnTo>
                    <a:pt x="169" y="336"/>
                  </a:lnTo>
                  <a:lnTo>
                    <a:pt x="181" y="336"/>
                  </a:lnTo>
                  <a:lnTo>
                    <a:pt x="181" y="324"/>
                  </a:lnTo>
                  <a:lnTo>
                    <a:pt x="181" y="336"/>
                  </a:lnTo>
                  <a:lnTo>
                    <a:pt x="192" y="336"/>
                  </a:lnTo>
                  <a:lnTo>
                    <a:pt x="192" y="324"/>
                  </a:lnTo>
                  <a:lnTo>
                    <a:pt x="206" y="324"/>
                  </a:lnTo>
                  <a:lnTo>
                    <a:pt x="206" y="311"/>
                  </a:lnTo>
                  <a:lnTo>
                    <a:pt x="217" y="311"/>
                  </a:lnTo>
                  <a:lnTo>
                    <a:pt x="217" y="299"/>
                  </a:lnTo>
                  <a:lnTo>
                    <a:pt x="229" y="299"/>
                  </a:lnTo>
                  <a:lnTo>
                    <a:pt x="240" y="288"/>
                  </a:lnTo>
                  <a:lnTo>
                    <a:pt x="254" y="276"/>
                  </a:lnTo>
                  <a:lnTo>
                    <a:pt x="265" y="276"/>
                  </a:lnTo>
                  <a:lnTo>
                    <a:pt x="265" y="263"/>
                  </a:lnTo>
                  <a:lnTo>
                    <a:pt x="265" y="251"/>
                  </a:lnTo>
                  <a:lnTo>
                    <a:pt x="265" y="240"/>
                  </a:lnTo>
                  <a:lnTo>
                    <a:pt x="265" y="215"/>
                  </a:lnTo>
                  <a:lnTo>
                    <a:pt x="277" y="215"/>
                  </a:lnTo>
                  <a:lnTo>
                    <a:pt x="288" y="228"/>
                  </a:lnTo>
                  <a:lnTo>
                    <a:pt x="302" y="228"/>
                  </a:lnTo>
                  <a:lnTo>
                    <a:pt x="302" y="215"/>
                  </a:lnTo>
                  <a:lnTo>
                    <a:pt x="302" y="203"/>
                  </a:lnTo>
                  <a:lnTo>
                    <a:pt x="302" y="192"/>
                  </a:lnTo>
                  <a:lnTo>
                    <a:pt x="288" y="192"/>
                  </a:lnTo>
                  <a:lnTo>
                    <a:pt x="302" y="180"/>
                  </a:lnTo>
                  <a:lnTo>
                    <a:pt x="302" y="155"/>
                  </a:lnTo>
                  <a:lnTo>
                    <a:pt x="302" y="144"/>
                  </a:lnTo>
                  <a:lnTo>
                    <a:pt x="313" y="119"/>
                  </a:lnTo>
                  <a:lnTo>
                    <a:pt x="325" y="107"/>
                  </a:lnTo>
                  <a:lnTo>
                    <a:pt x="325" y="96"/>
                  </a:lnTo>
                  <a:lnTo>
                    <a:pt x="336" y="96"/>
                  </a:lnTo>
                  <a:lnTo>
                    <a:pt x="336" y="84"/>
                  </a:lnTo>
                  <a:lnTo>
                    <a:pt x="350" y="84"/>
                  </a:lnTo>
                  <a:lnTo>
                    <a:pt x="361" y="71"/>
                  </a:lnTo>
                  <a:lnTo>
                    <a:pt x="361" y="60"/>
                  </a:lnTo>
                  <a:lnTo>
                    <a:pt x="361" y="0"/>
                  </a:lnTo>
                  <a:lnTo>
                    <a:pt x="507" y="0"/>
                  </a:lnTo>
                  <a:lnTo>
                    <a:pt x="578" y="0"/>
                  </a:lnTo>
                  <a:lnTo>
                    <a:pt x="735" y="0"/>
                  </a:lnTo>
                  <a:lnTo>
                    <a:pt x="806" y="0"/>
                  </a:lnTo>
                  <a:lnTo>
                    <a:pt x="806" y="48"/>
                  </a:lnTo>
                  <a:lnTo>
                    <a:pt x="795" y="48"/>
                  </a:lnTo>
                  <a:lnTo>
                    <a:pt x="795" y="263"/>
                  </a:lnTo>
                  <a:lnTo>
                    <a:pt x="795" y="455"/>
                  </a:lnTo>
                  <a:lnTo>
                    <a:pt x="795" y="683"/>
                  </a:lnTo>
                  <a:lnTo>
                    <a:pt x="783" y="683"/>
                  </a:lnTo>
                  <a:lnTo>
                    <a:pt x="758" y="683"/>
                  </a:lnTo>
                  <a:lnTo>
                    <a:pt x="747" y="683"/>
                  </a:lnTo>
                  <a:lnTo>
                    <a:pt x="747" y="756"/>
                  </a:lnTo>
                  <a:lnTo>
                    <a:pt x="699" y="756"/>
                  </a:lnTo>
                  <a:lnTo>
                    <a:pt x="699" y="960"/>
                  </a:lnTo>
                  <a:lnTo>
                    <a:pt x="603" y="960"/>
                  </a:lnTo>
                  <a:lnTo>
                    <a:pt x="603" y="1152"/>
                  </a:lnTo>
                  <a:lnTo>
                    <a:pt x="591" y="1152"/>
                  </a:lnTo>
                  <a:lnTo>
                    <a:pt x="591" y="1248"/>
                  </a:lnTo>
                  <a:lnTo>
                    <a:pt x="603" y="1271"/>
                  </a:lnTo>
                  <a:lnTo>
                    <a:pt x="603" y="1355"/>
                  </a:lnTo>
                  <a:lnTo>
                    <a:pt x="591" y="1355"/>
                  </a:lnTo>
                  <a:lnTo>
                    <a:pt x="591" y="1739"/>
                  </a:lnTo>
                  <a:lnTo>
                    <a:pt x="591" y="1787"/>
                  </a:lnTo>
                  <a:lnTo>
                    <a:pt x="591" y="1956"/>
                  </a:lnTo>
                  <a:lnTo>
                    <a:pt x="578" y="1956"/>
                  </a:lnTo>
                  <a:lnTo>
                    <a:pt x="567" y="1956"/>
                  </a:lnTo>
                  <a:lnTo>
                    <a:pt x="555" y="1942"/>
                  </a:lnTo>
                  <a:lnTo>
                    <a:pt x="543" y="1942"/>
                  </a:lnTo>
                  <a:lnTo>
                    <a:pt x="530" y="1931"/>
                  </a:lnTo>
                  <a:lnTo>
                    <a:pt x="519" y="1908"/>
                  </a:lnTo>
                  <a:lnTo>
                    <a:pt x="530" y="1895"/>
                  </a:lnTo>
                  <a:lnTo>
                    <a:pt x="519" y="1895"/>
                  </a:lnTo>
                  <a:lnTo>
                    <a:pt x="507" y="1883"/>
                  </a:lnTo>
                  <a:lnTo>
                    <a:pt x="495" y="1871"/>
                  </a:lnTo>
                  <a:lnTo>
                    <a:pt x="495" y="1847"/>
                  </a:lnTo>
                  <a:lnTo>
                    <a:pt x="471" y="1847"/>
                  </a:lnTo>
                  <a:lnTo>
                    <a:pt x="459" y="1847"/>
                  </a:lnTo>
                  <a:lnTo>
                    <a:pt x="447" y="1835"/>
                  </a:lnTo>
                  <a:lnTo>
                    <a:pt x="447" y="1823"/>
                  </a:lnTo>
                  <a:lnTo>
                    <a:pt x="447" y="1812"/>
                  </a:lnTo>
                  <a:lnTo>
                    <a:pt x="447" y="1799"/>
                  </a:lnTo>
                  <a:lnTo>
                    <a:pt x="459" y="1799"/>
                  </a:lnTo>
                  <a:lnTo>
                    <a:pt x="459" y="1787"/>
                  </a:lnTo>
                  <a:lnTo>
                    <a:pt x="447" y="1775"/>
                  </a:lnTo>
                  <a:lnTo>
                    <a:pt x="447" y="1764"/>
                  </a:lnTo>
                  <a:lnTo>
                    <a:pt x="434" y="1764"/>
                  </a:lnTo>
                  <a:lnTo>
                    <a:pt x="421" y="1764"/>
                  </a:lnTo>
                  <a:lnTo>
                    <a:pt x="409" y="1764"/>
                  </a:lnTo>
                  <a:lnTo>
                    <a:pt x="409" y="1751"/>
                  </a:lnTo>
                  <a:lnTo>
                    <a:pt x="421" y="1751"/>
                  </a:lnTo>
                  <a:lnTo>
                    <a:pt x="421" y="1739"/>
                  </a:lnTo>
                  <a:lnTo>
                    <a:pt x="409" y="1728"/>
                  </a:lnTo>
                  <a:lnTo>
                    <a:pt x="409" y="1716"/>
                  </a:lnTo>
                  <a:lnTo>
                    <a:pt x="398" y="1716"/>
                  </a:lnTo>
                  <a:lnTo>
                    <a:pt x="398" y="1703"/>
                  </a:lnTo>
                  <a:lnTo>
                    <a:pt x="398" y="1691"/>
                  </a:lnTo>
                  <a:lnTo>
                    <a:pt x="384" y="1691"/>
                  </a:lnTo>
                  <a:lnTo>
                    <a:pt x="373" y="1680"/>
                  </a:lnTo>
                  <a:lnTo>
                    <a:pt x="373" y="1668"/>
                  </a:lnTo>
                  <a:lnTo>
                    <a:pt x="361" y="1668"/>
                  </a:lnTo>
                  <a:lnTo>
                    <a:pt x="361" y="1680"/>
                  </a:lnTo>
                  <a:lnTo>
                    <a:pt x="350" y="1668"/>
                  </a:lnTo>
                  <a:lnTo>
                    <a:pt x="350" y="1655"/>
                  </a:lnTo>
                  <a:lnTo>
                    <a:pt x="336" y="1643"/>
                  </a:lnTo>
                  <a:lnTo>
                    <a:pt x="336" y="624"/>
                  </a:lnTo>
                  <a:lnTo>
                    <a:pt x="206" y="624"/>
                  </a:lnTo>
                  <a:lnTo>
                    <a:pt x="192" y="612"/>
                  </a:lnTo>
                  <a:lnTo>
                    <a:pt x="192" y="587"/>
                  </a:lnTo>
                  <a:lnTo>
                    <a:pt x="181" y="587"/>
                  </a:lnTo>
                  <a:lnTo>
                    <a:pt x="181" y="576"/>
                  </a:lnTo>
                  <a:lnTo>
                    <a:pt x="158" y="576"/>
                  </a:lnTo>
                  <a:lnTo>
                    <a:pt x="158" y="564"/>
                  </a:lnTo>
                  <a:lnTo>
                    <a:pt x="144" y="564"/>
                  </a:lnTo>
                  <a:lnTo>
                    <a:pt x="144" y="539"/>
                  </a:lnTo>
                  <a:lnTo>
                    <a:pt x="133" y="539"/>
                  </a:lnTo>
                  <a:lnTo>
                    <a:pt x="133" y="528"/>
                  </a:lnTo>
                  <a:lnTo>
                    <a:pt x="110" y="528"/>
                  </a:lnTo>
                  <a:lnTo>
                    <a:pt x="110" y="503"/>
                  </a:lnTo>
                  <a:lnTo>
                    <a:pt x="62" y="503"/>
                  </a:lnTo>
                  <a:lnTo>
                    <a:pt x="62" y="480"/>
                  </a:lnTo>
                  <a:lnTo>
                    <a:pt x="37" y="480"/>
                  </a:lnTo>
                  <a:lnTo>
                    <a:pt x="37" y="455"/>
                  </a:lnTo>
                  <a:lnTo>
                    <a:pt x="0" y="455"/>
                  </a:lnTo>
                  <a:lnTo>
                    <a:pt x="0" y="443"/>
                  </a:lnTo>
                  <a:close/>
                </a:path>
              </a:pathLst>
            </a:custGeom>
            <a:solidFill>
              <a:schemeClr val="accent1"/>
            </a:solidFill>
            <a:ln w="1651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1" name="Freeform 196"/>
            <p:cNvSpPr>
              <a:spLocks/>
            </p:cNvSpPr>
            <p:nvPr/>
          </p:nvSpPr>
          <p:spPr bwMode="auto">
            <a:xfrm>
              <a:off x="2022" y="2434"/>
              <a:ext cx="351" cy="463"/>
            </a:xfrm>
            <a:custGeom>
              <a:avLst/>
              <a:gdLst>
                <a:gd name="T0" fmla="*/ 18 w 734"/>
                <a:gd name="T1" fmla="*/ 172 h 935"/>
                <a:gd name="T2" fmla="*/ 18 w 734"/>
                <a:gd name="T3" fmla="*/ 149 h 935"/>
                <a:gd name="T4" fmla="*/ 23 w 734"/>
                <a:gd name="T5" fmla="*/ 130 h 935"/>
                <a:gd name="T6" fmla="*/ 41 w 734"/>
                <a:gd name="T7" fmla="*/ 130 h 935"/>
                <a:gd name="T8" fmla="*/ 53 w 734"/>
                <a:gd name="T9" fmla="*/ 130 h 935"/>
                <a:gd name="T10" fmla="*/ 58 w 734"/>
                <a:gd name="T11" fmla="*/ 125 h 935"/>
                <a:gd name="T12" fmla="*/ 64 w 734"/>
                <a:gd name="T13" fmla="*/ 113 h 935"/>
                <a:gd name="T14" fmla="*/ 76 w 734"/>
                <a:gd name="T15" fmla="*/ 101 h 935"/>
                <a:gd name="T16" fmla="*/ 99 w 734"/>
                <a:gd name="T17" fmla="*/ 101 h 935"/>
                <a:gd name="T18" fmla="*/ 110 w 734"/>
                <a:gd name="T19" fmla="*/ 83 h 935"/>
                <a:gd name="T20" fmla="*/ 132 w 734"/>
                <a:gd name="T21" fmla="*/ 83 h 935"/>
                <a:gd name="T22" fmla="*/ 144 w 734"/>
                <a:gd name="T23" fmla="*/ 66 h 935"/>
                <a:gd name="T24" fmla="*/ 161 w 734"/>
                <a:gd name="T25" fmla="*/ 59 h 935"/>
                <a:gd name="T26" fmla="*/ 150 w 734"/>
                <a:gd name="T27" fmla="*/ 48 h 935"/>
                <a:gd name="T28" fmla="*/ 161 w 734"/>
                <a:gd name="T29" fmla="*/ 35 h 935"/>
                <a:gd name="T30" fmla="*/ 178 w 734"/>
                <a:gd name="T31" fmla="*/ 24 h 935"/>
                <a:gd name="T32" fmla="*/ 196 w 734"/>
                <a:gd name="T33" fmla="*/ 30 h 935"/>
                <a:gd name="T34" fmla="*/ 213 w 734"/>
                <a:gd name="T35" fmla="*/ 18 h 935"/>
                <a:gd name="T36" fmla="*/ 305 w 734"/>
                <a:gd name="T37" fmla="*/ 0 h 935"/>
                <a:gd name="T38" fmla="*/ 305 w 734"/>
                <a:gd name="T39" fmla="*/ 185 h 935"/>
                <a:gd name="T40" fmla="*/ 305 w 734"/>
                <a:gd name="T41" fmla="*/ 249 h 935"/>
                <a:gd name="T42" fmla="*/ 344 w 734"/>
                <a:gd name="T43" fmla="*/ 422 h 935"/>
                <a:gd name="T44" fmla="*/ 333 w 734"/>
                <a:gd name="T45" fmla="*/ 433 h 935"/>
                <a:gd name="T46" fmla="*/ 316 w 734"/>
                <a:gd name="T47" fmla="*/ 433 h 935"/>
                <a:gd name="T48" fmla="*/ 305 w 734"/>
                <a:gd name="T49" fmla="*/ 439 h 935"/>
                <a:gd name="T50" fmla="*/ 293 w 734"/>
                <a:gd name="T51" fmla="*/ 428 h 935"/>
                <a:gd name="T52" fmla="*/ 270 w 734"/>
                <a:gd name="T53" fmla="*/ 422 h 935"/>
                <a:gd name="T54" fmla="*/ 259 w 734"/>
                <a:gd name="T55" fmla="*/ 410 h 935"/>
                <a:gd name="T56" fmla="*/ 236 w 734"/>
                <a:gd name="T57" fmla="*/ 404 h 935"/>
                <a:gd name="T58" fmla="*/ 230 w 734"/>
                <a:gd name="T59" fmla="*/ 410 h 935"/>
                <a:gd name="T60" fmla="*/ 219 w 734"/>
                <a:gd name="T61" fmla="*/ 398 h 935"/>
                <a:gd name="T62" fmla="*/ 207 w 734"/>
                <a:gd name="T63" fmla="*/ 404 h 935"/>
                <a:gd name="T64" fmla="*/ 190 w 734"/>
                <a:gd name="T65" fmla="*/ 410 h 935"/>
                <a:gd name="T66" fmla="*/ 184 w 734"/>
                <a:gd name="T67" fmla="*/ 415 h 935"/>
                <a:gd name="T68" fmla="*/ 184 w 734"/>
                <a:gd name="T69" fmla="*/ 428 h 935"/>
                <a:gd name="T70" fmla="*/ 173 w 734"/>
                <a:gd name="T71" fmla="*/ 446 h 935"/>
                <a:gd name="T72" fmla="*/ 155 w 734"/>
                <a:gd name="T73" fmla="*/ 463 h 935"/>
                <a:gd name="T74" fmla="*/ 138 w 734"/>
                <a:gd name="T75" fmla="*/ 452 h 935"/>
                <a:gd name="T76" fmla="*/ 121 w 734"/>
                <a:gd name="T77" fmla="*/ 439 h 935"/>
                <a:gd name="T78" fmla="*/ 69 w 734"/>
                <a:gd name="T79" fmla="*/ 410 h 935"/>
                <a:gd name="T80" fmla="*/ 69 w 734"/>
                <a:gd name="T81" fmla="*/ 398 h 935"/>
                <a:gd name="T82" fmla="*/ 76 w 734"/>
                <a:gd name="T83" fmla="*/ 380 h 935"/>
                <a:gd name="T84" fmla="*/ 69 w 734"/>
                <a:gd name="T85" fmla="*/ 368 h 935"/>
                <a:gd name="T86" fmla="*/ 64 w 734"/>
                <a:gd name="T87" fmla="*/ 351 h 935"/>
                <a:gd name="T88" fmla="*/ 58 w 734"/>
                <a:gd name="T89" fmla="*/ 333 h 935"/>
                <a:gd name="T90" fmla="*/ 64 w 734"/>
                <a:gd name="T91" fmla="*/ 314 h 935"/>
                <a:gd name="T92" fmla="*/ 58 w 734"/>
                <a:gd name="T93" fmla="*/ 309 h 935"/>
                <a:gd name="T94" fmla="*/ 46 w 734"/>
                <a:gd name="T95" fmla="*/ 297 h 935"/>
                <a:gd name="T96" fmla="*/ 53 w 734"/>
                <a:gd name="T97" fmla="*/ 279 h 935"/>
                <a:gd name="T98" fmla="*/ 53 w 734"/>
                <a:gd name="T99" fmla="*/ 267 h 935"/>
                <a:gd name="T100" fmla="*/ 41 w 734"/>
                <a:gd name="T101" fmla="*/ 256 h 935"/>
                <a:gd name="T102" fmla="*/ 35 w 734"/>
                <a:gd name="T103" fmla="*/ 238 h 935"/>
                <a:gd name="T104" fmla="*/ 35 w 734"/>
                <a:gd name="T105" fmla="*/ 225 h 935"/>
                <a:gd name="T106" fmla="*/ 30 w 734"/>
                <a:gd name="T107" fmla="*/ 220 h 935"/>
                <a:gd name="T108" fmla="*/ 12 w 734"/>
                <a:gd name="T109" fmla="*/ 214 h 935"/>
                <a:gd name="T110" fmla="*/ 7 w 734"/>
                <a:gd name="T111" fmla="*/ 208 h 935"/>
                <a:gd name="T112" fmla="*/ 7 w 734"/>
                <a:gd name="T113" fmla="*/ 190 h 93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734"/>
                <a:gd name="T172" fmla="*/ 0 h 935"/>
                <a:gd name="T173" fmla="*/ 734 w 734"/>
                <a:gd name="T174" fmla="*/ 935 h 93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734" h="935">
                  <a:moveTo>
                    <a:pt x="0" y="384"/>
                  </a:moveTo>
                  <a:lnTo>
                    <a:pt x="0" y="373"/>
                  </a:lnTo>
                  <a:lnTo>
                    <a:pt x="14" y="373"/>
                  </a:lnTo>
                  <a:lnTo>
                    <a:pt x="37" y="348"/>
                  </a:lnTo>
                  <a:lnTo>
                    <a:pt x="37" y="325"/>
                  </a:lnTo>
                  <a:lnTo>
                    <a:pt x="25" y="311"/>
                  </a:lnTo>
                  <a:lnTo>
                    <a:pt x="25" y="300"/>
                  </a:lnTo>
                  <a:lnTo>
                    <a:pt x="37" y="300"/>
                  </a:lnTo>
                  <a:lnTo>
                    <a:pt x="37" y="288"/>
                  </a:lnTo>
                  <a:lnTo>
                    <a:pt x="48" y="288"/>
                  </a:lnTo>
                  <a:lnTo>
                    <a:pt x="48" y="277"/>
                  </a:lnTo>
                  <a:lnTo>
                    <a:pt x="48" y="263"/>
                  </a:lnTo>
                  <a:lnTo>
                    <a:pt x="62" y="277"/>
                  </a:lnTo>
                  <a:lnTo>
                    <a:pt x="73" y="263"/>
                  </a:lnTo>
                  <a:lnTo>
                    <a:pt x="73" y="277"/>
                  </a:lnTo>
                  <a:lnTo>
                    <a:pt x="85" y="263"/>
                  </a:lnTo>
                  <a:lnTo>
                    <a:pt x="85" y="252"/>
                  </a:lnTo>
                  <a:lnTo>
                    <a:pt x="96" y="263"/>
                  </a:lnTo>
                  <a:lnTo>
                    <a:pt x="96" y="252"/>
                  </a:lnTo>
                  <a:lnTo>
                    <a:pt x="110" y="263"/>
                  </a:lnTo>
                  <a:lnTo>
                    <a:pt x="110" y="277"/>
                  </a:lnTo>
                  <a:lnTo>
                    <a:pt x="121" y="277"/>
                  </a:lnTo>
                  <a:lnTo>
                    <a:pt x="121" y="263"/>
                  </a:lnTo>
                  <a:lnTo>
                    <a:pt x="121" y="252"/>
                  </a:lnTo>
                  <a:lnTo>
                    <a:pt x="121" y="240"/>
                  </a:lnTo>
                  <a:lnTo>
                    <a:pt x="133" y="252"/>
                  </a:lnTo>
                  <a:lnTo>
                    <a:pt x="133" y="240"/>
                  </a:lnTo>
                  <a:lnTo>
                    <a:pt x="133" y="229"/>
                  </a:lnTo>
                  <a:lnTo>
                    <a:pt x="144" y="229"/>
                  </a:lnTo>
                  <a:lnTo>
                    <a:pt x="144" y="215"/>
                  </a:lnTo>
                  <a:lnTo>
                    <a:pt x="158" y="215"/>
                  </a:lnTo>
                  <a:lnTo>
                    <a:pt x="158" y="204"/>
                  </a:lnTo>
                  <a:lnTo>
                    <a:pt x="169" y="204"/>
                  </a:lnTo>
                  <a:lnTo>
                    <a:pt x="181" y="204"/>
                  </a:lnTo>
                  <a:lnTo>
                    <a:pt x="192" y="204"/>
                  </a:lnTo>
                  <a:lnTo>
                    <a:pt x="206" y="204"/>
                  </a:lnTo>
                  <a:lnTo>
                    <a:pt x="206" y="192"/>
                  </a:lnTo>
                  <a:lnTo>
                    <a:pt x="206" y="181"/>
                  </a:lnTo>
                  <a:lnTo>
                    <a:pt x="217" y="181"/>
                  </a:lnTo>
                  <a:lnTo>
                    <a:pt x="229" y="167"/>
                  </a:lnTo>
                  <a:lnTo>
                    <a:pt x="240" y="167"/>
                  </a:lnTo>
                  <a:lnTo>
                    <a:pt x="254" y="167"/>
                  </a:lnTo>
                  <a:lnTo>
                    <a:pt x="265" y="167"/>
                  </a:lnTo>
                  <a:lnTo>
                    <a:pt x="277" y="167"/>
                  </a:lnTo>
                  <a:lnTo>
                    <a:pt x="288" y="167"/>
                  </a:lnTo>
                  <a:lnTo>
                    <a:pt x="288" y="156"/>
                  </a:lnTo>
                  <a:lnTo>
                    <a:pt x="302" y="144"/>
                  </a:lnTo>
                  <a:lnTo>
                    <a:pt x="302" y="133"/>
                  </a:lnTo>
                  <a:lnTo>
                    <a:pt x="313" y="133"/>
                  </a:lnTo>
                  <a:lnTo>
                    <a:pt x="325" y="133"/>
                  </a:lnTo>
                  <a:lnTo>
                    <a:pt x="336" y="133"/>
                  </a:lnTo>
                  <a:lnTo>
                    <a:pt x="336" y="119"/>
                  </a:lnTo>
                  <a:lnTo>
                    <a:pt x="336" y="108"/>
                  </a:lnTo>
                  <a:lnTo>
                    <a:pt x="325" y="108"/>
                  </a:lnTo>
                  <a:lnTo>
                    <a:pt x="313" y="108"/>
                  </a:lnTo>
                  <a:lnTo>
                    <a:pt x="313" y="96"/>
                  </a:lnTo>
                  <a:lnTo>
                    <a:pt x="313" y="85"/>
                  </a:lnTo>
                  <a:lnTo>
                    <a:pt x="313" y="71"/>
                  </a:lnTo>
                  <a:lnTo>
                    <a:pt x="325" y="71"/>
                  </a:lnTo>
                  <a:lnTo>
                    <a:pt x="336" y="71"/>
                  </a:lnTo>
                  <a:lnTo>
                    <a:pt x="350" y="60"/>
                  </a:lnTo>
                  <a:lnTo>
                    <a:pt x="361" y="60"/>
                  </a:lnTo>
                  <a:lnTo>
                    <a:pt x="361" y="48"/>
                  </a:lnTo>
                  <a:lnTo>
                    <a:pt x="373" y="48"/>
                  </a:lnTo>
                  <a:lnTo>
                    <a:pt x="373" y="60"/>
                  </a:lnTo>
                  <a:lnTo>
                    <a:pt x="384" y="60"/>
                  </a:lnTo>
                  <a:lnTo>
                    <a:pt x="398" y="60"/>
                  </a:lnTo>
                  <a:lnTo>
                    <a:pt x="409" y="60"/>
                  </a:lnTo>
                  <a:lnTo>
                    <a:pt x="409" y="48"/>
                  </a:lnTo>
                  <a:lnTo>
                    <a:pt x="421" y="48"/>
                  </a:lnTo>
                  <a:lnTo>
                    <a:pt x="432" y="37"/>
                  </a:lnTo>
                  <a:lnTo>
                    <a:pt x="446" y="37"/>
                  </a:lnTo>
                  <a:lnTo>
                    <a:pt x="446" y="23"/>
                  </a:lnTo>
                  <a:lnTo>
                    <a:pt x="446" y="12"/>
                  </a:lnTo>
                  <a:lnTo>
                    <a:pt x="446" y="0"/>
                  </a:lnTo>
                  <a:lnTo>
                    <a:pt x="638" y="0"/>
                  </a:lnTo>
                  <a:lnTo>
                    <a:pt x="638" y="96"/>
                  </a:lnTo>
                  <a:lnTo>
                    <a:pt x="638" y="336"/>
                  </a:lnTo>
                  <a:lnTo>
                    <a:pt x="638" y="348"/>
                  </a:lnTo>
                  <a:lnTo>
                    <a:pt x="638" y="373"/>
                  </a:lnTo>
                  <a:lnTo>
                    <a:pt x="638" y="432"/>
                  </a:lnTo>
                  <a:lnTo>
                    <a:pt x="638" y="455"/>
                  </a:lnTo>
                  <a:lnTo>
                    <a:pt x="638" y="492"/>
                  </a:lnTo>
                  <a:lnTo>
                    <a:pt x="638" y="503"/>
                  </a:lnTo>
                  <a:lnTo>
                    <a:pt x="638" y="587"/>
                  </a:lnTo>
                  <a:lnTo>
                    <a:pt x="734" y="587"/>
                  </a:lnTo>
                  <a:lnTo>
                    <a:pt x="734" y="839"/>
                  </a:lnTo>
                  <a:lnTo>
                    <a:pt x="720" y="852"/>
                  </a:lnTo>
                  <a:lnTo>
                    <a:pt x="720" y="864"/>
                  </a:lnTo>
                  <a:lnTo>
                    <a:pt x="709" y="864"/>
                  </a:lnTo>
                  <a:lnTo>
                    <a:pt x="709" y="875"/>
                  </a:lnTo>
                  <a:lnTo>
                    <a:pt x="697" y="875"/>
                  </a:lnTo>
                  <a:lnTo>
                    <a:pt x="686" y="887"/>
                  </a:lnTo>
                  <a:lnTo>
                    <a:pt x="686" y="875"/>
                  </a:lnTo>
                  <a:lnTo>
                    <a:pt x="672" y="875"/>
                  </a:lnTo>
                  <a:lnTo>
                    <a:pt x="661" y="875"/>
                  </a:lnTo>
                  <a:lnTo>
                    <a:pt x="649" y="875"/>
                  </a:lnTo>
                  <a:lnTo>
                    <a:pt x="638" y="887"/>
                  </a:lnTo>
                  <a:lnTo>
                    <a:pt x="638" y="875"/>
                  </a:lnTo>
                  <a:lnTo>
                    <a:pt x="638" y="887"/>
                  </a:lnTo>
                  <a:lnTo>
                    <a:pt x="624" y="887"/>
                  </a:lnTo>
                  <a:lnTo>
                    <a:pt x="624" y="875"/>
                  </a:lnTo>
                  <a:lnTo>
                    <a:pt x="624" y="864"/>
                  </a:lnTo>
                  <a:lnTo>
                    <a:pt x="613" y="864"/>
                  </a:lnTo>
                  <a:lnTo>
                    <a:pt x="601" y="852"/>
                  </a:lnTo>
                  <a:lnTo>
                    <a:pt x="590" y="852"/>
                  </a:lnTo>
                  <a:lnTo>
                    <a:pt x="576" y="852"/>
                  </a:lnTo>
                  <a:lnTo>
                    <a:pt x="565" y="852"/>
                  </a:lnTo>
                  <a:lnTo>
                    <a:pt x="565" y="839"/>
                  </a:lnTo>
                  <a:lnTo>
                    <a:pt x="553" y="839"/>
                  </a:lnTo>
                  <a:lnTo>
                    <a:pt x="542" y="839"/>
                  </a:lnTo>
                  <a:lnTo>
                    <a:pt x="542" y="827"/>
                  </a:lnTo>
                  <a:lnTo>
                    <a:pt x="528" y="816"/>
                  </a:lnTo>
                  <a:lnTo>
                    <a:pt x="517" y="816"/>
                  </a:lnTo>
                  <a:lnTo>
                    <a:pt x="505" y="816"/>
                  </a:lnTo>
                  <a:lnTo>
                    <a:pt x="494" y="816"/>
                  </a:lnTo>
                  <a:lnTo>
                    <a:pt x="494" y="827"/>
                  </a:lnTo>
                  <a:lnTo>
                    <a:pt x="494" y="816"/>
                  </a:lnTo>
                  <a:lnTo>
                    <a:pt x="494" y="827"/>
                  </a:lnTo>
                  <a:lnTo>
                    <a:pt x="480" y="827"/>
                  </a:lnTo>
                  <a:lnTo>
                    <a:pt x="480" y="816"/>
                  </a:lnTo>
                  <a:lnTo>
                    <a:pt x="469" y="816"/>
                  </a:lnTo>
                  <a:lnTo>
                    <a:pt x="457" y="816"/>
                  </a:lnTo>
                  <a:lnTo>
                    <a:pt x="457" y="804"/>
                  </a:lnTo>
                  <a:lnTo>
                    <a:pt x="446" y="816"/>
                  </a:lnTo>
                  <a:lnTo>
                    <a:pt x="446" y="804"/>
                  </a:lnTo>
                  <a:lnTo>
                    <a:pt x="446" y="816"/>
                  </a:lnTo>
                  <a:lnTo>
                    <a:pt x="432" y="816"/>
                  </a:lnTo>
                  <a:lnTo>
                    <a:pt x="421" y="816"/>
                  </a:lnTo>
                  <a:lnTo>
                    <a:pt x="409" y="816"/>
                  </a:lnTo>
                  <a:lnTo>
                    <a:pt x="398" y="816"/>
                  </a:lnTo>
                  <a:lnTo>
                    <a:pt x="398" y="827"/>
                  </a:lnTo>
                  <a:lnTo>
                    <a:pt x="384" y="827"/>
                  </a:lnTo>
                  <a:lnTo>
                    <a:pt x="384" y="839"/>
                  </a:lnTo>
                  <a:lnTo>
                    <a:pt x="384" y="827"/>
                  </a:lnTo>
                  <a:lnTo>
                    <a:pt x="384" y="839"/>
                  </a:lnTo>
                  <a:lnTo>
                    <a:pt x="384" y="852"/>
                  </a:lnTo>
                  <a:lnTo>
                    <a:pt x="384" y="864"/>
                  </a:lnTo>
                  <a:lnTo>
                    <a:pt x="373" y="864"/>
                  </a:lnTo>
                  <a:lnTo>
                    <a:pt x="384" y="864"/>
                  </a:lnTo>
                  <a:lnTo>
                    <a:pt x="384" y="875"/>
                  </a:lnTo>
                  <a:lnTo>
                    <a:pt x="373" y="875"/>
                  </a:lnTo>
                  <a:lnTo>
                    <a:pt x="373" y="887"/>
                  </a:lnTo>
                  <a:lnTo>
                    <a:pt x="361" y="900"/>
                  </a:lnTo>
                  <a:lnTo>
                    <a:pt x="361" y="912"/>
                  </a:lnTo>
                  <a:lnTo>
                    <a:pt x="350" y="923"/>
                  </a:lnTo>
                  <a:lnTo>
                    <a:pt x="336" y="935"/>
                  </a:lnTo>
                  <a:lnTo>
                    <a:pt x="325" y="935"/>
                  </a:lnTo>
                  <a:lnTo>
                    <a:pt x="313" y="923"/>
                  </a:lnTo>
                  <a:lnTo>
                    <a:pt x="302" y="923"/>
                  </a:lnTo>
                  <a:lnTo>
                    <a:pt x="302" y="912"/>
                  </a:lnTo>
                  <a:lnTo>
                    <a:pt x="288" y="912"/>
                  </a:lnTo>
                  <a:lnTo>
                    <a:pt x="277" y="912"/>
                  </a:lnTo>
                  <a:lnTo>
                    <a:pt x="265" y="900"/>
                  </a:lnTo>
                  <a:lnTo>
                    <a:pt x="265" y="887"/>
                  </a:lnTo>
                  <a:lnTo>
                    <a:pt x="254" y="887"/>
                  </a:lnTo>
                  <a:lnTo>
                    <a:pt x="240" y="887"/>
                  </a:lnTo>
                  <a:lnTo>
                    <a:pt x="158" y="839"/>
                  </a:lnTo>
                  <a:lnTo>
                    <a:pt x="144" y="839"/>
                  </a:lnTo>
                  <a:lnTo>
                    <a:pt x="144" y="827"/>
                  </a:lnTo>
                  <a:lnTo>
                    <a:pt x="133" y="827"/>
                  </a:lnTo>
                  <a:lnTo>
                    <a:pt x="133" y="816"/>
                  </a:lnTo>
                  <a:lnTo>
                    <a:pt x="133" y="804"/>
                  </a:lnTo>
                  <a:lnTo>
                    <a:pt x="144" y="804"/>
                  </a:lnTo>
                  <a:lnTo>
                    <a:pt x="144" y="791"/>
                  </a:lnTo>
                  <a:lnTo>
                    <a:pt x="144" y="779"/>
                  </a:lnTo>
                  <a:lnTo>
                    <a:pt x="158" y="779"/>
                  </a:lnTo>
                  <a:lnTo>
                    <a:pt x="158" y="768"/>
                  </a:lnTo>
                  <a:lnTo>
                    <a:pt x="144" y="768"/>
                  </a:lnTo>
                  <a:lnTo>
                    <a:pt x="158" y="756"/>
                  </a:lnTo>
                  <a:lnTo>
                    <a:pt x="144" y="756"/>
                  </a:lnTo>
                  <a:lnTo>
                    <a:pt x="144" y="743"/>
                  </a:lnTo>
                  <a:lnTo>
                    <a:pt x="144" y="731"/>
                  </a:lnTo>
                  <a:lnTo>
                    <a:pt x="133" y="731"/>
                  </a:lnTo>
                  <a:lnTo>
                    <a:pt x="133" y="720"/>
                  </a:lnTo>
                  <a:lnTo>
                    <a:pt x="133" y="708"/>
                  </a:lnTo>
                  <a:lnTo>
                    <a:pt x="133" y="695"/>
                  </a:lnTo>
                  <a:lnTo>
                    <a:pt x="133" y="683"/>
                  </a:lnTo>
                  <a:lnTo>
                    <a:pt x="133" y="672"/>
                  </a:lnTo>
                  <a:lnTo>
                    <a:pt x="121" y="672"/>
                  </a:lnTo>
                  <a:lnTo>
                    <a:pt x="121" y="660"/>
                  </a:lnTo>
                  <a:lnTo>
                    <a:pt x="121" y="647"/>
                  </a:lnTo>
                  <a:lnTo>
                    <a:pt x="121" y="635"/>
                  </a:lnTo>
                  <a:lnTo>
                    <a:pt x="133" y="635"/>
                  </a:lnTo>
                  <a:lnTo>
                    <a:pt x="133" y="624"/>
                  </a:lnTo>
                  <a:lnTo>
                    <a:pt x="121" y="624"/>
                  </a:lnTo>
                  <a:lnTo>
                    <a:pt x="133" y="624"/>
                  </a:lnTo>
                  <a:lnTo>
                    <a:pt x="121" y="624"/>
                  </a:lnTo>
                  <a:lnTo>
                    <a:pt x="121" y="612"/>
                  </a:lnTo>
                  <a:lnTo>
                    <a:pt x="110" y="612"/>
                  </a:lnTo>
                  <a:lnTo>
                    <a:pt x="110" y="599"/>
                  </a:lnTo>
                  <a:lnTo>
                    <a:pt x="96" y="599"/>
                  </a:lnTo>
                  <a:lnTo>
                    <a:pt x="96" y="587"/>
                  </a:lnTo>
                  <a:lnTo>
                    <a:pt x="96" y="576"/>
                  </a:lnTo>
                  <a:lnTo>
                    <a:pt x="110" y="576"/>
                  </a:lnTo>
                  <a:lnTo>
                    <a:pt x="110" y="564"/>
                  </a:lnTo>
                  <a:lnTo>
                    <a:pt x="110" y="551"/>
                  </a:lnTo>
                  <a:lnTo>
                    <a:pt x="96" y="551"/>
                  </a:lnTo>
                  <a:lnTo>
                    <a:pt x="110" y="551"/>
                  </a:lnTo>
                  <a:lnTo>
                    <a:pt x="110" y="539"/>
                  </a:lnTo>
                  <a:lnTo>
                    <a:pt x="96" y="539"/>
                  </a:lnTo>
                  <a:lnTo>
                    <a:pt x="96" y="528"/>
                  </a:lnTo>
                  <a:lnTo>
                    <a:pt x="85" y="528"/>
                  </a:lnTo>
                  <a:lnTo>
                    <a:pt x="85" y="516"/>
                  </a:lnTo>
                  <a:lnTo>
                    <a:pt x="73" y="516"/>
                  </a:lnTo>
                  <a:lnTo>
                    <a:pt x="73" y="503"/>
                  </a:lnTo>
                  <a:lnTo>
                    <a:pt x="62" y="492"/>
                  </a:lnTo>
                  <a:lnTo>
                    <a:pt x="73" y="480"/>
                  </a:lnTo>
                  <a:lnTo>
                    <a:pt x="73" y="468"/>
                  </a:lnTo>
                  <a:lnTo>
                    <a:pt x="73" y="455"/>
                  </a:lnTo>
                  <a:lnTo>
                    <a:pt x="62" y="455"/>
                  </a:lnTo>
                  <a:lnTo>
                    <a:pt x="73" y="455"/>
                  </a:lnTo>
                  <a:lnTo>
                    <a:pt x="73" y="444"/>
                  </a:lnTo>
                  <a:lnTo>
                    <a:pt x="73" y="432"/>
                  </a:lnTo>
                  <a:lnTo>
                    <a:pt x="62" y="432"/>
                  </a:lnTo>
                  <a:lnTo>
                    <a:pt x="62" y="444"/>
                  </a:lnTo>
                  <a:lnTo>
                    <a:pt x="48" y="444"/>
                  </a:lnTo>
                  <a:lnTo>
                    <a:pt x="37" y="444"/>
                  </a:lnTo>
                  <a:lnTo>
                    <a:pt x="25" y="444"/>
                  </a:lnTo>
                  <a:lnTo>
                    <a:pt x="25" y="432"/>
                  </a:lnTo>
                  <a:lnTo>
                    <a:pt x="14" y="432"/>
                  </a:lnTo>
                  <a:lnTo>
                    <a:pt x="25" y="432"/>
                  </a:lnTo>
                  <a:lnTo>
                    <a:pt x="14" y="432"/>
                  </a:lnTo>
                  <a:lnTo>
                    <a:pt x="14" y="420"/>
                  </a:lnTo>
                  <a:lnTo>
                    <a:pt x="25" y="407"/>
                  </a:lnTo>
                  <a:lnTo>
                    <a:pt x="25" y="396"/>
                  </a:lnTo>
                  <a:lnTo>
                    <a:pt x="14" y="396"/>
                  </a:lnTo>
                  <a:lnTo>
                    <a:pt x="14" y="384"/>
                  </a:lnTo>
                  <a:lnTo>
                    <a:pt x="0" y="384"/>
                  </a:lnTo>
                  <a:lnTo>
                    <a:pt x="14" y="384"/>
                  </a:lnTo>
                  <a:lnTo>
                    <a:pt x="0" y="384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2" name="Freeform 197"/>
            <p:cNvSpPr>
              <a:spLocks/>
            </p:cNvSpPr>
            <p:nvPr/>
          </p:nvSpPr>
          <p:spPr bwMode="auto">
            <a:xfrm>
              <a:off x="2022" y="2434"/>
              <a:ext cx="351" cy="463"/>
            </a:xfrm>
            <a:custGeom>
              <a:avLst/>
              <a:gdLst>
                <a:gd name="T0" fmla="*/ 18 w 734"/>
                <a:gd name="T1" fmla="*/ 172 h 935"/>
                <a:gd name="T2" fmla="*/ 18 w 734"/>
                <a:gd name="T3" fmla="*/ 149 h 935"/>
                <a:gd name="T4" fmla="*/ 23 w 734"/>
                <a:gd name="T5" fmla="*/ 130 h 935"/>
                <a:gd name="T6" fmla="*/ 41 w 734"/>
                <a:gd name="T7" fmla="*/ 130 h 935"/>
                <a:gd name="T8" fmla="*/ 53 w 734"/>
                <a:gd name="T9" fmla="*/ 130 h 935"/>
                <a:gd name="T10" fmla="*/ 58 w 734"/>
                <a:gd name="T11" fmla="*/ 125 h 935"/>
                <a:gd name="T12" fmla="*/ 64 w 734"/>
                <a:gd name="T13" fmla="*/ 113 h 935"/>
                <a:gd name="T14" fmla="*/ 76 w 734"/>
                <a:gd name="T15" fmla="*/ 101 h 935"/>
                <a:gd name="T16" fmla="*/ 99 w 734"/>
                <a:gd name="T17" fmla="*/ 101 h 935"/>
                <a:gd name="T18" fmla="*/ 110 w 734"/>
                <a:gd name="T19" fmla="*/ 83 h 935"/>
                <a:gd name="T20" fmla="*/ 132 w 734"/>
                <a:gd name="T21" fmla="*/ 83 h 935"/>
                <a:gd name="T22" fmla="*/ 144 w 734"/>
                <a:gd name="T23" fmla="*/ 66 h 935"/>
                <a:gd name="T24" fmla="*/ 161 w 734"/>
                <a:gd name="T25" fmla="*/ 59 h 935"/>
                <a:gd name="T26" fmla="*/ 150 w 734"/>
                <a:gd name="T27" fmla="*/ 48 h 935"/>
                <a:gd name="T28" fmla="*/ 161 w 734"/>
                <a:gd name="T29" fmla="*/ 35 h 935"/>
                <a:gd name="T30" fmla="*/ 178 w 734"/>
                <a:gd name="T31" fmla="*/ 24 h 935"/>
                <a:gd name="T32" fmla="*/ 196 w 734"/>
                <a:gd name="T33" fmla="*/ 30 h 935"/>
                <a:gd name="T34" fmla="*/ 213 w 734"/>
                <a:gd name="T35" fmla="*/ 18 h 935"/>
                <a:gd name="T36" fmla="*/ 305 w 734"/>
                <a:gd name="T37" fmla="*/ 0 h 935"/>
                <a:gd name="T38" fmla="*/ 305 w 734"/>
                <a:gd name="T39" fmla="*/ 185 h 935"/>
                <a:gd name="T40" fmla="*/ 305 w 734"/>
                <a:gd name="T41" fmla="*/ 249 h 935"/>
                <a:gd name="T42" fmla="*/ 344 w 734"/>
                <a:gd name="T43" fmla="*/ 422 h 935"/>
                <a:gd name="T44" fmla="*/ 333 w 734"/>
                <a:gd name="T45" fmla="*/ 433 h 935"/>
                <a:gd name="T46" fmla="*/ 316 w 734"/>
                <a:gd name="T47" fmla="*/ 433 h 935"/>
                <a:gd name="T48" fmla="*/ 305 w 734"/>
                <a:gd name="T49" fmla="*/ 439 h 935"/>
                <a:gd name="T50" fmla="*/ 293 w 734"/>
                <a:gd name="T51" fmla="*/ 428 h 935"/>
                <a:gd name="T52" fmla="*/ 270 w 734"/>
                <a:gd name="T53" fmla="*/ 422 h 935"/>
                <a:gd name="T54" fmla="*/ 259 w 734"/>
                <a:gd name="T55" fmla="*/ 410 h 935"/>
                <a:gd name="T56" fmla="*/ 236 w 734"/>
                <a:gd name="T57" fmla="*/ 404 h 935"/>
                <a:gd name="T58" fmla="*/ 230 w 734"/>
                <a:gd name="T59" fmla="*/ 410 h 935"/>
                <a:gd name="T60" fmla="*/ 219 w 734"/>
                <a:gd name="T61" fmla="*/ 398 h 935"/>
                <a:gd name="T62" fmla="*/ 207 w 734"/>
                <a:gd name="T63" fmla="*/ 404 h 935"/>
                <a:gd name="T64" fmla="*/ 190 w 734"/>
                <a:gd name="T65" fmla="*/ 410 h 935"/>
                <a:gd name="T66" fmla="*/ 184 w 734"/>
                <a:gd name="T67" fmla="*/ 415 h 935"/>
                <a:gd name="T68" fmla="*/ 184 w 734"/>
                <a:gd name="T69" fmla="*/ 428 h 935"/>
                <a:gd name="T70" fmla="*/ 173 w 734"/>
                <a:gd name="T71" fmla="*/ 446 h 935"/>
                <a:gd name="T72" fmla="*/ 155 w 734"/>
                <a:gd name="T73" fmla="*/ 463 h 935"/>
                <a:gd name="T74" fmla="*/ 138 w 734"/>
                <a:gd name="T75" fmla="*/ 452 h 935"/>
                <a:gd name="T76" fmla="*/ 121 w 734"/>
                <a:gd name="T77" fmla="*/ 439 h 935"/>
                <a:gd name="T78" fmla="*/ 69 w 734"/>
                <a:gd name="T79" fmla="*/ 410 h 935"/>
                <a:gd name="T80" fmla="*/ 69 w 734"/>
                <a:gd name="T81" fmla="*/ 398 h 935"/>
                <a:gd name="T82" fmla="*/ 76 w 734"/>
                <a:gd name="T83" fmla="*/ 380 h 935"/>
                <a:gd name="T84" fmla="*/ 69 w 734"/>
                <a:gd name="T85" fmla="*/ 368 h 935"/>
                <a:gd name="T86" fmla="*/ 64 w 734"/>
                <a:gd name="T87" fmla="*/ 351 h 935"/>
                <a:gd name="T88" fmla="*/ 58 w 734"/>
                <a:gd name="T89" fmla="*/ 333 h 935"/>
                <a:gd name="T90" fmla="*/ 64 w 734"/>
                <a:gd name="T91" fmla="*/ 314 h 935"/>
                <a:gd name="T92" fmla="*/ 58 w 734"/>
                <a:gd name="T93" fmla="*/ 309 h 935"/>
                <a:gd name="T94" fmla="*/ 46 w 734"/>
                <a:gd name="T95" fmla="*/ 297 h 935"/>
                <a:gd name="T96" fmla="*/ 53 w 734"/>
                <a:gd name="T97" fmla="*/ 279 h 935"/>
                <a:gd name="T98" fmla="*/ 53 w 734"/>
                <a:gd name="T99" fmla="*/ 267 h 935"/>
                <a:gd name="T100" fmla="*/ 41 w 734"/>
                <a:gd name="T101" fmla="*/ 256 h 935"/>
                <a:gd name="T102" fmla="*/ 35 w 734"/>
                <a:gd name="T103" fmla="*/ 238 h 935"/>
                <a:gd name="T104" fmla="*/ 35 w 734"/>
                <a:gd name="T105" fmla="*/ 225 h 935"/>
                <a:gd name="T106" fmla="*/ 30 w 734"/>
                <a:gd name="T107" fmla="*/ 220 h 935"/>
                <a:gd name="T108" fmla="*/ 12 w 734"/>
                <a:gd name="T109" fmla="*/ 214 h 935"/>
                <a:gd name="T110" fmla="*/ 7 w 734"/>
                <a:gd name="T111" fmla="*/ 208 h 935"/>
                <a:gd name="T112" fmla="*/ 7 w 734"/>
                <a:gd name="T113" fmla="*/ 190 h 93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734"/>
                <a:gd name="T172" fmla="*/ 0 h 935"/>
                <a:gd name="T173" fmla="*/ 734 w 734"/>
                <a:gd name="T174" fmla="*/ 935 h 93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734" h="935">
                  <a:moveTo>
                    <a:pt x="0" y="384"/>
                  </a:moveTo>
                  <a:lnTo>
                    <a:pt x="0" y="373"/>
                  </a:lnTo>
                  <a:lnTo>
                    <a:pt x="14" y="373"/>
                  </a:lnTo>
                  <a:lnTo>
                    <a:pt x="37" y="348"/>
                  </a:lnTo>
                  <a:lnTo>
                    <a:pt x="37" y="325"/>
                  </a:lnTo>
                  <a:lnTo>
                    <a:pt x="25" y="311"/>
                  </a:lnTo>
                  <a:lnTo>
                    <a:pt x="25" y="300"/>
                  </a:lnTo>
                  <a:lnTo>
                    <a:pt x="37" y="300"/>
                  </a:lnTo>
                  <a:lnTo>
                    <a:pt x="37" y="288"/>
                  </a:lnTo>
                  <a:lnTo>
                    <a:pt x="48" y="288"/>
                  </a:lnTo>
                  <a:lnTo>
                    <a:pt x="48" y="277"/>
                  </a:lnTo>
                  <a:lnTo>
                    <a:pt x="48" y="263"/>
                  </a:lnTo>
                  <a:lnTo>
                    <a:pt x="62" y="277"/>
                  </a:lnTo>
                  <a:lnTo>
                    <a:pt x="73" y="263"/>
                  </a:lnTo>
                  <a:lnTo>
                    <a:pt x="73" y="277"/>
                  </a:lnTo>
                  <a:lnTo>
                    <a:pt x="85" y="263"/>
                  </a:lnTo>
                  <a:lnTo>
                    <a:pt x="85" y="252"/>
                  </a:lnTo>
                  <a:lnTo>
                    <a:pt x="96" y="263"/>
                  </a:lnTo>
                  <a:lnTo>
                    <a:pt x="96" y="252"/>
                  </a:lnTo>
                  <a:lnTo>
                    <a:pt x="110" y="263"/>
                  </a:lnTo>
                  <a:lnTo>
                    <a:pt x="110" y="277"/>
                  </a:lnTo>
                  <a:lnTo>
                    <a:pt x="121" y="277"/>
                  </a:lnTo>
                  <a:lnTo>
                    <a:pt x="121" y="263"/>
                  </a:lnTo>
                  <a:lnTo>
                    <a:pt x="121" y="252"/>
                  </a:lnTo>
                  <a:lnTo>
                    <a:pt x="121" y="240"/>
                  </a:lnTo>
                  <a:lnTo>
                    <a:pt x="133" y="252"/>
                  </a:lnTo>
                  <a:lnTo>
                    <a:pt x="133" y="240"/>
                  </a:lnTo>
                  <a:lnTo>
                    <a:pt x="133" y="229"/>
                  </a:lnTo>
                  <a:lnTo>
                    <a:pt x="144" y="229"/>
                  </a:lnTo>
                  <a:lnTo>
                    <a:pt x="144" y="215"/>
                  </a:lnTo>
                  <a:lnTo>
                    <a:pt x="158" y="215"/>
                  </a:lnTo>
                  <a:lnTo>
                    <a:pt x="158" y="204"/>
                  </a:lnTo>
                  <a:lnTo>
                    <a:pt x="169" y="204"/>
                  </a:lnTo>
                  <a:lnTo>
                    <a:pt x="181" y="204"/>
                  </a:lnTo>
                  <a:lnTo>
                    <a:pt x="192" y="204"/>
                  </a:lnTo>
                  <a:lnTo>
                    <a:pt x="206" y="204"/>
                  </a:lnTo>
                  <a:lnTo>
                    <a:pt x="206" y="192"/>
                  </a:lnTo>
                  <a:lnTo>
                    <a:pt x="206" y="181"/>
                  </a:lnTo>
                  <a:lnTo>
                    <a:pt x="217" y="181"/>
                  </a:lnTo>
                  <a:lnTo>
                    <a:pt x="229" y="167"/>
                  </a:lnTo>
                  <a:lnTo>
                    <a:pt x="240" y="167"/>
                  </a:lnTo>
                  <a:lnTo>
                    <a:pt x="254" y="167"/>
                  </a:lnTo>
                  <a:lnTo>
                    <a:pt x="265" y="167"/>
                  </a:lnTo>
                  <a:lnTo>
                    <a:pt x="277" y="167"/>
                  </a:lnTo>
                  <a:lnTo>
                    <a:pt x="288" y="167"/>
                  </a:lnTo>
                  <a:lnTo>
                    <a:pt x="288" y="156"/>
                  </a:lnTo>
                  <a:lnTo>
                    <a:pt x="302" y="144"/>
                  </a:lnTo>
                  <a:lnTo>
                    <a:pt x="302" y="133"/>
                  </a:lnTo>
                  <a:lnTo>
                    <a:pt x="313" y="133"/>
                  </a:lnTo>
                  <a:lnTo>
                    <a:pt x="325" y="133"/>
                  </a:lnTo>
                  <a:lnTo>
                    <a:pt x="336" y="133"/>
                  </a:lnTo>
                  <a:lnTo>
                    <a:pt x="336" y="119"/>
                  </a:lnTo>
                  <a:lnTo>
                    <a:pt x="336" y="108"/>
                  </a:lnTo>
                  <a:lnTo>
                    <a:pt x="325" y="108"/>
                  </a:lnTo>
                  <a:lnTo>
                    <a:pt x="313" y="108"/>
                  </a:lnTo>
                  <a:lnTo>
                    <a:pt x="313" y="96"/>
                  </a:lnTo>
                  <a:lnTo>
                    <a:pt x="313" y="85"/>
                  </a:lnTo>
                  <a:lnTo>
                    <a:pt x="313" y="71"/>
                  </a:lnTo>
                  <a:lnTo>
                    <a:pt x="325" y="71"/>
                  </a:lnTo>
                  <a:lnTo>
                    <a:pt x="336" y="71"/>
                  </a:lnTo>
                  <a:lnTo>
                    <a:pt x="350" y="60"/>
                  </a:lnTo>
                  <a:lnTo>
                    <a:pt x="361" y="60"/>
                  </a:lnTo>
                  <a:lnTo>
                    <a:pt x="361" y="48"/>
                  </a:lnTo>
                  <a:lnTo>
                    <a:pt x="373" y="48"/>
                  </a:lnTo>
                  <a:lnTo>
                    <a:pt x="373" y="60"/>
                  </a:lnTo>
                  <a:lnTo>
                    <a:pt x="384" y="60"/>
                  </a:lnTo>
                  <a:lnTo>
                    <a:pt x="398" y="60"/>
                  </a:lnTo>
                  <a:lnTo>
                    <a:pt x="409" y="60"/>
                  </a:lnTo>
                  <a:lnTo>
                    <a:pt x="409" y="48"/>
                  </a:lnTo>
                  <a:lnTo>
                    <a:pt x="421" y="48"/>
                  </a:lnTo>
                  <a:lnTo>
                    <a:pt x="432" y="37"/>
                  </a:lnTo>
                  <a:lnTo>
                    <a:pt x="446" y="37"/>
                  </a:lnTo>
                  <a:lnTo>
                    <a:pt x="446" y="23"/>
                  </a:lnTo>
                  <a:lnTo>
                    <a:pt x="446" y="12"/>
                  </a:lnTo>
                  <a:lnTo>
                    <a:pt x="446" y="0"/>
                  </a:lnTo>
                  <a:lnTo>
                    <a:pt x="638" y="0"/>
                  </a:lnTo>
                  <a:lnTo>
                    <a:pt x="638" y="96"/>
                  </a:lnTo>
                  <a:lnTo>
                    <a:pt x="638" y="336"/>
                  </a:lnTo>
                  <a:lnTo>
                    <a:pt x="638" y="348"/>
                  </a:lnTo>
                  <a:lnTo>
                    <a:pt x="638" y="373"/>
                  </a:lnTo>
                  <a:lnTo>
                    <a:pt x="638" y="432"/>
                  </a:lnTo>
                  <a:lnTo>
                    <a:pt x="638" y="455"/>
                  </a:lnTo>
                  <a:lnTo>
                    <a:pt x="638" y="492"/>
                  </a:lnTo>
                  <a:lnTo>
                    <a:pt x="638" y="503"/>
                  </a:lnTo>
                  <a:lnTo>
                    <a:pt x="638" y="587"/>
                  </a:lnTo>
                  <a:lnTo>
                    <a:pt x="734" y="587"/>
                  </a:lnTo>
                  <a:lnTo>
                    <a:pt x="734" y="839"/>
                  </a:lnTo>
                  <a:lnTo>
                    <a:pt x="720" y="852"/>
                  </a:lnTo>
                  <a:lnTo>
                    <a:pt x="720" y="864"/>
                  </a:lnTo>
                  <a:lnTo>
                    <a:pt x="709" y="864"/>
                  </a:lnTo>
                  <a:lnTo>
                    <a:pt x="709" y="875"/>
                  </a:lnTo>
                  <a:lnTo>
                    <a:pt x="697" y="875"/>
                  </a:lnTo>
                  <a:lnTo>
                    <a:pt x="686" y="887"/>
                  </a:lnTo>
                  <a:lnTo>
                    <a:pt x="686" y="875"/>
                  </a:lnTo>
                  <a:lnTo>
                    <a:pt x="672" y="875"/>
                  </a:lnTo>
                  <a:lnTo>
                    <a:pt x="661" y="875"/>
                  </a:lnTo>
                  <a:lnTo>
                    <a:pt x="649" y="875"/>
                  </a:lnTo>
                  <a:lnTo>
                    <a:pt x="638" y="887"/>
                  </a:lnTo>
                  <a:lnTo>
                    <a:pt x="638" y="875"/>
                  </a:lnTo>
                  <a:lnTo>
                    <a:pt x="638" y="887"/>
                  </a:lnTo>
                  <a:lnTo>
                    <a:pt x="624" y="887"/>
                  </a:lnTo>
                  <a:lnTo>
                    <a:pt x="624" y="875"/>
                  </a:lnTo>
                  <a:lnTo>
                    <a:pt x="624" y="864"/>
                  </a:lnTo>
                  <a:lnTo>
                    <a:pt x="613" y="864"/>
                  </a:lnTo>
                  <a:lnTo>
                    <a:pt x="601" y="852"/>
                  </a:lnTo>
                  <a:lnTo>
                    <a:pt x="590" y="852"/>
                  </a:lnTo>
                  <a:lnTo>
                    <a:pt x="576" y="852"/>
                  </a:lnTo>
                  <a:lnTo>
                    <a:pt x="565" y="852"/>
                  </a:lnTo>
                  <a:lnTo>
                    <a:pt x="565" y="839"/>
                  </a:lnTo>
                  <a:lnTo>
                    <a:pt x="553" y="839"/>
                  </a:lnTo>
                  <a:lnTo>
                    <a:pt x="542" y="839"/>
                  </a:lnTo>
                  <a:lnTo>
                    <a:pt x="542" y="827"/>
                  </a:lnTo>
                  <a:lnTo>
                    <a:pt x="528" y="816"/>
                  </a:lnTo>
                  <a:lnTo>
                    <a:pt x="517" y="816"/>
                  </a:lnTo>
                  <a:lnTo>
                    <a:pt x="505" y="816"/>
                  </a:lnTo>
                  <a:lnTo>
                    <a:pt x="494" y="816"/>
                  </a:lnTo>
                  <a:lnTo>
                    <a:pt x="494" y="827"/>
                  </a:lnTo>
                  <a:lnTo>
                    <a:pt x="494" y="816"/>
                  </a:lnTo>
                  <a:lnTo>
                    <a:pt x="494" y="827"/>
                  </a:lnTo>
                  <a:lnTo>
                    <a:pt x="480" y="827"/>
                  </a:lnTo>
                  <a:lnTo>
                    <a:pt x="480" y="816"/>
                  </a:lnTo>
                  <a:lnTo>
                    <a:pt x="469" y="816"/>
                  </a:lnTo>
                  <a:lnTo>
                    <a:pt x="457" y="816"/>
                  </a:lnTo>
                  <a:lnTo>
                    <a:pt x="457" y="804"/>
                  </a:lnTo>
                  <a:lnTo>
                    <a:pt x="446" y="816"/>
                  </a:lnTo>
                  <a:lnTo>
                    <a:pt x="446" y="804"/>
                  </a:lnTo>
                  <a:lnTo>
                    <a:pt x="446" y="816"/>
                  </a:lnTo>
                  <a:lnTo>
                    <a:pt x="432" y="816"/>
                  </a:lnTo>
                  <a:lnTo>
                    <a:pt x="421" y="816"/>
                  </a:lnTo>
                  <a:lnTo>
                    <a:pt x="409" y="816"/>
                  </a:lnTo>
                  <a:lnTo>
                    <a:pt x="398" y="816"/>
                  </a:lnTo>
                  <a:lnTo>
                    <a:pt x="398" y="827"/>
                  </a:lnTo>
                  <a:lnTo>
                    <a:pt x="384" y="827"/>
                  </a:lnTo>
                  <a:lnTo>
                    <a:pt x="384" y="839"/>
                  </a:lnTo>
                  <a:lnTo>
                    <a:pt x="384" y="827"/>
                  </a:lnTo>
                  <a:lnTo>
                    <a:pt x="384" y="839"/>
                  </a:lnTo>
                  <a:lnTo>
                    <a:pt x="384" y="852"/>
                  </a:lnTo>
                  <a:lnTo>
                    <a:pt x="384" y="864"/>
                  </a:lnTo>
                  <a:lnTo>
                    <a:pt x="373" y="864"/>
                  </a:lnTo>
                  <a:lnTo>
                    <a:pt x="384" y="864"/>
                  </a:lnTo>
                  <a:lnTo>
                    <a:pt x="384" y="875"/>
                  </a:lnTo>
                  <a:lnTo>
                    <a:pt x="373" y="875"/>
                  </a:lnTo>
                  <a:lnTo>
                    <a:pt x="373" y="887"/>
                  </a:lnTo>
                  <a:lnTo>
                    <a:pt x="361" y="900"/>
                  </a:lnTo>
                  <a:lnTo>
                    <a:pt x="361" y="912"/>
                  </a:lnTo>
                  <a:lnTo>
                    <a:pt x="350" y="923"/>
                  </a:lnTo>
                  <a:lnTo>
                    <a:pt x="336" y="935"/>
                  </a:lnTo>
                  <a:lnTo>
                    <a:pt x="325" y="935"/>
                  </a:lnTo>
                  <a:lnTo>
                    <a:pt x="313" y="923"/>
                  </a:lnTo>
                  <a:lnTo>
                    <a:pt x="302" y="923"/>
                  </a:lnTo>
                  <a:lnTo>
                    <a:pt x="302" y="912"/>
                  </a:lnTo>
                  <a:lnTo>
                    <a:pt x="288" y="912"/>
                  </a:lnTo>
                  <a:lnTo>
                    <a:pt x="277" y="912"/>
                  </a:lnTo>
                  <a:lnTo>
                    <a:pt x="265" y="900"/>
                  </a:lnTo>
                  <a:lnTo>
                    <a:pt x="265" y="887"/>
                  </a:lnTo>
                  <a:lnTo>
                    <a:pt x="254" y="887"/>
                  </a:lnTo>
                  <a:lnTo>
                    <a:pt x="240" y="887"/>
                  </a:lnTo>
                  <a:lnTo>
                    <a:pt x="158" y="839"/>
                  </a:lnTo>
                  <a:lnTo>
                    <a:pt x="144" y="839"/>
                  </a:lnTo>
                  <a:lnTo>
                    <a:pt x="144" y="827"/>
                  </a:lnTo>
                  <a:lnTo>
                    <a:pt x="133" y="827"/>
                  </a:lnTo>
                  <a:lnTo>
                    <a:pt x="133" y="816"/>
                  </a:lnTo>
                  <a:lnTo>
                    <a:pt x="133" y="804"/>
                  </a:lnTo>
                  <a:lnTo>
                    <a:pt x="144" y="804"/>
                  </a:lnTo>
                  <a:lnTo>
                    <a:pt x="144" y="791"/>
                  </a:lnTo>
                  <a:lnTo>
                    <a:pt x="144" y="779"/>
                  </a:lnTo>
                  <a:lnTo>
                    <a:pt x="158" y="779"/>
                  </a:lnTo>
                  <a:lnTo>
                    <a:pt x="158" y="768"/>
                  </a:lnTo>
                  <a:lnTo>
                    <a:pt x="144" y="768"/>
                  </a:lnTo>
                  <a:lnTo>
                    <a:pt x="158" y="756"/>
                  </a:lnTo>
                  <a:lnTo>
                    <a:pt x="144" y="756"/>
                  </a:lnTo>
                  <a:lnTo>
                    <a:pt x="144" y="743"/>
                  </a:lnTo>
                  <a:lnTo>
                    <a:pt x="144" y="731"/>
                  </a:lnTo>
                  <a:lnTo>
                    <a:pt x="133" y="731"/>
                  </a:lnTo>
                  <a:lnTo>
                    <a:pt x="133" y="720"/>
                  </a:lnTo>
                  <a:lnTo>
                    <a:pt x="133" y="708"/>
                  </a:lnTo>
                  <a:lnTo>
                    <a:pt x="133" y="695"/>
                  </a:lnTo>
                  <a:lnTo>
                    <a:pt x="133" y="683"/>
                  </a:lnTo>
                  <a:lnTo>
                    <a:pt x="133" y="672"/>
                  </a:lnTo>
                  <a:lnTo>
                    <a:pt x="121" y="672"/>
                  </a:lnTo>
                  <a:lnTo>
                    <a:pt x="121" y="660"/>
                  </a:lnTo>
                  <a:lnTo>
                    <a:pt x="121" y="647"/>
                  </a:lnTo>
                  <a:lnTo>
                    <a:pt x="121" y="635"/>
                  </a:lnTo>
                  <a:lnTo>
                    <a:pt x="133" y="635"/>
                  </a:lnTo>
                  <a:lnTo>
                    <a:pt x="133" y="624"/>
                  </a:lnTo>
                  <a:lnTo>
                    <a:pt x="121" y="624"/>
                  </a:lnTo>
                  <a:lnTo>
                    <a:pt x="133" y="624"/>
                  </a:lnTo>
                  <a:lnTo>
                    <a:pt x="121" y="624"/>
                  </a:lnTo>
                  <a:lnTo>
                    <a:pt x="121" y="612"/>
                  </a:lnTo>
                  <a:lnTo>
                    <a:pt x="110" y="612"/>
                  </a:lnTo>
                  <a:lnTo>
                    <a:pt x="110" y="599"/>
                  </a:lnTo>
                  <a:lnTo>
                    <a:pt x="96" y="599"/>
                  </a:lnTo>
                  <a:lnTo>
                    <a:pt x="96" y="587"/>
                  </a:lnTo>
                  <a:lnTo>
                    <a:pt x="96" y="576"/>
                  </a:lnTo>
                  <a:lnTo>
                    <a:pt x="110" y="576"/>
                  </a:lnTo>
                  <a:lnTo>
                    <a:pt x="110" y="564"/>
                  </a:lnTo>
                  <a:lnTo>
                    <a:pt x="110" y="551"/>
                  </a:lnTo>
                  <a:lnTo>
                    <a:pt x="96" y="551"/>
                  </a:lnTo>
                  <a:lnTo>
                    <a:pt x="110" y="551"/>
                  </a:lnTo>
                  <a:lnTo>
                    <a:pt x="110" y="539"/>
                  </a:lnTo>
                  <a:lnTo>
                    <a:pt x="96" y="539"/>
                  </a:lnTo>
                  <a:lnTo>
                    <a:pt x="96" y="528"/>
                  </a:lnTo>
                  <a:lnTo>
                    <a:pt x="85" y="528"/>
                  </a:lnTo>
                  <a:lnTo>
                    <a:pt x="85" y="516"/>
                  </a:lnTo>
                  <a:lnTo>
                    <a:pt x="73" y="516"/>
                  </a:lnTo>
                  <a:lnTo>
                    <a:pt x="73" y="503"/>
                  </a:lnTo>
                  <a:lnTo>
                    <a:pt x="62" y="492"/>
                  </a:lnTo>
                  <a:lnTo>
                    <a:pt x="73" y="480"/>
                  </a:lnTo>
                  <a:lnTo>
                    <a:pt x="73" y="468"/>
                  </a:lnTo>
                  <a:lnTo>
                    <a:pt x="73" y="455"/>
                  </a:lnTo>
                  <a:lnTo>
                    <a:pt x="62" y="455"/>
                  </a:lnTo>
                  <a:lnTo>
                    <a:pt x="73" y="455"/>
                  </a:lnTo>
                  <a:lnTo>
                    <a:pt x="73" y="444"/>
                  </a:lnTo>
                  <a:lnTo>
                    <a:pt x="73" y="432"/>
                  </a:lnTo>
                  <a:lnTo>
                    <a:pt x="62" y="432"/>
                  </a:lnTo>
                  <a:lnTo>
                    <a:pt x="62" y="444"/>
                  </a:lnTo>
                  <a:lnTo>
                    <a:pt x="48" y="444"/>
                  </a:lnTo>
                  <a:lnTo>
                    <a:pt x="37" y="444"/>
                  </a:lnTo>
                  <a:lnTo>
                    <a:pt x="25" y="444"/>
                  </a:lnTo>
                  <a:lnTo>
                    <a:pt x="25" y="432"/>
                  </a:lnTo>
                  <a:lnTo>
                    <a:pt x="14" y="432"/>
                  </a:lnTo>
                  <a:lnTo>
                    <a:pt x="25" y="432"/>
                  </a:lnTo>
                  <a:lnTo>
                    <a:pt x="14" y="432"/>
                  </a:lnTo>
                  <a:lnTo>
                    <a:pt x="14" y="420"/>
                  </a:lnTo>
                  <a:lnTo>
                    <a:pt x="25" y="407"/>
                  </a:lnTo>
                  <a:lnTo>
                    <a:pt x="25" y="396"/>
                  </a:lnTo>
                  <a:lnTo>
                    <a:pt x="14" y="396"/>
                  </a:lnTo>
                  <a:lnTo>
                    <a:pt x="14" y="384"/>
                  </a:lnTo>
                  <a:lnTo>
                    <a:pt x="0" y="384"/>
                  </a:lnTo>
                  <a:lnTo>
                    <a:pt x="14" y="384"/>
                  </a:lnTo>
                  <a:lnTo>
                    <a:pt x="0" y="384"/>
                  </a:lnTo>
                  <a:close/>
                </a:path>
              </a:pathLst>
            </a:custGeom>
            <a:solidFill>
              <a:schemeClr val="accent1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3" name="Freeform 198"/>
            <p:cNvSpPr>
              <a:spLocks/>
            </p:cNvSpPr>
            <p:nvPr/>
          </p:nvSpPr>
          <p:spPr bwMode="auto">
            <a:xfrm>
              <a:off x="2379" y="2136"/>
              <a:ext cx="518" cy="512"/>
            </a:xfrm>
            <a:custGeom>
              <a:avLst/>
              <a:gdLst>
                <a:gd name="T0" fmla="*/ 138 w 1081"/>
                <a:gd name="T1" fmla="*/ 55 h 1033"/>
                <a:gd name="T2" fmla="*/ 219 w 1081"/>
                <a:gd name="T3" fmla="*/ 7 h 1033"/>
                <a:gd name="T4" fmla="*/ 214 w 1081"/>
                <a:gd name="T5" fmla="*/ 18 h 1033"/>
                <a:gd name="T6" fmla="*/ 208 w 1081"/>
                <a:gd name="T7" fmla="*/ 36 h 1033"/>
                <a:gd name="T8" fmla="*/ 225 w 1081"/>
                <a:gd name="T9" fmla="*/ 48 h 1033"/>
                <a:gd name="T10" fmla="*/ 248 w 1081"/>
                <a:gd name="T11" fmla="*/ 55 h 1033"/>
                <a:gd name="T12" fmla="*/ 277 w 1081"/>
                <a:gd name="T13" fmla="*/ 66 h 1033"/>
                <a:gd name="T14" fmla="*/ 294 w 1081"/>
                <a:gd name="T15" fmla="*/ 84 h 1033"/>
                <a:gd name="T16" fmla="*/ 305 w 1081"/>
                <a:gd name="T17" fmla="*/ 102 h 1033"/>
                <a:gd name="T18" fmla="*/ 323 w 1081"/>
                <a:gd name="T19" fmla="*/ 102 h 1033"/>
                <a:gd name="T20" fmla="*/ 340 w 1081"/>
                <a:gd name="T21" fmla="*/ 114 h 1033"/>
                <a:gd name="T22" fmla="*/ 334 w 1081"/>
                <a:gd name="T23" fmla="*/ 137 h 1033"/>
                <a:gd name="T24" fmla="*/ 357 w 1081"/>
                <a:gd name="T25" fmla="*/ 137 h 1033"/>
                <a:gd name="T26" fmla="*/ 374 w 1081"/>
                <a:gd name="T27" fmla="*/ 155 h 1033"/>
                <a:gd name="T28" fmla="*/ 374 w 1081"/>
                <a:gd name="T29" fmla="*/ 167 h 1033"/>
                <a:gd name="T30" fmla="*/ 392 w 1081"/>
                <a:gd name="T31" fmla="*/ 179 h 1033"/>
                <a:gd name="T32" fmla="*/ 409 w 1081"/>
                <a:gd name="T33" fmla="*/ 190 h 1033"/>
                <a:gd name="T34" fmla="*/ 420 w 1081"/>
                <a:gd name="T35" fmla="*/ 209 h 1033"/>
                <a:gd name="T36" fmla="*/ 438 w 1081"/>
                <a:gd name="T37" fmla="*/ 227 h 1033"/>
                <a:gd name="T38" fmla="*/ 461 w 1081"/>
                <a:gd name="T39" fmla="*/ 232 h 1033"/>
                <a:gd name="T40" fmla="*/ 489 w 1081"/>
                <a:gd name="T41" fmla="*/ 232 h 1033"/>
                <a:gd name="T42" fmla="*/ 501 w 1081"/>
                <a:gd name="T43" fmla="*/ 232 h 1033"/>
                <a:gd name="T44" fmla="*/ 518 w 1081"/>
                <a:gd name="T45" fmla="*/ 221 h 1033"/>
                <a:gd name="T46" fmla="*/ 518 w 1081"/>
                <a:gd name="T47" fmla="*/ 292 h 1033"/>
                <a:gd name="T48" fmla="*/ 512 w 1081"/>
                <a:gd name="T49" fmla="*/ 340 h 1033"/>
                <a:gd name="T50" fmla="*/ 512 w 1081"/>
                <a:gd name="T51" fmla="*/ 381 h 1033"/>
                <a:gd name="T52" fmla="*/ 512 w 1081"/>
                <a:gd name="T53" fmla="*/ 464 h 1033"/>
                <a:gd name="T54" fmla="*/ 489 w 1081"/>
                <a:gd name="T55" fmla="*/ 512 h 1033"/>
                <a:gd name="T56" fmla="*/ 432 w 1081"/>
                <a:gd name="T57" fmla="*/ 512 h 1033"/>
                <a:gd name="T58" fmla="*/ 369 w 1081"/>
                <a:gd name="T59" fmla="*/ 512 h 1033"/>
                <a:gd name="T60" fmla="*/ 219 w 1081"/>
                <a:gd name="T61" fmla="*/ 512 h 1033"/>
                <a:gd name="T62" fmla="*/ 225 w 1081"/>
                <a:gd name="T63" fmla="*/ 494 h 1033"/>
                <a:gd name="T64" fmla="*/ 214 w 1081"/>
                <a:gd name="T65" fmla="*/ 476 h 1033"/>
                <a:gd name="T66" fmla="*/ 208 w 1081"/>
                <a:gd name="T67" fmla="*/ 476 h 1033"/>
                <a:gd name="T68" fmla="*/ 208 w 1081"/>
                <a:gd name="T69" fmla="*/ 470 h 1033"/>
                <a:gd name="T70" fmla="*/ 202 w 1081"/>
                <a:gd name="T71" fmla="*/ 452 h 1033"/>
                <a:gd name="T72" fmla="*/ 208 w 1081"/>
                <a:gd name="T73" fmla="*/ 423 h 1033"/>
                <a:gd name="T74" fmla="*/ 219 w 1081"/>
                <a:gd name="T75" fmla="*/ 404 h 1033"/>
                <a:gd name="T76" fmla="*/ 219 w 1081"/>
                <a:gd name="T77" fmla="*/ 388 h 1033"/>
                <a:gd name="T78" fmla="*/ 196 w 1081"/>
                <a:gd name="T79" fmla="*/ 369 h 1033"/>
                <a:gd name="T80" fmla="*/ 179 w 1081"/>
                <a:gd name="T81" fmla="*/ 364 h 1033"/>
                <a:gd name="T82" fmla="*/ 156 w 1081"/>
                <a:gd name="T83" fmla="*/ 375 h 1033"/>
                <a:gd name="T84" fmla="*/ 150 w 1081"/>
                <a:gd name="T85" fmla="*/ 345 h 1033"/>
                <a:gd name="T86" fmla="*/ 138 w 1081"/>
                <a:gd name="T87" fmla="*/ 328 h 1033"/>
                <a:gd name="T88" fmla="*/ 115 w 1081"/>
                <a:gd name="T89" fmla="*/ 309 h 1033"/>
                <a:gd name="T90" fmla="*/ 121 w 1081"/>
                <a:gd name="T91" fmla="*/ 285 h 1033"/>
                <a:gd name="T92" fmla="*/ 121 w 1081"/>
                <a:gd name="T93" fmla="*/ 256 h 1033"/>
                <a:gd name="T94" fmla="*/ 103 w 1081"/>
                <a:gd name="T95" fmla="*/ 256 h 1033"/>
                <a:gd name="T96" fmla="*/ 87 w 1081"/>
                <a:gd name="T97" fmla="*/ 238 h 1033"/>
                <a:gd name="T98" fmla="*/ 75 w 1081"/>
                <a:gd name="T99" fmla="*/ 232 h 1033"/>
                <a:gd name="T100" fmla="*/ 69 w 1081"/>
                <a:gd name="T101" fmla="*/ 221 h 1033"/>
                <a:gd name="T102" fmla="*/ 75 w 1081"/>
                <a:gd name="T103" fmla="*/ 203 h 1033"/>
                <a:gd name="T104" fmla="*/ 57 w 1081"/>
                <a:gd name="T105" fmla="*/ 190 h 1033"/>
                <a:gd name="T106" fmla="*/ 52 w 1081"/>
                <a:gd name="T107" fmla="*/ 161 h 1033"/>
                <a:gd name="T108" fmla="*/ 41 w 1081"/>
                <a:gd name="T109" fmla="*/ 161 h 1033"/>
                <a:gd name="T110" fmla="*/ 18 w 1081"/>
                <a:gd name="T111" fmla="*/ 155 h 1033"/>
                <a:gd name="T112" fmla="*/ 0 w 1081"/>
                <a:gd name="T113" fmla="*/ 143 h 1033"/>
                <a:gd name="T114" fmla="*/ 6 w 1081"/>
                <a:gd name="T115" fmla="*/ 126 h 1033"/>
                <a:gd name="T116" fmla="*/ 18 w 1081"/>
                <a:gd name="T117" fmla="*/ 114 h 103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081"/>
                <a:gd name="T178" fmla="*/ 0 h 1033"/>
                <a:gd name="T179" fmla="*/ 1081 w 1081"/>
                <a:gd name="T180" fmla="*/ 1033 h 103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081" h="1033">
                  <a:moveTo>
                    <a:pt x="0" y="206"/>
                  </a:moveTo>
                  <a:lnTo>
                    <a:pt x="85" y="206"/>
                  </a:lnTo>
                  <a:lnTo>
                    <a:pt x="85" y="110"/>
                  </a:lnTo>
                  <a:lnTo>
                    <a:pt x="144" y="110"/>
                  </a:lnTo>
                  <a:lnTo>
                    <a:pt x="288" y="110"/>
                  </a:lnTo>
                  <a:lnTo>
                    <a:pt x="288" y="96"/>
                  </a:lnTo>
                  <a:lnTo>
                    <a:pt x="386" y="96"/>
                  </a:lnTo>
                  <a:lnTo>
                    <a:pt x="386" y="0"/>
                  </a:lnTo>
                  <a:lnTo>
                    <a:pt x="446" y="0"/>
                  </a:lnTo>
                  <a:lnTo>
                    <a:pt x="457" y="14"/>
                  </a:lnTo>
                  <a:lnTo>
                    <a:pt x="446" y="14"/>
                  </a:lnTo>
                  <a:lnTo>
                    <a:pt x="457" y="14"/>
                  </a:lnTo>
                  <a:lnTo>
                    <a:pt x="446" y="14"/>
                  </a:lnTo>
                  <a:lnTo>
                    <a:pt x="446" y="25"/>
                  </a:lnTo>
                  <a:lnTo>
                    <a:pt x="446" y="37"/>
                  </a:lnTo>
                  <a:lnTo>
                    <a:pt x="446" y="48"/>
                  </a:lnTo>
                  <a:lnTo>
                    <a:pt x="457" y="48"/>
                  </a:lnTo>
                  <a:lnTo>
                    <a:pt x="446" y="62"/>
                  </a:lnTo>
                  <a:lnTo>
                    <a:pt x="434" y="62"/>
                  </a:lnTo>
                  <a:lnTo>
                    <a:pt x="434" y="73"/>
                  </a:lnTo>
                  <a:lnTo>
                    <a:pt x="434" y="85"/>
                  </a:lnTo>
                  <a:lnTo>
                    <a:pt x="446" y="85"/>
                  </a:lnTo>
                  <a:lnTo>
                    <a:pt x="446" y="96"/>
                  </a:lnTo>
                  <a:lnTo>
                    <a:pt x="457" y="96"/>
                  </a:lnTo>
                  <a:lnTo>
                    <a:pt x="470" y="96"/>
                  </a:lnTo>
                  <a:lnTo>
                    <a:pt x="482" y="96"/>
                  </a:lnTo>
                  <a:lnTo>
                    <a:pt x="494" y="96"/>
                  </a:lnTo>
                  <a:lnTo>
                    <a:pt x="505" y="96"/>
                  </a:lnTo>
                  <a:lnTo>
                    <a:pt x="518" y="96"/>
                  </a:lnTo>
                  <a:lnTo>
                    <a:pt x="518" y="110"/>
                  </a:lnTo>
                  <a:lnTo>
                    <a:pt x="530" y="110"/>
                  </a:lnTo>
                  <a:lnTo>
                    <a:pt x="542" y="110"/>
                  </a:lnTo>
                  <a:lnTo>
                    <a:pt x="553" y="121"/>
                  </a:lnTo>
                  <a:lnTo>
                    <a:pt x="566" y="121"/>
                  </a:lnTo>
                  <a:lnTo>
                    <a:pt x="578" y="133"/>
                  </a:lnTo>
                  <a:lnTo>
                    <a:pt x="589" y="133"/>
                  </a:lnTo>
                  <a:lnTo>
                    <a:pt x="589" y="144"/>
                  </a:lnTo>
                  <a:lnTo>
                    <a:pt x="601" y="144"/>
                  </a:lnTo>
                  <a:lnTo>
                    <a:pt x="601" y="158"/>
                  </a:lnTo>
                  <a:lnTo>
                    <a:pt x="614" y="169"/>
                  </a:lnTo>
                  <a:lnTo>
                    <a:pt x="626" y="169"/>
                  </a:lnTo>
                  <a:lnTo>
                    <a:pt x="626" y="181"/>
                  </a:lnTo>
                  <a:lnTo>
                    <a:pt x="626" y="192"/>
                  </a:lnTo>
                  <a:lnTo>
                    <a:pt x="637" y="192"/>
                  </a:lnTo>
                  <a:lnTo>
                    <a:pt x="637" y="206"/>
                  </a:lnTo>
                  <a:lnTo>
                    <a:pt x="649" y="206"/>
                  </a:lnTo>
                  <a:lnTo>
                    <a:pt x="662" y="206"/>
                  </a:lnTo>
                  <a:lnTo>
                    <a:pt x="662" y="217"/>
                  </a:lnTo>
                  <a:lnTo>
                    <a:pt x="674" y="217"/>
                  </a:lnTo>
                  <a:lnTo>
                    <a:pt x="674" y="206"/>
                  </a:lnTo>
                  <a:lnTo>
                    <a:pt x="685" y="206"/>
                  </a:lnTo>
                  <a:lnTo>
                    <a:pt x="685" y="217"/>
                  </a:lnTo>
                  <a:lnTo>
                    <a:pt x="697" y="217"/>
                  </a:lnTo>
                  <a:lnTo>
                    <a:pt x="697" y="229"/>
                  </a:lnTo>
                  <a:lnTo>
                    <a:pt x="710" y="229"/>
                  </a:lnTo>
                  <a:lnTo>
                    <a:pt x="697" y="240"/>
                  </a:lnTo>
                  <a:lnTo>
                    <a:pt x="697" y="254"/>
                  </a:lnTo>
                  <a:lnTo>
                    <a:pt x="710" y="254"/>
                  </a:lnTo>
                  <a:lnTo>
                    <a:pt x="710" y="265"/>
                  </a:lnTo>
                  <a:lnTo>
                    <a:pt x="697" y="277"/>
                  </a:lnTo>
                  <a:lnTo>
                    <a:pt x="710" y="277"/>
                  </a:lnTo>
                  <a:lnTo>
                    <a:pt x="722" y="277"/>
                  </a:lnTo>
                  <a:lnTo>
                    <a:pt x="733" y="288"/>
                  </a:lnTo>
                  <a:lnTo>
                    <a:pt x="745" y="288"/>
                  </a:lnTo>
                  <a:lnTo>
                    <a:pt x="745" y="277"/>
                  </a:lnTo>
                  <a:lnTo>
                    <a:pt x="745" y="288"/>
                  </a:lnTo>
                  <a:lnTo>
                    <a:pt x="758" y="288"/>
                  </a:lnTo>
                  <a:lnTo>
                    <a:pt x="770" y="302"/>
                  </a:lnTo>
                  <a:lnTo>
                    <a:pt x="770" y="313"/>
                  </a:lnTo>
                  <a:lnTo>
                    <a:pt x="781" y="313"/>
                  </a:lnTo>
                  <a:lnTo>
                    <a:pt x="781" y="302"/>
                  </a:lnTo>
                  <a:lnTo>
                    <a:pt x="781" y="313"/>
                  </a:lnTo>
                  <a:lnTo>
                    <a:pt x="793" y="313"/>
                  </a:lnTo>
                  <a:lnTo>
                    <a:pt x="793" y="325"/>
                  </a:lnTo>
                  <a:lnTo>
                    <a:pt x="781" y="336"/>
                  </a:lnTo>
                  <a:lnTo>
                    <a:pt x="793" y="336"/>
                  </a:lnTo>
                  <a:lnTo>
                    <a:pt x="793" y="350"/>
                  </a:lnTo>
                  <a:lnTo>
                    <a:pt x="806" y="350"/>
                  </a:lnTo>
                  <a:lnTo>
                    <a:pt x="806" y="361"/>
                  </a:lnTo>
                  <a:lnTo>
                    <a:pt x="818" y="361"/>
                  </a:lnTo>
                  <a:lnTo>
                    <a:pt x="818" y="373"/>
                  </a:lnTo>
                  <a:lnTo>
                    <a:pt x="841" y="373"/>
                  </a:lnTo>
                  <a:lnTo>
                    <a:pt x="854" y="361"/>
                  </a:lnTo>
                  <a:lnTo>
                    <a:pt x="854" y="373"/>
                  </a:lnTo>
                  <a:lnTo>
                    <a:pt x="854" y="384"/>
                  </a:lnTo>
                  <a:lnTo>
                    <a:pt x="854" y="398"/>
                  </a:lnTo>
                  <a:lnTo>
                    <a:pt x="854" y="409"/>
                  </a:lnTo>
                  <a:lnTo>
                    <a:pt x="866" y="409"/>
                  </a:lnTo>
                  <a:lnTo>
                    <a:pt x="866" y="421"/>
                  </a:lnTo>
                  <a:lnTo>
                    <a:pt x="877" y="421"/>
                  </a:lnTo>
                  <a:lnTo>
                    <a:pt x="889" y="432"/>
                  </a:lnTo>
                  <a:lnTo>
                    <a:pt x="902" y="432"/>
                  </a:lnTo>
                  <a:lnTo>
                    <a:pt x="902" y="446"/>
                  </a:lnTo>
                  <a:lnTo>
                    <a:pt x="914" y="446"/>
                  </a:lnTo>
                  <a:lnTo>
                    <a:pt x="914" y="457"/>
                  </a:lnTo>
                  <a:lnTo>
                    <a:pt x="925" y="457"/>
                  </a:lnTo>
                  <a:lnTo>
                    <a:pt x="925" y="469"/>
                  </a:lnTo>
                  <a:lnTo>
                    <a:pt x="937" y="469"/>
                  </a:lnTo>
                  <a:lnTo>
                    <a:pt x="950" y="469"/>
                  </a:lnTo>
                  <a:lnTo>
                    <a:pt x="962" y="469"/>
                  </a:lnTo>
                  <a:lnTo>
                    <a:pt x="973" y="469"/>
                  </a:lnTo>
                  <a:lnTo>
                    <a:pt x="985" y="457"/>
                  </a:lnTo>
                  <a:lnTo>
                    <a:pt x="998" y="457"/>
                  </a:lnTo>
                  <a:lnTo>
                    <a:pt x="1010" y="457"/>
                  </a:lnTo>
                  <a:lnTo>
                    <a:pt x="1021" y="469"/>
                  </a:lnTo>
                  <a:lnTo>
                    <a:pt x="1021" y="480"/>
                  </a:lnTo>
                  <a:lnTo>
                    <a:pt x="1033" y="480"/>
                  </a:lnTo>
                  <a:lnTo>
                    <a:pt x="1046" y="480"/>
                  </a:lnTo>
                  <a:lnTo>
                    <a:pt x="1033" y="469"/>
                  </a:lnTo>
                  <a:lnTo>
                    <a:pt x="1046" y="469"/>
                  </a:lnTo>
                  <a:lnTo>
                    <a:pt x="1046" y="457"/>
                  </a:lnTo>
                  <a:lnTo>
                    <a:pt x="1058" y="457"/>
                  </a:lnTo>
                  <a:lnTo>
                    <a:pt x="1069" y="446"/>
                  </a:lnTo>
                  <a:lnTo>
                    <a:pt x="1081" y="432"/>
                  </a:lnTo>
                  <a:lnTo>
                    <a:pt x="1081" y="446"/>
                  </a:lnTo>
                  <a:lnTo>
                    <a:pt x="1081" y="528"/>
                  </a:lnTo>
                  <a:lnTo>
                    <a:pt x="1081" y="553"/>
                  </a:lnTo>
                  <a:lnTo>
                    <a:pt x="1081" y="565"/>
                  </a:lnTo>
                  <a:lnTo>
                    <a:pt x="1081" y="576"/>
                  </a:lnTo>
                  <a:lnTo>
                    <a:pt x="1081" y="590"/>
                  </a:lnTo>
                  <a:lnTo>
                    <a:pt x="1081" y="613"/>
                  </a:lnTo>
                  <a:lnTo>
                    <a:pt x="1081" y="661"/>
                  </a:lnTo>
                  <a:lnTo>
                    <a:pt x="1081" y="672"/>
                  </a:lnTo>
                  <a:lnTo>
                    <a:pt x="1081" y="686"/>
                  </a:lnTo>
                  <a:lnTo>
                    <a:pt x="1069" y="686"/>
                  </a:lnTo>
                  <a:lnTo>
                    <a:pt x="1069" y="709"/>
                  </a:lnTo>
                  <a:lnTo>
                    <a:pt x="1069" y="720"/>
                  </a:lnTo>
                  <a:lnTo>
                    <a:pt x="1069" y="734"/>
                  </a:lnTo>
                  <a:lnTo>
                    <a:pt x="1069" y="757"/>
                  </a:lnTo>
                  <a:lnTo>
                    <a:pt x="1069" y="768"/>
                  </a:lnTo>
                  <a:lnTo>
                    <a:pt x="1069" y="805"/>
                  </a:lnTo>
                  <a:lnTo>
                    <a:pt x="1069" y="816"/>
                  </a:lnTo>
                  <a:lnTo>
                    <a:pt x="1069" y="830"/>
                  </a:lnTo>
                  <a:lnTo>
                    <a:pt x="1069" y="901"/>
                  </a:lnTo>
                  <a:lnTo>
                    <a:pt x="1069" y="937"/>
                  </a:lnTo>
                  <a:lnTo>
                    <a:pt x="1069" y="960"/>
                  </a:lnTo>
                  <a:lnTo>
                    <a:pt x="1069" y="985"/>
                  </a:lnTo>
                  <a:lnTo>
                    <a:pt x="1069" y="997"/>
                  </a:lnTo>
                  <a:lnTo>
                    <a:pt x="1069" y="1033"/>
                  </a:lnTo>
                  <a:lnTo>
                    <a:pt x="1021" y="1033"/>
                  </a:lnTo>
                  <a:lnTo>
                    <a:pt x="998" y="1033"/>
                  </a:lnTo>
                  <a:lnTo>
                    <a:pt x="985" y="1033"/>
                  </a:lnTo>
                  <a:lnTo>
                    <a:pt x="973" y="1033"/>
                  </a:lnTo>
                  <a:lnTo>
                    <a:pt x="914" y="1033"/>
                  </a:lnTo>
                  <a:lnTo>
                    <a:pt x="902" y="1033"/>
                  </a:lnTo>
                  <a:lnTo>
                    <a:pt x="841" y="1033"/>
                  </a:lnTo>
                  <a:lnTo>
                    <a:pt x="818" y="1033"/>
                  </a:lnTo>
                  <a:lnTo>
                    <a:pt x="806" y="1033"/>
                  </a:lnTo>
                  <a:lnTo>
                    <a:pt x="793" y="1033"/>
                  </a:lnTo>
                  <a:lnTo>
                    <a:pt x="770" y="1033"/>
                  </a:lnTo>
                  <a:lnTo>
                    <a:pt x="722" y="1033"/>
                  </a:lnTo>
                  <a:lnTo>
                    <a:pt x="710" y="1033"/>
                  </a:lnTo>
                  <a:lnTo>
                    <a:pt x="685" y="1033"/>
                  </a:lnTo>
                  <a:lnTo>
                    <a:pt x="614" y="1033"/>
                  </a:lnTo>
                  <a:lnTo>
                    <a:pt x="457" y="1033"/>
                  </a:lnTo>
                  <a:lnTo>
                    <a:pt x="470" y="1021"/>
                  </a:lnTo>
                  <a:lnTo>
                    <a:pt x="457" y="1021"/>
                  </a:lnTo>
                  <a:lnTo>
                    <a:pt x="470" y="1008"/>
                  </a:lnTo>
                  <a:lnTo>
                    <a:pt x="457" y="997"/>
                  </a:lnTo>
                  <a:lnTo>
                    <a:pt x="470" y="997"/>
                  </a:lnTo>
                  <a:lnTo>
                    <a:pt x="457" y="997"/>
                  </a:lnTo>
                  <a:lnTo>
                    <a:pt x="457" y="985"/>
                  </a:lnTo>
                  <a:lnTo>
                    <a:pt x="446" y="985"/>
                  </a:lnTo>
                  <a:lnTo>
                    <a:pt x="446" y="974"/>
                  </a:lnTo>
                  <a:lnTo>
                    <a:pt x="446" y="960"/>
                  </a:lnTo>
                  <a:lnTo>
                    <a:pt x="457" y="960"/>
                  </a:lnTo>
                  <a:lnTo>
                    <a:pt x="446" y="960"/>
                  </a:lnTo>
                  <a:lnTo>
                    <a:pt x="434" y="960"/>
                  </a:lnTo>
                  <a:lnTo>
                    <a:pt x="434" y="949"/>
                  </a:lnTo>
                  <a:lnTo>
                    <a:pt x="434" y="960"/>
                  </a:lnTo>
                  <a:lnTo>
                    <a:pt x="434" y="949"/>
                  </a:lnTo>
                  <a:lnTo>
                    <a:pt x="422" y="949"/>
                  </a:lnTo>
                  <a:lnTo>
                    <a:pt x="434" y="949"/>
                  </a:lnTo>
                  <a:lnTo>
                    <a:pt x="422" y="949"/>
                  </a:lnTo>
                  <a:lnTo>
                    <a:pt x="434" y="949"/>
                  </a:lnTo>
                  <a:lnTo>
                    <a:pt x="422" y="949"/>
                  </a:lnTo>
                  <a:lnTo>
                    <a:pt x="409" y="937"/>
                  </a:lnTo>
                  <a:lnTo>
                    <a:pt x="409" y="926"/>
                  </a:lnTo>
                  <a:lnTo>
                    <a:pt x="422" y="926"/>
                  </a:lnTo>
                  <a:lnTo>
                    <a:pt x="422" y="912"/>
                  </a:lnTo>
                  <a:lnTo>
                    <a:pt x="422" y="901"/>
                  </a:lnTo>
                  <a:lnTo>
                    <a:pt x="422" y="889"/>
                  </a:lnTo>
                  <a:lnTo>
                    <a:pt x="422" y="878"/>
                  </a:lnTo>
                  <a:lnTo>
                    <a:pt x="434" y="864"/>
                  </a:lnTo>
                  <a:lnTo>
                    <a:pt x="434" y="853"/>
                  </a:lnTo>
                  <a:lnTo>
                    <a:pt x="446" y="853"/>
                  </a:lnTo>
                  <a:lnTo>
                    <a:pt x="457" y="853"/>
                  </a:lnTo>
                  <a:lnTo>
                    <a:pt x="457" y="841"/>
                  </a:lnTo>
                  <a:lnTo>
                    <a:pt x="457" y="830"/>
                  </a:lnTo>
                  <a:lnTo>
                    <a:pt x="457" y="816"/>
                  </a:lnTo>
                  <a:lnTo>
                    <a:pt x="457" y="805"/>
                  </a:lnTo>
                  <a:lnTo>
                    <a:pt x="457" y="793"/>
                  </a:lnTo>
                  <a:lnTo>
                    <a:pt x="470" y="793"/>
                  </a:lnTo>
                  <a:lnTo>
                    <a:pt x="470" y="782"/>
                  </a:lnTo>
                  <a:lnTo>
                    <a:pt x="457" y="782"/>
                  </a:lnTo>
                  <a:lnTo>
                    <a:pt x="446" y="768"/>
                  </a:lnTo>
                  <a:lnTo>
                    <a:pt x="434" y="768"/>
                  </a:lnTo>
                  <a:lnTo>
                    <a:pt x="434" y="757"/>
                  </a:lnTo>
                  <a:lnTo>
                    <a:pt x="422" y="745"/>
                  </a:lnTo>
                  <a:lnTo>
                    <a:pt x="409" y="745"/>
                  </a:lnTo>
                  <a:lnTo>
                    <a:pt x="422" y="734"/>
                  </a:lnTo>
                  <a:lnTo>
                    <a:pt x="409" y="734"/>
                  </a:lnTo>
                  <a:lnTo>
                    <a:pt x="398" y="734"/>
                  </a:lnTo>
                  <a:lnTo>
                    <a:pt x="386" y="734"/>
                  </a:lnTo>
                  <a:lnTo>
                    <a:pt x="374" y="734"/>
                  </a:lnTo>
                  <a:lnTo>
                    <a:pt x="374" y="745"/>
                  </a:lnTo>
                  <a:lnTo>
                    <a:pt x="361" y="757"/>
                  </a:lnTo>
                  <a:lnTo>
                    <a:pt x="350" y="757"/>
                  </a:lnTo>
                  <a:lnTo>
                    <a:pt x="338" y="757"/>
                  </a:lnTo>
                  <a:lnTo>
                    <a:pt x="326" y="757"/>
                  </a:lnTo>
                  <a:lnTo>
                    <a:pt x="313" y="745"/>
                  </a:lnTo>
                  <a:lnTo>
                    <a:pt x="313" y="734"/>
                  </a:lnTo>
                  <a:lnTo>
                    <a:pt x="313" y="720"/>
                  </a:lnTo>
                  <a:lnTo>
                    <a:pt x="313" y="709"/>
                  </a:lnTo>
                  <a:lnTo>
                    <a:pt x="313" y="697"/>
                  </a:lnTo>
                  <a:lnTo>
                    <a:pt x="313" y="686"/>
                  </a:lnTo>
                  <a:lnTo>
                    <a:pt x="313" y="672"/>
                  </a:lnTo>
                  <a:lnTo>
                    <a:pt x="300" y="686"/>
                  </a:lnTo>
                  <a:lnTo>
                    <a:pt x="300" y="672"/>
                  </a:lnTo>
                  <a:lnTo>
                    <a:pt x="288" y="661"/>
                  </a:lnTo>
                  <a:lnTo>
                    <a:pt x="288" y="649"/>
                  </a:lnTo>
                  <a:lnTo>
                    <a:pt x="277" y="649"/>
                  </a:lnTo>
                  <a:lnTo>
                    <a:pt x="263" y="638"/>
                  </a:lnTo>
                  <a:lnTo>
                    <a:pt x="240" y="638"/>
                  </a:lnTo>
                  <a:lnTo>
                    <a:pt x="240" y="624"/>
                  </a:lnTo>
                  <a:lnTo>
                    <a:pt x="252" y="613"/>
                  </a:lnTo>
                  <a:lnTo>
                    <a:pt x="263" y="613"/>
                  </a:lnTo>
                  <a:lnTo>
                    <a:pt x="263" y="601"/>
                  </a:lnTo>
                  <a:lnTo>
                    <a:pt x="252" y="590"/>
                  </a:lnTo>
                  <a:lnTo>
                    <a:pt x="252" y="576"/>
                  </a:lnTo>
                  <a:lnTo>
                    <a:pt x="252" y="565"/>
                  </a:lnTo>
                  <a:lnTo>
                    <a:pt x="252" y="553"/>
                  </a:lnTo>
                  <a:lnTo>
                    <a:pt x="252" y="542"/>
                  </a:lnTo>
                  <a:lnTo>
                    <a:pt x="252" y="528"/>
                  </a:lnTo>
                  <a:lnTo>
                    <a:pt x="252" y="517"/>
                  </a:lnTo>
                  <a:lnTo>
                    <a:pt x="252" y="528"/>
                  </a:lnTo>
                  <a:lnTo>
                    <a:pt x="240" y="517"/>
                  </a:lnTo>
                  <a:lnTo>
                    <a:pt x="229" y="528"/>
                  </a:lnTo>
                  <a:lnTo>
                    <a:pt x="229" y="517"/>
                  </a:lnTo>
                  <a:lnTo>
                    <a:pt x="215" y="517"/>
                  </a:lnTo>
                  <a:lnTo>
                    <a:pt x="215" y="505"/>
                  </a:lnTo>
                  <a:lnTo>
                    <a:pt x="192" y="517"/>
                  </a:lnTo>
                  <a:lnTo>
                    <a:pt x="192" y="505"/>
                  </a:lnTo>
                  <a:lnTo>
                    <a:pt x="192" y="494"/>
                  </a:lnTo>
                  <a:lnTo>
                    <a:pt x="181" y="480"/>
                  </a:lnTo>
                  <a:lnTo>
                    <a:pt x="192" y="480"/>
                  </a:lnTo>
                  <a:lnTo>
                    <a:pt x="181" y="480"/>
                  </a:lnTo>
                  <a:lnTo>
                    <a:pt x="181" y="469"/>
                  </a:lnTo>
                  <a:lnTo>
                    <a:pt x="167" y="469"/>
                  </a:lnTo>
                  <a:lnTo>
                    <a:pt x="156" y="469"/>
                  </a:lnTo>
                  <a:lnTo>
                    <a:pt x="156" y="457"/>
                  </a:lnTo>
                  <a:lnTo>
                    <a:pt x="167" y="457"/>
                  </a:lnTo>
                  <a:lnTo>
                    <a:pt x="156" y="457"/>
                  </a:lnTo>
                  <a:lnTo>
                    <a:pt x="156" y="446"/>
                  </a:lnTo>
                  <a:lnTo>
                    <a:pt x="144" y="446"/>
                  </a:lnTo>
                  <a:lnTo>
                    <a:pt x="156" y="432"/>
                  </a:lnTo>
                  <a:lnTo>
                    <a:pt x="156" y="421"/>
                  </a:lnTo>
                  <a:lnTo>
                    <a:pt x="144" y="421"/>
                  </a:lnTo>
                  <a:lnTo>
                    <a:pt x="156" y="421"/>
                  </a:lnTo>
                  <a:lnTo>
                    <a:pt x="156" y="409"/>
                  </a:lnTo>
                  <a:lnTo>
                    <a:pt x="156" y="398"/>
                  </a:lnTo>
                  <a:lnTo>
                    <a:pt x="144" y="398"/>
                  </a:lnTo>
                  <a:lnTo>
                    <a:pt x="144" y="384"/>
                  </a:lnTo>
                  <a:lnTo>
                    <a:pt x="133" y="384"/>
                  </a:lnTo>
                  <a:lnTo>
                    <a:pt x="119" y="384"/>
                  </a:lnTo>
                  <a:lnTo>
                    <a:pt x="119" y="373"/>
                  </a:lnTo>
                  <a:lnTo>
                    <a:pt x="119" y="361"/>
                  </a:lnTo>
                  <a:lnTo>
                    <a:pt x="119" y="350"/>
                  </a:lnTo>
                  <a:lnTo>
                    <a:pt x="119" y="336"/>
                  </a:lnTo>
                  <a:lnTo>
                    <a:pt x="108" y="325"/>
                  </a:lnTo>
                  <a:lnTo>
                    <a:pt x="119" y="313"/>
                  </a:lnTo>
                  <a:lnTo>
                    <a:pt x="108" y="313"/>
                  </a:lnTo>
                  <a:lnTo>
                    <a:pt x="96" y="313"/>
                  </a:lnTo>
                  <a:lnTo>
                    <a:pt x="96" y="325"/>
                  </a:lnTo>
                  <a:lnTo>
                    <a:pt x="85" y="325"/>
                  </a:lnTo>
                  <a:lnTo>
                    <a:pt x="71" y="325"/>
                  </a:lnTo>
                  <a:lnTo>
                    <a:pt x="60" y="325"/>
                  </a:lnTo>
                  <a:lnTo>
                    <a:pt x="48" y="325"/>
                  </a:lnTo>
                  <a:lnTo>
                    <a:pt x="37" y="325"/>
                  </a:lnTo>
                  <a:lnTo>
                    <a:pt x="37" y="313"/>
                  </a:lnTo>
                  <a:lnTo>
                    <a:pt x="23" y="313"/>
                  </a:lnTo>
                  <a:lnTo>
                    <a:pt x="23" y="302"/>
                  </a:lnTo>
                  <a:lnTo>
                    <a:pt x="12" y="302"/>
                  </a:lnTo>
                  <a:lnTo>
                    <a:pt x="12" y="288"/>
                  </a:lnTo>
                  <a:lnTo>
                    <a:pt x="0" y="288"/>
                  </a:lnTo>
                  <a:lnTo>
                    <a:pt x="12" y="277"/>
                  </a:lnTo>
                  <a:lnTo>
                    <a:pt x="12" y="265"/>
                  </a:lnTo>
                  <a:lnTo>
                    <a:pt x="12" y="254"/>
                  </a:lnTo>
                  <a:lnTo>
                    <a:pt x="12" y="265"/>
                  </a:lnTo>
                  <a:lnTo>
                    <a:pt x="12" y="254"/>
                  </a:lnTo>
                  <a:lnTo>
                    <a:pt x="23" y="254"/>
                  </a:lnTo>
                  <a:lnTo>
                    <a:pt x="37" y="240"/>
                  </a:lnTo>
                  <a:lnTo>
                    <a:pt x="23" y="240"/>
                  </a:lnTo>
                  <a:lnTo>
                    <a:pt x="37" y="240"/>
                  </a:lnTo>
                  <a:lnTo>
                    <a:pt x="37" y="229"/>
                  </a:lnTo>
                  <a:lnTo>
                    <a:pt x="23" y="217"/>
                  </a:lnTo>
                  <a:lnTo>
                    <a:pt x="12" y="217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4" name="Freeform 199"/>
            <p:cNvSpPr>
              <a:spLocks/>
            </p:cNvSpPr>
            <p:nvPr/>
          </p:nvSpPr>
          <p:spPr bwMode="auto">
            <a:xfrm>
              <a:off x="2379" y="2136"/>
              <a:ext cx="518" cy="512"/>
            </a:xfrm>
            <a:custGeom>
              <a:avLst/>
              <a:gdLst>
                <a:gd name="T0" fmla="*/ 138 w 1081"/>
                <a:gd name="T1" fmla="*/ 55 h 1033"/>
                <a:gd name="T2" fmla="*/ 219 w 1081"/>
                <a:gd name="T3" fmla="*/ 7 h 1033"/>
                <a:gd name="T4" fmla="*/ 214 w 1081"/>
                <a:gd name="T5" fmla="*/ 18 h 1033"/>
                <a:gd name="T6" fmla="*/ 208 w 1081"/>
                <a:gd name="T7" fmla="*/ 36 h 1033"/>
                <a:gd name="T8" fmla="*/ 225 w 1081"/>
                <a:gd name="T9" fmla="*/ 48 h 1033"/>
                <a:gd name="T10" fmla="*/ 248 w 1081"/>
                <a:gd name="T11" fmla="*/ 55 h 1033"/>
                <a:gd name="T12" fmla="*/ 277 w 1081"/>
                <a:gd name="T13" fmla="*/ 66 h 1033"/>
                <a:gd name="T14" fmla="*/ 294 w 1081"/>
                <a:gd name="T15" fmla="*/ 84 h 1033"/>
                <a:gd name="T16" fmla="*/ 305 w 1081"/>
                <a:gd name="T17" fmla="*/ 102 h 1033"/>
                <a:gd name="T18" fmla="*/ 323 w 1081"/>
                <a:gd name="T19" fmla="*/ 102 h 1033"/>
                <a:gd name="T20" fmla="*/ 340 w 1081"/>
                <a:gd name="T21" fmla="*/ 114 h 1033"/>
                <a:gd name="T22" fmla="*/ 334 w 1081"/>
                <a:gd name="T23" fmla="*/ 137 h 1033"/>
                <a:gd name="T24" fmla="*/ 357 w 1081"/>
                <a:gd name="T25" fmla="*/ 137 h 1033"/>
                <a:gd name="T26" fmla="*/ 374 w 1081"/>
                <a:gd name="T27" fmla="*/ 155 h 1033"/>
                <a:gd name="T28" fmla="*/ 374 w 1081"/>
                <a:gd name="T29" fmla="*/ 167 h 1033"/>
                <a:gd name="T30" fmla="*/ 392 w 1081"/>
                <a:gd name="T31" fmla="*/ 179 h 1033"/>
                <a:gd name="T32" fmla="*/ 409 w 1081"/>
                <a:gd name="T33" fmla="*/ 190 h 1033"/>
                <a:gd name="T34" fmla="*/ 420 w 1081"/>
                <a:gd name="T35" fmla="*/ 209 h 1033"/>
                <a:gd name="T36" fmla="*/ 438 w 1081"/>
                <a:gd name="T37" fmla="*/ 227 h 1033"/>
                <a:gd name="T38" fmla="*/ 461 w 1081"/>
                <a:gd name="T39" fmla="*/ 232 h 1033"/>
                <a:gd name="T40" fmla="*/ 489 w 1081"/>
                <a:gd name="T41" fmla="*/ 232 h 1033"/>
                <a:gd name="T42" fmla="*/ 501 w 1081"/>
                <a:gd name="T43" fmla="*/ 232 h 1033"/>
                <a:gd name="T44" fmla="*/ 518 w 1081"/>
                <a:gd name="T45" fmla="*/ 221 h 1033"/>
                <a:gd name="T46" fmla="*/ 518 w 1081"/>
                <a:gd name="T47" fmla="*/ 292 h 1033"/>
                <a:gd name="T48" fmla="*/ 512 w 1081"/>
                <a:gd name="T49" fmla="*/ 340 h 1033"/>
                <a:gd name="T50" fmla="*/ 512 w 1081"/>
                <a:gd name="T51" fmla="*/ 381 h 1033"/>
                <a:gd name="T52" fmla="*/ 512 w 1081"/>
                <a:gd name="T53" fmla="*/ 464 h 1033"/>
                <a:gd name="T54" fmla="*/ 489 w 1081"/>
                <a:gd name="T55" fmla="*/ 512 h 1033"/>
                <a:gd name="T56" fmla="*/ 432 w 1081"/>
                <a:gd name="T57" fmla="*/ 512 h 1033"/>
                <a:gd name="T58" fmla="*/ 369 w 1081"/>
                <a:gd name="T59" fmla="*/ 512 h 1033"/>
                <a:gd name="T60" fmla="*/ 219 w 1081"/>
                <a:gd name="T61" fmla="*/ 512 h 1033"/>
                <a:gd name="T62" fmla="*/ 225 w 1081"/>
                <a:gd name="T63" fmla="*/ 494 h 1033"/>
                <a:gd name="T64" fmla="*/ 214 w 1081"/>
                <a:gd name="T65" fmla="*/ 476 h 1033"/>
                <a:gd name="T66" fmla="*/ 208 w 1081"/>
                <a:gd name="T67" fmla="*/ 476 h 1033"/>
                <a:gd name="T68" fmla="*/ 208 w 1081"/>
                <a:gd name="T69" fmla="*/ 470 h 1033"/>
                <a:gd name="T70" fmla="*/ 202 w 1081"/>
                <a:gd name="T71" fmla="*/ 452 h 1033"/>
                <a:gd name="T72" fmla="*/ 208 w 1081"/>
                <a:gd name="T73" fmla="*/ 423 h 1033"/>
                <a:gd name="T74" fmla="*/ 219 w 1081"/>
                <a:gd name="T75" fmla="*/ 404 h 1033"/>
                <a:gd name="T76" fmla="*/ 219 w 1081"/>
                <a:gd name="T77" fmla="*/ 388 h 1033"/>
                <a:gd name="T78" fmla="*/ 196 w 1081"/>
                <a:gd name="T79" fmla="*/ 369 h 1033"/>
                <a:gd name="T80" fmla="*/ 179 w 1081"/>
                <a:gd name="T81" fmla="*/ 364 h 1033"/>
                <a:gd name="T82" fmla="*/ 156 w 1081"/>
                <a:gd name="T83" fmla="*/ 375 h 1033"/>
                <a:gd name="T84" fmla="*/ 150 w 1081"/>
                <a:gd name="T85" fmla="*/ 345 h 1033"/>
                <a:gd name="T86" fmla="*/ 138 w 1081"/>
                <a:gd name="T87" fmla="*/ 328 h 1033"/>
                <a:gd name="T88" fmla="*/ 115 w 1081"/>
                <a:gd name="T89" fmla="*/ 309 h 1033"/>
                <a:gd name="T90" fmla="*/ 121 w 1081"/>
                <a:gd name="T91" fmla="*/ 285 h 1033"/>
                <a:gd name="T92" fmla="*/ 121 w 1081"/>
                <a:gd name="T93" fmla="*/ 256 h 1033"/>
                <a:gd name="T94" fmla="*/ 103 w 1081"/>
                <a:gd name="T95" fmla="*/ 256 h 1033"/>
                <a:gd name="T96" fmla="*/ 87 w 1081"/>
                <a:gd name="T97" fmla="*/ 238 h 1033"/>
                <a:gd name="T98" fmla="*/ 75 w 1081"/>
                <a:gd name="T99" fmla="*/ 232 h 1033"/>
                <a:gd name="T100" fmla="*/ 69 w 1081"/>
                <a:gd name="T101" fmla="*/ 221 h 1033"/>
                <a:gd name="T102" fmla="*/ 75 w 1081"/>
                <a:gd name="T103" fmla="*/ 203 h 1033"/>
                <a:gd name="T104" fmla="*/ 57 w 1081"/>
                <a:gd name="T105" fmla="*/ 190 h 1033"/>
                <a:gd name="T106" fmla="*/ 52 w 1081"/>
                <a:gd name="T107" fmla="*/ 161 h 1033"/>
                <a:gd name="T108" fmla="*/ 41 w 1081"/>
                <a:gd name="T109" fmla="*/ 161 h 1033"/>
                <a:gd name="T110" fmla="*/ 18 w 1081"/>
                <a:gd name="T111" fmla="*/ 155 h 1033"/>
                <a:gd name="T112" fmla="*/ 0 w 1081"/>
                <a:gd name="T113" fmla="*/ 143 h 1033"/>
                <a:gd name="T114" fmla="*/ 6 w 1081"/>
                <a:gd name="T115" fmla="*/ 126 h 1033"/>
                <a:gd name="T116" fmla="*/ 18 w 1081"/>
                <a:gd name="T117" fmla="*/ 114 h 103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081"/>
                <a:gd name="T178" fmla="*/ 0 h 1033"/>
                <a:gd name="T179" fmla="*/ 1081 w 1081"/>
                <a:gd name="T180" fmla="*/ 1033 h 103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081" h="1033">
                  <a:moveTo>
                    <a:pt x="0" y="206"/>
                  </a:moveTo>
                  <a:lnTo>
                    <a:pt x="85" y="206"/>
                  </a:lnTo>
                  <a:lnTo>
                    <a:pt x="85" y="110"/>
                  </a:lnTo>
                  <a:lnTo>
                    <a:pt x="144" y="110"/>
                  </a:lnTo>
                  <a:lnTo>
                    <a:pt x="288" y="110"/>
                  </a:lnTo>
                  <a:lnTo>
                    <a:pt x="288" y="96"/>
                  </a:lnTo>
                  <a:lnTo>
                    <a:pt x="386" y="96"/>
                  </a:lnTo>
                  <a:lnTo>
                    <a:pt x="386" y="0"/>
                  </a:lnTo>
                  <a:lnTo>
                    <a:pt x="446" y="0"/>
                  </a:lnTo>
                  <a:lnTo>
                    <a:pt x="457" y="14"/>
                  </a:lnTo>
                  <a:lnTo>
                    <a:pt x="446" y="14"/>
                  </a:lnTo>
                  <a:lnTo>
                    <a:pt x="457" y="14"/>
                  </a:lnTo>
                  <a:lnTo>
                    <a:pt x="446" y="14"/>
                  </a:lnTo>
                  <a:lnTo>
                    <a:pt x="446" y="25"/>
                  </a:lnTo>
                  <a:lnTo>
                    <a:pt x="446" y="37"/>
                  </a:lnTo>
                  <a:lnTo>
                    <a:pt x="446" y="48"/>
                  </a:lnTo>
                  <a:lnTo>
                    <a:pt x="457" y="48"/>
                  </a:lnTo>
                  <a:lnTo>
                    <a:pt x="446" y="62"/>
                  </a:lnTo>
                  <a:lnTo>
                    <a:pt x="434" y="62"/>
                  </a:lnTo>
                  <a:lnTo>
                    <a:pt x="434" y="73"/>
                  </a:lnTo>
                  <a:lnTo>
                    <a:pt x="434" y="85"/>
                  </a:lnTo>
                  <a:lnTo>
                    <a:pt x="446" y="85"/>
                  </a:lnTo>
                  <a:lnTo>
                    <a:pt x="446" y="96"/>
                  </a:lnTo>
                  <a:lnTo>
                    <a:pt x="457" y="96"/>
                  </a:lnTo>
                  <a:lnTo>
                    <a:pt x="470" y="96"/>
                  </a:lnTo>
                  <a:lnTo>
                    <a:pt x="482" y="96"/>
                  </a:lnTo>
                  <a:lnTo>
                    <a:pt x="494" y="96"/>
                  </a:lnTo>
                  <a:lnTo>
                    <a:pt x="505" y="96"/>
                  </a:lnTo>
                  <a:lnTo>
                    <a:pt x="518" y="96"/>
                  </a:lnTo>
                  <a:lnTo>
                    <a:pt x="518" y="110"/>
                  </a:lnTo>
                  <a:lnTo>
                    <a:pt x="530" y="110"/>
                  </a:lnTo>
                  <a:lnTo>
                    <a:pt x="542" y="110"/>
                  </a:lnTo>
                  <a:lnTo>
                    <a:pt x="553" y="121"/>
                  </a:lnTo>
                  <a:lnTo>
                    <a:pt x="566" y="121"/>
                  </a:lnTo>
                  <a:lnTo>
                    <a:pt x="578" y="133"/>
                  </a:lnTo>
                  <a:lnTo>
                    <a:pt x="589" y="133"/>
                  </a:lnTo>
                  <a:lnTo>
                    <a:pt x="589" y="144"/>
                  </a:lnTo>
                  <a:lnTo>
                    <a:pt x="601" y="144"/>
                  </a:lnTo>
                  <a:lnTo>
                    <a:pt x="601" y="158"/>
                  </a:lnTo>
                  <a:lnTo>
                    <a:pt x="614" y="169"/>
                  </a:lnTo>
                  <a:lnTo>
                    <a:pt x="626" y="169"/>
                  </a:lnTo>
                  <a:lnTo>
                    <a:pt x="626" y="181"/>
                  </a:lnTo>
                  <a:lnTo>
                    <a:pt x="626" y="192"/>
                  </a:lnTo>
                  <a:lnTo>
                    <a:pt x="637" y="192"/>
                  </a:lnTo>
                  <a:lnTo>
                    <a:pt x="637" y="206"/>
                  </a:lnTo>
                  <a:lnTo>
                    <a:pt x="649" y="206"/>
                  </a:lnTo>
                  <a:lnTo>
                    <a:pt x="662" y="206"/>
                  </a:lnTo>
                  <a:lnTo>
                    <a:pt x="662" y="217"/>
                  </a:lnTo>
                  <a:lnTo>
                    <a:pt x="674" y="217"/>
                  </a:lnTo>
                  <a:lnTo>
                    <a:pt x="674" y="206"/>
                  </a:lnTo>
                  <a:lnTo>
                    <a:pt x="685" y="206"/>
                  </a:lnTo>
                  <a:lnTo>
                    <a:pt x="685" y="217"/>
                  </a:lnTo>
                  <a:lnTo>
                    <a:pt x="697" y="217"/>
                  </a:lnTo>
                  <a:lnTo>
                    <a:pt x="697" y="229"/>
                  </a:lnTo>
                  <a:lnTo>
                    <a:pt x="710" y="229"/>
                  </a:lnTo>
                  <a:lnTo>
                    <a:pt x="697" y="240"/>
                  </a:lnTo>
                  <a:lnTo>
                    <a:pt x="697" y="254"/>
                  </a:lnTo>
                  <a:lnTo>
                    <a:pt x="710" y="254"/>
                  </a:lnTo>
                  <a:lnTo>
                    <a:pt x="710" y="265"/>
                  </a:lnTo>
                  <a:lnTo>
                    <a:pt x="697" y="277"/>
                  </a:lnTo>
                  <a:lnTo>
                    <a:pt x="710" y="277"/>
                  </a:lnTo>
                  <a:lnTo>
                    <a:pt x="722" y="277"/>
                  </a:lnTo>
                  <a:lnTo>
                    <a:pt x="733" y="288"/>
                  </a:lnTo>
                  <a:lnTo>
                    <a:pt x="745" y="288"/>
                  </a:lnTo>
                  <a:lnTo>
                    <a:pt x="745" y="277"/>
                  </a:lnTo>
                  <a:lnTo>
                    <a:pt x="745" y="288"/>
                  </a:lnTo>
                  <a:lnTo>
                    <a:pt x="758" y="288"/>
                  </a:lnTo>
                  <a:lnTo>
                    <a:pt x="770" y="302"/>
                  </a:lnTo>
                  <a:lnTo>
                    <a:pt x="770" y="313"/>
                  </a:lnTo>
                  <a:lnTo>
                    <a:pt x="781" y="313"/>
                  </a:lnTo>
                  <a:lnTo>
                    <a:pt x="781" y="302"/>
                  </a:lnTo>
                  <a:lnTo>
                    <a:pt x="781" y="313"/>
                  </a:lnTo>
                  <a:lnTo>
                    <a:pt x="793" y="313"/>
                  </a:lnTo>
                  <a:lnTo>
                    <a:pt x="793" y="325"/>
                  </a:lnTo>
                  <a:lnTo>
                    <a:pt x="781" y="336"/>
                  </a:lnTo>
                  <a:lnTo>
                    <a:pt x="793" y="336"/>
                  </a:lnTo>
                  <a:lnTo>
                    <a:pt x="793" y="350"/>
                  </a:lnTo>
                  <a:lnTo>
                    <a:pt x="806" y="350"/>
                  </a:lnTo>
                  <a:lnTo>
                    <a:pt x="806" y="361"/>
                  </a:lnTo>
                  <a:lnTo>
                    <a:pt x="818" y="361"/>
                  </a:lnTo>
                  <a:lnTo>
                    <a:pt x="818" y="373"/>
                  </a:lnTo>
                  <a:lnTo>
                    <a:pt x="841" y="373"/>
                  </a:lnTo>
                  <a:lnTo>
                    <a:pt x="854" y="361"/>
                  </a:lnTo>
                  <a:lnTo>
                    <a:pt x="854" y="373"/>
                  </a:lnTo>
                  <a:lnTo>
                    <a:pt x="854" y="384"/>
                  </a:lnTo>
                  <a:lnTo>
                    <a:pt x="854" y="398"/>
                  </a:lnTo>
                  <a:lnTo>
                    <a:pt x="854" y="409"/>
                  </a:lnTo>
                  <a:lnTo>
                    <a:pt x="866" y="409"/>
                  </a:lnTo>
                  <a:lnTo>
                    <a:pt x="866" y="421"/>
                  </a:lnTo>
                  <a:lnTo>
                    <a:pt x="877" y="421"/>
                  </a:lnTo>
                  <a:lnTo>
                    <a:pt x="889" y="432"/>
                  </a:lnTo>
                  <a:lnTo>
                    <a:pt x="902" y="432"/>
                  </a:lnTo>
                  <a:lnTo>
                    <a:pt x="902" y="446"/>
                  </a:lnTo>
                  <a:lnTo>
                    <a:pt x="914" y="446"/>
                  </a:lnTo>
                  <a:lnTo>
                    <a:pt x="914" y="457"/>
                  </a:lnTo>
                  <a:lnTo>
                    <a:pt x="925" y="457"/>
                  </a:lnTo>
                  <a:lnTo>
                    <a:pt x="925" y="469"/>
                  </a:lnTo>
                  <a:lnTo>
                    <a:pt x="937" y="469"/>
                  </a:lnTo>
                  <a:lnTo>
                    <a:pt x="950" y="469"/>
                  </a:lnTo>
                  <a:lnTo>
                    <a:pt x="962" y="469"/>
                  </a:lnTo>
                  <a:lnTo>
                    <a:pt x="973" y="469"/>
                  </a:lnTo>
                  <a:lnTo>
                    <a:pt x="985" y="457"/>
                  </a:lnTo>
                  <a:lnTo>
                    <a:pt x="998" y="457"/>
                  </a:lnTo>
                  <a:lnTo>
                    <a:pt x="1010" y="457"/>
                  </a:lnTo>
                  <a:lnTo>
                    <a:pt x="1021" y="469"/>
                  </a:lnTo>
                  <a:lnTo>
                    <a:pt x="1021" y="480"/>
                  </a:lnTo>
                  <a:lnTo>
                    <a:pt x="1033" y="480"/>
                  </a:lnTo>
                  <a:lnTo>
                    <a:pt x="1046" y="480"/>
                  </a:lnTo>
                  <a:lnTo>
                    <a:pt x="1033" y="469"/>
                  </a:lnTo>
                  <a:lnTo>
                    <a:pt x="1046" y="469"/>
                  </a:lnTo>
                  <a:lnTo>
                    <a:pt x="1046" y="457"/>
                  </a:lnTo>
                  <a:lnTo>
                    <a:pt x="1058" y="457"/>
                  </a:lnTo>
                  <a:lnTo>
                    <a:pt x="1069" y="446"/>
                  </a:lnTo>
                  <a:lnTo>
                    <a:pt x="1081" y="432"/>
                  </a:lnTo>
                  <a:lnTo>
                    <a:pt x="1081" y="446"/>
                  </a:lnTo>
                  <a:lnTo>
                    <a:pt x="1081" y="528"/>
                  </a:lnTo>
                  <a:lnTo>
                    <a:pt x="1081" y="553"/>
                  </a:lnTo>
                  <a:lnTo>
                    <a:pt x="1081" y="565"/>
                  </a:lnTo>
                  <a:lnTo>
                    <a:pt x="1081" y="576"/>
                  </a:lnTo>
                  <a:lnTo>
                    <a:pt x="1081" y="590"/>
                  </a:lnTo>
                  <a:lnTo>
                    <a:pt x="1081" y="613"/>
                  </a:lnTo>
                  <a:lnTo>
                    <a:pt x="1081" y="661"/>
                  </a:lnTo>
                  <a:lnTo>
                    <a:pt x="1081" y="672"/>
                  </a:lnTo>
                  <a:lnTo>
                    <a:pt x="1081" y="686"/>
                  </a:lnTo>
                  <a:lnTo>
                    <a:pt x="1069" y="686"/>
                  </a:lnTo>
                  <a:lnTo>
                    <a:pt x="1069" y="709"/>
                  </a:lnTo>
                  <a:lnTo>
                    <a:pt x="1069" y="720"/>
                  </a:lnTo>
                  <a:lnTo>
                    <a:pt x="1069" y="734"/>
                  </a:lnTo>
                  <a:lnTo>
                    <a:pt x="1069" y="757"/>
                  </a:lnTo>
                  <a:lnTo>
                    <a:pt x="1069" y="768"/>
                  </a:lnTo>
                  <a:lnTo>
                    <a:pt x="1069" y="805"/>
                  </a:lnTo>
                  <a:lnTo>
                    <a:pt x="1069" y="816"/>
                  </a:lnTo>
                  <a:lnTo>
                    <a:pt x="1069" y="830"/>
                  </a:lnTo>
                  <a:lnTo>
                    <a:pt x="1069" y="901"/>
                  </a:lnTo>
                  <a:lnTo>
                    <a:pt x="1069" y="937"/>
                  </a:lnTo>
                  <a:lnTo>
                    <a:pt x="1069" y="960"/>
                  </a:lnTo>
                  <a:lnTo>
                    <a:pt x="1069" y="985"/>
                  </a:lnTo>
                  <a:lnTo>
                    <a:pt x="1069" y="997"/>
                  </a:lnTo>
                  <a:lnTo>
                    <a:pt x="1069" y="1033"/>
                  </a:lnTo>
                  <a:lnTo>
                    <a:pt x="1021" y="1033"/>
                  </a:lnTo>
                  <a:lnTo>
                    <a:pt x="998" y="1033"/>
                  </a:lnTo>
                  <a:lnTo>
                    <a:pt x="985" y="1033"/>
                  </a:lnTo>
                  <a:lnTo>
                    <a:pt x="973" y="1033"/>
                  </a:lnTo>
                  <a:lnTo>
                    <a:pt x="914" y="1033"/>
                  </a:lnTo>
                  <a:lnTo>
                    <a:pt x="902" y="1033"/>
                  </a:lnTo>
                  <a:lnTo>
                    <a:pt x="841" y="1033"/>
                  </a:lnTo>
                  <a:lnTo>
                    <a:pt x="818" y="1033"/>
                  </a:lnTo>
                  <a:lnTo>
                    <a:pt x="806" y="1033"/>
                  </a:lnTo>
                  <a:lnTo>
                    <a:pt x="793" y="1033"/>
                  </a:lnTo>
                  <a:lnTo>
                    <a:pt x="770" y="1033"/>
                  </a:lnTo>
                  <a:lnTo>
                    <a:pt x="722" y="1033"/>
                  </a:lnTo>
                  <a:lnTo>
                    <a:pt x="710" y="1033"/>
                  </a:lnTo>
                  <a:lnTo>
                    <a:pt x="685" y="1033"/>
                  </a:lnTo>
                  <a:lnTo>
                    <a:pt x="614" y="1033"/>
                  </a:lnTo>
                  <a:lnTo>
                    <a:pt x="457" y="1033"/>
                  </a:lnTo>
                  <a:lnTo>
                    <a:pt x="470" y="1021"/>
                  </a:lnTo>
                  <a:lnTo>
                    <a:pt x="457" y="1021"/>
                  </a:lnTo>
                  <a:lnTo>
                    <a:pt x="470" y="1008"/>
                  </a:lnTo>
                  <a:lnTo>
                    <a:pt x="457" y="997"/>
                  </a:lnTo>
                  <a:lnTo>
                    <a:pt x="470" y="997"/>
                  </a:lnTo>
                  <a:lnTo>
                    <a:pt x="457" y="997"/>
                  </a:lnTo>
                  <a:lnTo>
                    <a:pt x="457" y="985"/>
                  </a:lnTo>
                  <a:lnTo>
                    <a:pt x="446" y="985"/>
                  </a:lnTo>
                  <a:lnTo>
                    <a:pt x="446" y="974"/>
                  </a:lnTo>
                  <a:lnTo>
                    <a:pt x="446" y="960"/>
                  </a:lnTo>
                  <a:lnTo>
                    <a:pt x="457" y="960"/>
                  </a:lnTo>
                  <a:lnTo>
                    <a:pt x="446" y="960"/>
                  </a:lnTo>
                  <a:lnTo>
                    <a:pt x="434" y="960"/>
                  </a:lnTo>
                  <a:lnTo>
                    <a:pt x="434" y="949"/>
                  </a:lnTo>
                  <a:lnTo>
                    <a:pt x="434" y="960"/>
                  </a:lnTo>
                  <a:lnTo>
                    <a:pt x="434" y="949"/>
                  </a:lnTo>
                  <a:lnTo>
                    <a:pt x="422" y="949"/>
                  </a:lnTo>
                  <a:lnTo>
                    <a:pt x="434" y="949"/>
                  </a:lnTo>
                  <a:lnTo>
                    <a:pt x="422" y="949"/>
                  </a:lnTo>
                  <a:lnTo>
                    <a:pt x="434" y="949"/>
                  </a:lnTo>
                  <a:lnTo>
                    <a:pt x="422" y="949"/>
                  </a:lnTo>
                  <a:lnTo>
                    <a:pt x="409" y="937"/>
                  </a:lnTo>
                  <a:lnTo>
                    <a:pt x="409" y="926"/>
                  </a:lnTo>
                  <a:lnTo>
                    <a:pt x="422" y="926"/>
                  </a:lnTo>
                  <a:lnTo>
                    <a:pt x="422" y="912"/>
                  </a:lnTo>
                  <a:lnTo>
                    <a:pt x="422" y="901"/>
                  </a:lnTo>
                  <a:lnTo>
                    <a:pt x="422" y="889"/>
                  </a:lnTo>
                  <a:lnTo>
                    <a:pt x="422" y="878"/>
                  </a:lnTo>
                  <a:lnTo>
                    <a:pt x="434" y="864"/>
                  </a:lnTo>
                  <a:lnTo>
                    <a:pt x="434" y="853"/>
                  </a:lnTo>
                  <a:lnTo>
                    <a:pt x="446" y="853"/>
                  </a:lnTo>
                  <a:lnTo>
                    <a:pt x="457" y="853"/>
                  </a:lnTo>
                  <a:lnTo>
                    <a:pt x="457" y="841"/>
                  </a:lnTo>
                  <a:lnTo>
                    <a:pt x="457" y="830"/>
                  </a:lnTo>
                  <a:lnTo>
                    <a:pt x="457" y="816"/>
                  </a:lnTo>
                  <a:lnTo>
                    <a:pt x="457" y="805"/>
                  </a:lnTo>
                  <a:lnTo>
                    <a:pt x="457" y="793"/>
                  </a:lnTo>
                  <a:lnTo>
                    <a:pt x="470" y="793"/>
                  </a:lnTo>
                  <a:lnTo>
                    <a:pt x="470" y="782"/>
                  </a:lnTo>
                  <a:lnTo>
                    <a:pt x="457" y="782"/>
                  </a:lnTo>
                  <a:lnTo>
                    <a:pt x="446" y="768"/>
                  </a:lnTo>
                  <a:lnTo>
                    <a:pt x="434" y="768"/>
                  </a:lnTo>
                  <a:lnTo>
                    <a:pt x="434" y="757"/>
                  </a:lnTo>
                  <a:lnTo>
                    <a:pt x="422" y="745"/>
                  </a:lnTo>
                  <a:lnTo>
                    <a:pt x="409" y="745"/>
                  </a:lnTo>
                  <a:lnTo>
                    <a:pt x="422" y="734"/>
                  </a:lnTo>
                  <a:lnTo>
                    <a:pt x="409" y="734"/>
                  </a:lnTo>
                  <a:lnTo>
                    <a:pt x="398" y="734"/>
                  </a:lnTo>
                  <a:lnTo>
                    <a:pt x="386" y="734"/>
                  </a:lnTo>
                  <a:lnTo>
                    <a:pt x="374" y="734"/>
                  </a:lnTo>
                  <a:lnTo>
                    <a:pt x="374" y="745"/>
                  </a:lnTo>
                  <a:lnTo>
                    <a:pt x="361" y="757"/>
                  </a:lnTo>
                  <a:lnTo>
                    <a:pt x="350" y="757"/>
                  </a:lnTo>
                  <a:lnTo>
                    <a:pt x="338" y="757"/>
                  </a:lnTo>
                  <a:lnTo>
                    <a:pt x="326" y="757"/>
                  </a:lnTo>
                  <a:lnTo>
                    <a:pt x="313" y="745"/>
                  </a:lnTo>
                  <a:lnTo>
                    <a:pt x="313" y="734"/>
                  </a:lnTo>
                  <a:lnTo>
                    <a:pt x="313" y="720"/>
                  </a:lnTo>
                  <a:lnTo>
                    <a:pt x="313" y="709"/>
                  </a:lnTo>
                  <a:lnTo>
                    <a:pt x="313" y="697"/>
                  </a:lnTo>
                  <a:lnTo>
                    <a:pt x="313" y="686"/>
                  </a:lnTo>
                  <a:lnTo>
                    <a:pt x="313" y="672"/>
                  </a:lnTo>
                  <a:lnTo>
                    <a:pt x="300" y="686"/>
                  </a:lnTo>
                  <a:lnTo>
                    <a:pt x="300" y="672"/>
                  </a:lnTo>
                  <a:lnTo>
                    <a:pt x="288" y="661"/>
                  </a:lnTo>
                  <a:lnTo>
                    <a:pt x="288" y="649"/>
                  </a:lnTo>
                  <a:lnTo>
                    <a:pt x="277" y="649"/>
                  </a:lnTo>
                  <a:lnTo>
                    <a:pt x="263" y="638"/>
                  </a:lnTo>
                  <a:lnTo>
                    <a:pt x="240" y="638"/>
                  </a:lnTo>
                  <a:lnTo>
                    <a:pt x="240" y="624"/>
                  </a:lnTo>
                  <a:lnTo>
                    <a:pt x="252" y="613"/>
                  </a:lnTo>
                  <a:lnTo>
                    <a:pt x="263" y="613"/>
                  </a:lnTo>
                  <a:lnTo>
                    <a:pt x="263" y="601"/>
                  </a:lnTo>
                  <a:lnTo>
                    <a:pt x="252" y="590"/>
                  </a:lnTo>
                  <a:lnTo>
                    <a:pt x="252" y="576"/>
                  </a:lnTo>
                  <a:lnTo>
                    <a:pt x="252" y="565"/>
                  </a:lnTo>
                  <a:lnTo>
                    <a:pt x="252" y="553"/>
                  </a:lnTo>
                  <a:lnTo>
                    <a:pt x="252" y="542"/>
                  </a:lnTo>
                  <a:lnTo>
                    <a:pt x="252" y="528"/>
                  </a:lnTo>
                  <a:lnTo>
                    <a:pt x="252" y="517"/>
                  </a:lnTo>
                  <a:lnTo>
                    <a:pt x="252" y="528"/>
                  </a:lnTo>
                  <a:lnTo>
                    <a:pt x="240" y="517"/>
                  </a:lnTo>
                  <a:lnTo>
                    <a:pt x="229" y="528"/>
                  </a:lnTo>
                  <a:lnTo>
                    <a:pt x="229" y="517"/>
                  </a:lnTo>
                  <a:lnTo>
                    <a:pt x="215" y="517"/>
                  </a:lnTo>
                  <a:lnTo>
                    <a:pt x="215" y="505"/>
                  </a:lnTo>
                  <a:lnTo>
                    <a:pt x="192" y="517"/>
                  </a:lnTo>
                  <a:lnTo>
                    <a:pt x="192" y="505"/>
                  </a:lnTo>
                  <a:lnTo>
                    <a:pt x="192" y="494"/>
                  </a:lnTo>
                  <a:lnTo>
                    <a:pt x="181" y="480"/>
                  </a:lnTo>
                  <a:lnTo>
                    <a:pt x="192" y="480"/>
                  </a:lnTo>
                  <a:lnTo>
                    <a:pt x="181" y="480"/>
                  </a:lnTo>
                  <a:lnTo>
                    <a:pt x="181" y="469"/>
                  </a:lnTo>
                  <a:lnTo>
                    <a:pt x="167" y="469"/>
                  </a:lnTo>
                  <a:lnTo>
                    <a:pt x="156" y="469"/>
                  </a:lnTo>
                  <a:lnTo>
                    <a:pt x="156" y="457"/>
                  </a:lnTo>
                  <a:lnTo>
                    <a:pt x="167" y="457"/>
                  </a:lnTo>
                  <a:lnTo>
                    <a:pt x="156" y="457"/>
                  </a:lnTo>
                  <a:lnTo>
                    <a:pt x="156" y="446"/>
                  </a:lnTo>
                  <a:lnTo>
                    <a:pt x="144" y="446"/>
                  </a:lnTo>
                  <a:lnTo>
                    <a:pt x="156" y="432"/>
                  </a:lnTo>
                  <a:lnTo>
                    <a:pt x="156" y="421"/>
                  </a:lnTo>
                  <a:lnTo>
                    <a:pt x="144" y="421"/>
                  </a:lnTo>
                  <a:lnTo>
                    <a:pt x="156" y="421"/>
                  </a:lnTo>
                  <a:lnTo>
                    <a:pt x="156" y="409"/>
                  </a:lnTo>
                  <a:lnTo>
                    <a:pt x="156" y="398"/>
                  </a:lnTo>
                  <a:lnTo>
                    <a:pt x="144" y="398"/>
                  </a:lnTo>
                  <a:lnTo>
                    <a:pt x="144" y="384"/>
                  </a:lnTo>
                  <a:lnTo>
                    <a:pt x="133" y="384"/>
                  </a:lnTo>
                  <a:lnTo>
                    <a:pt x="119" y="384"/>
                  </a:lnTo>
                  <a:lnTo>
                    <a:pt x="119" y="373"/>
                  </a:lnTo>
                  <a:lnTo>
                    <a:pt x="119" y="361"/>
                  </a:lnTo>
                  <a:lnTo>
                    <a:pt x="119" y="350"/>
                  </a:lnTo>
                  <a:lnTo>
                    <a:pt x="119" y="336"/>
                  </a:lnTo>
                  <a:lnTo>
                    <a:pt x="108" y="325"/>
                  </a:lnTo>
                  <a:lnTo>
                    <a:pt x="119" y="313"/>
                  </a:lnTo>
                  <a:lnTo>
                    <a:pt x="108" y="313"/>
                  </a:lnTo>
                  <a:lnTo>
                    <a:pt x="96" y="313"/>
                  </a:lnTo>
                  <a:lnTo>
                    <a:pt x="96" y="325"/>
                  </a:lnTo>
                  <a:lnTo>
                    <a:pt x="85" y="325"/>
                  </a:lnTo>
                  <a:lnTo>
                    <a:pt x="71" y="325"/>
                  </a:lnTo>
                  <a:lnTo>
                    <a:pt x="60" y="325"/>
                  </a:lnTo>
                  <a:lnTo>
                    <a:pt x="48" y="325"/>
                  </a:lnTo>
                  <a:lnTo>
                    <a:pt x="37" y="325"/>
                  </a:lnTo>
                  <a:lnTo>
                    <a:pt x="37" y="313"/>
                  </a:lnTo>
                  <a:lnTo>
                    <a:pt x="23" y="313"/>
                  </a:lnTo>
                  <a:lnTo>
                    <a:pt x="23" y="302"/>
                  </a:lnTo>
                  <a:lnTo>
                    <a:pt x="12" y="302"/>
                  </a:lnTo>
                  <a:lnTo>
                    <a:pt x="12" y="288"/>
                  </a:lnTo>
                  <a:lnTo>
                    <a:pt x="0" y="288"/>
                  </a:lnTo>
                  <a:lnTo>
                    <a:pt x="12" y="277"/>
                  </a:lnTo>
                  <a:lnTo>
                    <a:pt x="12" y="265"/>
                  </a:lnTo>
                  <a:lnTo>
                    <a:pt x="12" y="254"/>
                  </a:lnTo>
                  <a:lnTo>
                    <a:pt x="12" y="265"/>
                  </a:lnTo>
                  <a:lnTo>
                    <a:pt x="12" y="254"/>
                  </a:lnTo>
                  <a:lnTo>
                    <a:pt x="23" y="254"/>
                  </a:lnTo>
                  <a:lnTo>
                    <a:pt x="37" y="240"/>
                  </a:lnTo>
                  <a:lnTo>
                    <a:pt x="23" y="240"/>
                  </a:lnTo>
                  <a:lnTo>
                    <a:pt x="37" y="240"/>
                  </a:lnTo>
                  <a:lnTo>
                    <a:pt x="37" y="229"/>
                  </a:lnTo>
                  <a:lnTo>
                    <a:pt x="23" y="217"/>
                  </a:lnTo>
                  <a:lnTo>
                    <a:pt x="12" y="217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chemeClr val="accent1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5" name="Freeform 200"/>
            <p:cNvSpPr>
              <a:spLocks/>
            </p:cNvSpPr>
            <p:nvPr/>
          </p:nvSpPr>
          <p:spPr bwMode="auto">
            <a:xfrm>
              <a:off x="2604" y="2648"/>
              <a:ext cx="472" cy="677"/>
            </a:xfrm>
            <a:custGeom>
              <a:avLst/>
              <a:gdLst>
                <a:gd name="T0" fmla="*/ 0 w 983"/>
                <a:gd name="T1" fmla="*/ 571 h 1367"/>
                <a:gd name="T2" fmla="*/ 6 w 983"/>
                <a:gd name="T3" fmla="*/ 475 h 1367"/>
                <a:gd name="T4" fmla="*/ 52 w 983"/>
                <a:gd name="T5" fmla="*/ 374 h 1367"/>
                <a:gd name="T6" fmla="*/ 75 w 983"/>
                <a:gd name="T7" fmla="*/ 338 h 1367"/>
                <a:gd name="T8" fmla="*/ 92 w 983"/>
                <a:gd name="T9" fmla="*/ 338 h 1367"/>
                <a:gd name="T10" fmla="*/ 98 w 983"/>
                <a:gd name="T11" fmla="*/ 225 h 1367"/>
                <a:gd name="T12" fmla="*/ 98 w 983"/>
                <a:gd name="T13" fmla="*/ 24 h 1367"/>
                <a:gd name="T14" fmla="*/ 103 w 983"/>
                <a:gd name="T15" fmla="*/ 0 h 1367"/>
                <a:gd name="T16" fmla="*/ 121 w 983"/>
                <a:gd name="T17" fmla="*/ 0 h 1367"/>
                <a:gd name="T18" fmla="*/ 155 w 983"/>
                <a:gd name="T19" fmla="*/ 0 h 1367"/>
                <a:gd name="T20" fmla="*/ 167 w 983"/>
                <a:gd name="T21" fmla="*/ 0 h 1367"/>
                <a:gd name="T22" fmla="*/ 207 w 983"/>
                <a:gd name="T23" fmla="*/ 0 h 1367"/>
                <a:gd name="T24" fmla="*/ 242 w 983"/>
                <a:gd name="T25" fmla="*/ 0 h 1367"/>
                <a:gd name="T26" fmla="*/ 254 w 983"/>
                <a:gd name="T27" fmla="*/ 0 h 1367"/>
                <a:gd name="T28" fmla="*/ 288 w 983"/>
                <a:gd name="T29" fmla="*/ 0 h 1367"/>
                <a:gd name="T30" fmla="*/ 288 w 983"/>
                <a:gd name="T31" fmla="*/ 225 h 1367"/>
                <a:gd name="T32" fmla="*/ 305 w 983"/>
                <a:gd name="T33" fmla="*/ 225 h 1367"/>
                <a:gd name="T34" fmla="*/ 311 w 983"/>
                <a:gd name="T35" fmla="*/ 249 h 1367"/>
                <a:gd name="T36" fmla="*/ 316 w 983"/>
                <a:gd name="T37" fmla="*/ 291 h 1367"/>
                <a:gd name="T38" fmla="*/ 311 w 983"/>
                <a:gd name="T39" fmla="*/ 475 h 1367"/>
                <a:gd name="T40" fmla="*/ 339 w 983"/>
                <a:gd name="T41" fmla="*/ 576 h 1367"/>
                <a:gd name="T42" fmla="*/ 444 w 983"/>
                <a:gd name="T43" fmla="*/ 576 h 1367"/>
                <a:gd name="T44" fmla="*/ 472 w 983"/>
                <a:gd name="T45" fmla="*/ 653 h 1367"/>
                <a:gd name="T46" fmla="*/ 472 w 983"/>
                <a:gd name="T47" fmla="*/ 671 h 1367"/>
                <a:gd name="T48" fmla="*/ 444 w 983"/>
                <a:gd name="T49" fmla="*/ 671 h 1367"/>
                <a:gd name="T50" fmla="*/ 409 w 983"/>
                <a:gd name="T51" fmla="*/ 671 h 1367"/>
                <a:gd name="T52" fmla="*/ 357 w 983"/>
                <a:gd name="T53" fmla="*/ 671 h 1367"/>
                <a:gd name="T54" fmla="*/ 288 w 983"/>
                <a:gd name="T55" fmla="*/ 677 h 1367"/>
                <a:gd name="T56" fmla="*/ 247 w 983"/>
                <a:gd name="T57" fmla="*/ 677 h 1367"/>
                <a:gd name="T58" fmla="*/ 132 w 983"/>
                <a:gd name="T59" fmla="*/ 677 h 1367"/>
                <a:gd name="T60" fmla="*/ 0 w 983"/>
                <a:gd name="T61" fmla="*/ 671 h 1367"/>
                <a:gd name="T62" fmla="*/ 6 w 983"/>
                <a:gd name="T63" fmla="*/ 629 h 136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983"/>
                <a:gd name="T97" fmla="*/ 0 h 1367"/>
                <a:gd name="T98" fmla="*/ 983 w 983"/>
                <a:gd name="T99" fmla="*/ 1367 h 136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983" h="1367">
                  <a:moveTo>
                    <a:pt x="0" y="1248"/>
                  </a:moveTo>
                  <a:lnTo>
                    <a:pt x="0" y="1152"/>
                  </a:lnTo>
                  <a:lnTo>
                    <a:pt x="12" y="1152"/>
                  </a:lnTo>
                  <a:lnTo>
                    <a:pt x="12" y="960"/>
                  </a:lnTo>
                  <a:lnTo>
                    <a:pt x="108" y="960"/>
                  </a:lnTo>
                  <a:lnTo>
                    <a:pt x="108" y="756"/>
                  </a:lnTo>
                  <a:lnTo>
                    <a:pt x="156" y="756"/>
                  </a:lnTo>
                  <a:lnTo>
                    <a:pt x="156" y="683"/>
                  </a:lnTo>
                  <a:lnTo>
                    <a:pt x="167" y="683"/>
                  </a:lnTo>
                  <a:lnTo>
                    <a:pt x="192" y="683"/>
                  </a:lnTo>
                  <a:lnTo>
                    <a:pt x="204" y="683"/>
                  </a:lnTo>
                  <a:lnTo>
                    <a:pt x="204" y="455"/>
                  </a:lnTo>
                  <a:lnTo>
                    <a:pt x="204" y="263"/>
                  </a:lnTo>
                  <a:lnTo>
                    <a:pt x="204" y="48"/>
                  </a:lnTo>
                  <a:lnTo>
                    <a:pt x="215" y="48"/>
                  </a:lnTo>
                  <a:lnTo>
                    <a:pt x="215" y="0"/>
                  </a:lnTo>
                  <a:lnTo>
                    <a:pt x="240" y="0"/>
                  </a:lnTo>
                  <a:lnTo>
                    <a:pt x="252" y="0"/>
                  </a:lnTo>
                  <a:lnTo>
                    <a:pt x="300" y="0"/>
                  </a:lnTo>
                  <a:lnTo>
                    <a:pt x="323" y="0"/>
                  </a:lnTo>
                  <a:lnTo>
                    <a:pt x="336" y="0"/>
                  </a:lnTo>
                  <a:lnTo>
                    <a:pt x="348" y="0"/>
                  </a:lnTo>
                  <a:lnTo>
                    <a:pt x="371" y="0"/>
                  </a:lnTo>
                  <a:lnTo>
                    <a:pt x="432" y="0"/>
                  </a:lnTo>
                  <a:lnTo>
                    <a:pt x="444" y="0"/>
                  </a:lnTo>
                  <a:lnTo>
                    <a:pt x="503" y="0"/>
                  </a:lnTo>
                  <a:lnTo>
                    <a:pt x="515" y="0"/>
                  </a:lnTo>
                  <a:lnTo>
                    <a:pt x="528" y="0"/>
                  </a:lnTo>
                  <a:lnTo>
                    <a:pt x="551" y="0"/>
                  </a:lnTo>
                  <a:lnTo>
                    <a:pt x="599" y="0"/>
                  </a:lnTo>
                  <a:lnTo>
                    <a:pt x="599" y="60"/>
                  </a:lnTo>
                  <a:lnTo>
                    <a:pt x="599" y="455"/>
                  </a:lnTo>
                  <a:lnTo>
                    <a:pt x="611" y="468"/>
                  </a:lnTo>
                  <a:lnTo>
                    <a:pt x="636" y="455"/>
                  </a:lnTo>
                  <a:lnTo>
                    <a:pt x="647" y="455"/>
                  </a:lnTo>
                  <a:lnTo>
                    <a:pt x="647" y="503"/>
                  </a:lnTo>
                  <a:lnTo>
                    <a:pt x="647" y="551"/>
                  </a:lnTo>
                  <a:lnTo>
                    <a:pt x="659" y="587"/>
                  </a:lnTo>
                  <a:lnTo>
                    <a:pt x="659" y="960"/>
                  </a:lnTo>
                  <a:lnTo>
                    <a:pt x="647" y="960"/>
                  </a:lnTo>
                  <a:lnTo>
                    <a:pt x="647" y="1163"/>
                  </a:lnTo>
                  <a:lnTo>
                    <a:pt x="707" y="1163"/>
                  </a:lnTo>
                  <a:lnTo>
                    <a:pt x="780" y="1163"/>
                  </a:lnTo>
                  <a:lnTo>
                    <a:pt x="924" y="1163"/>
                  </a:lnTo>
                  <a:lnTo>
                    <a:pt x="983" y="1163"/>
                  </a:lnTo>
                  <a:lnTo>
                    <a:pt x="983" y="1319"/>
                  </a:lnTo>
                  <a:lnTo>
                    <a:pt x="983" y="1344"/>
                  </a:lnTo>
                  <a:lnTo>
                    <a:pt x="983" y="1355"/>
                  </a:lnTo>
                  <a:lnTo>
                    <a:pt x="935" y="1355"/>
                  </a:lnTo>
                  <a:lnTo>
                    <a:pt x="924" y="1355"/>
                  </a:lnTo>
                  <a:lnTo>
                    <a:pt x="876" y="1355"/>
                  </a:lnTo>
                  <a:lnTo>
                    <a:pt x="851" y="1355"/>
                  </a:lnTo>
                  <a:lnTo>
                    <a:pt x="828" y="1355"/>
                  </a:lnTo>
                  <a:lnTo>
                    <a:pt x="743" y="1355"/>
                  </a:lnTo>
                  <a:lnTo>
                    <a:pt x="672" y="1367"/>
                  </a:lnTo>
                  <a:lnTo>
                    <a:pt x="599" y="1367"/>
                  </a:lnTo>
                  <a:lnTo>
                    <a:pt x="540" y="1355"/>
                  </a:lnTo>
                  <a:lnTo>
                    <a:pt x="515" y="1367"/>
                  </a:lnTo>
                  <a:lnTo>
                    <a:pt x="444" y="1367"/>
                  </a:lnTo>
                  <a:lnTo>
                    <a:pt x="275" y="1367"/>
                  </a:lnTo>
                  <a:lnTo>
                    <a:pt x="215" y="1355"/>
                  </a:lnTo>
                  <a:lnTo>
                    <a:pt x="0" y="1355"/>
                  </a:lnTo>
                  <a:lnTo>
                    <a:pt x="12" y="1355"/>
                  </a:lnTo>
                  <a:lnTo>
                    <a:pt x="12" y="1271"/>
                  </a:lnTo>
                  <a:lnTo>
                    <a:pt x="0" y="1248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6" name="Freeform 201"/>
            <p:cNvSpPr>
              <a:spLocks/>
            </p:cNvSpPr>
            <p:nvPr/>
          </p:nvSpPr>
          <p:spPr bwMode="auto">
            <a:xfrm>
              <a:off x="2604" y="2648"/>
              <a:ext cx="472" cy="677"/>
            </a:xfrm>
            <a:custGeom>
              <a:avLst/>
              <a:gdLst>
                <a:gd name="T0" fmla="*/ 0 w 983"/>
                <a:gd name="T1" fmla="*/ 571 h 1367"/>
                <a:gd name="T2" fmla="*/ 6 w 983"/>
                <a:gd name="T3" fmla="*/ 475 h 1367"/>
                <a:gd name="T4" fmla="*/ 52 w 983"/>
                <a:gd name="T5" fmla="*/ 374 h 1367"/>
                <a:gd name="T6" fmla="*/ 75 w 983"/>
                <a:gd name="T7" fmla="*/ 338 h 1367"/>
                <a:gd name="T8" fmla="*/ 92 w 983"/>
                <a:gd name="T9" fmla="*/ 338 h 1367"/>
                <a:gd name="T10" fmla="*/ 98 w 983"/>
                <a:gd name="T11" fmla="*/ 225 h 1367"/>
                <a:gd name="T12" fmla="*/ 98 w 983"/>
                <a:gd name="T13" fmla="*/ 24 h 1367"/>
                <a:gd name="T14" fmla="*/ 103 w 983"/>
                <a:gd name="T15" fmla="*/ 0 h 1367"/>
                <a:gd name="T16" fmla="*/ 121 w 983"/>
                <a:gd name="T17" fmla="*/ 0 h 1367"/>
                <a:gd name="T18" fmla="*/ 155 w 983"/>
                <a:gd name="T19" fmla="*/ 0 h 1367"/>
                <a:gd name="T20" fmla="*/ 167 w 983"/>
                <a:gd name="T21" fmla="*/ 0 h 1367"/>
                <a:gd name="T22" fmla="*/ 207 w 983"/>
                <a:gd name="T23" fmla="*/ 0 h 1367"/>
                <a:gd name="T24" fmla="*/ 242 w 983"/>
                <a:gd name="T25" fmla="*/ 0 h 1367"/>
                <a:gd name="T26" fmla="*/ 254 w 983"/>
                <a:gd name="T27" fmla="*/ 0 h 1367"/>
                <a:gd name="T28" fmla="*/ 288 w 983"/>
                <a:gd name="T29" fmla="*/ 0 h 1367"/>
                <a:gd name="T30" fmla="*/ 288 w 983"/>
                <a:gd name="T31" fmla="*/ 225 h 1367"/>
                <a:gd name="T32" fmla="*/ 305 w 983"/>
                <a:gd name="T33" fmla="*/ 225 h 1367"/>
                <a:gd name="T34" fmla="*/ 311 w 983"/>
                <a:gd name="T35" fmla="*/ 249 h 1367"/>
                <a:gd name="T36" fmla="*/ 316 w 983"/>
                <a:gd name="T37" fmla="*/ 291 h 1367"/>
                <a:gd name="T38" fmla="*/ 311 w 983"/>
                <a:gd name="T39" fmla="*/ 475 h 1367"/>
                <a:gd name="T40" fmla="*/ 339 w 983"/>
                <a:gd name="T41" fmla="*/ 576 h 1367"/>
                <a:gd name="T42" fmla="*/ 444 w 983"/>
                <a:gd name="T43" fmla="*/ 576 h 1367"/>
                <a:gd name="T44" fmla="*/ 472 w 983"/>
                <a:gd name="T45" fmla="*/ 653 h 1367"/>
                <a:gd name="T46" fmla="*/ 472 w 983"/>
                <a:gd name="T47" fmla="*/ 671 h 1367"/>
                <a:gd name="T48" fmla="*/ 444 w 983"/>
                <a:gd name="T49" fmla="*/ 671 h 1367"/>
                <a:gd name="T50" fmla="*/ 409 w 983"/>
                <a:gd name="T51" fmla="*/ 671 h 1367"/>
                <a:gd name="T52" fmla="*/ 357 w 983"/>
                <a:gd name="T53" fmla="*/ 671 h 1367"/>
                <a:gd name="T54" fmla="*/ 288 w 983"/>
                <a:gd name="T55" fmla="*/ 677 h 1367"/>
                <a:gd name="T56" fmla="*/ 247 w 983"/>
                <a:gd name="T57" fmla="*/ 677 h 1367"/>
                <a:gd name="T58" fmla="*/ 132 w 983"/>
                <a:gd name="T59" fmla="*/ 677 h 1367"/>
                <a:gd name="T60" fmla="*/ 0 w 983"/>
                <a:gd name="T61" fmla="*/ 671 h 1367"/>
                <a:gd name="T62" fmla="*/ 6 w 983"/>
                <a:gd name="T63" fmla="*/ 629 h 136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983"/>
                <a:gd name="T97" fmla="*/ 0 h 1367"/>
                <a:gd name="T98" fmla="*/ 983 w 983"/>
                <a:gd name="T99" fmla="*/ 1367 h 136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983" h="1367">
                  <a:moveTo>
                    <a:pt x="0" y="1248"/>
                  </a:moveTo>
                  <a:lnTo>
                    <a:pt x="0" y="1152"/>
                  </a:lnTo>
                  <a:lnTo>
                    <a:pt x="12" y="1152"/>
                  </a:lnTo>
                  <a:lnTo>
                    <a:pt x="12" y="960"/>
                  </a:lnTo>
                  <a:lnTo>
                    <a:pt x="108" y="960"/>
                  </a:lnTo>
                  <a:lnTo>
                    <a:pt x="108" y="756"/>
                  </a:lnTo>
                  <a:lnTo>
                    <a:pt x="156" y="756"/>
                  </a:lnTo>
                  <a:lnTo>
                    <a:pt x="156" y="683"/>
                  </a:lnTo>
                  <a:lnTo>
                    <a:pt x="167" y="683"/>
                  </a:lnTo>
                  <a:lnTo>
                    <a:pt x="192" y="683"/>
                  </a:lnTo>
                  <a:lnTo>
                    <a:pt x="204" y="683"/>
                  </a:lnTo>
                  <a:lnTo>
                    <a:pt x="204" y="455"/>
                  </a:lnTo>
                  <a:lnTo>
                    <a:pt x="204" y="263"/>
                  </a:lnTo>
                  <a:lnTo>
                    <a:pt x="204" y="48"/>
                  </a:lnTo>
                  <a:lnTo>
                    <a:pt x="215" y="48"/>
                  </a:lnTo>
                  <a:lnTo>
                    <a:pt x="215" y="0"/>
                  </a:lnTo>
                  <a:lnTo>
                    <a:pt x="240" y="0"/>
                  </a:lnTo>
                  <a:lnTo>
                    <a:pt x="252" y="0"/>
                  </a:lnTo>
                  <a:lnTo>
                    <a:pt x="300" y="0"/>
                  </a:lnTo>
                  <a:lnTo>
                    <a:pt x="323" y="0"/>
                  </a:lnTo>
                  <a:lnTo>
                    <a:pt x="336" y="0"/>
                  </a:lnTo>
                  <a:lnTo>
                    <a:pt x="348" y="0"/>
                  </a:lnTo>
                  <a:lnTo>
                    <a:pt x="371" y="0"/>
                  </a:lnTo>
                  <a:lnTo>
                    <a:pt x="432" y="0"/>
                  </a:lnTo>
                  <a:lnTo>
                    <a:pt x="444" y="0"/>
                  </a:lnTo>
                  <a:lnTo>
                    <a:pt x="503" y="0"/>
                  </a:lnTo>
                  <a:lnTo>
                    <a:pt x="515" y="0"/>
                  </a:lnTo>
                  <a:lnTo>
                    <a:pt x="528" y="0"/>
                  </a:lnTo>
                  <a:lnTo>
                    <a:pt x="551" y="0"/>
                  </a:lnTo>
                  <a:lnTo>
                    <a:pt x="599" y="0"/>
                  </a:lnTo>
                  <a:lnTo>
                    <a:pt x="599" y="60"/>
                  </a:lnTo>
                  <a:lnTo>
                    <a:pt x="599" y="455"/>
                  </a:lnTo>
                  <a:lnTo>
                    <a:pt x="611" y="468"/>
                  </a:lnTo>
                  <a:lnTo>
                    <a:pt x="636" y="455"/>
                  </a:lnTo>
                  <a:lnTo>
                    <a:pt x="647" y="455"/>
                  </a:lnTo>
                  <a:lnTo>
                    <a:pt x="647" y="503"/>
                  </a:lnTo>
                  <a:lnTo>
                    <a:pt x="647" y="551"/>
                  </a:lnTo>
                  <a:lnTo>
                    <a:pt x="659" y="587"/>
                  </a:lnTo>
                  <a:lnTo>
                    <a:pt x="659" y="960"/>
                  </a:lnTo>
                  <a:lnTo>
                    <a:pt x="647" y="960"/>
                  </a:lnTo>
                  <a:lnTo>
                    <a:pt x="647" y="1163"/>
                  </a:lnTo>
                  <a:lnTo>
                    <a:pt x="707" y="1163"/>
                  </a:lnTo>
                  <a:lnTo>
                    <a:pt x="780" y="1163"/>
                  </a:lnTo>
                  <a:lnTo>
                    <a:pt x="924" y="1163"/>
                  </a:lnTo>
                  <a:lnTo>
                    <a:pt x="983" y="1163"/>
                  </a:lnTo>
                  <a:lnTo>
                    <a:pt x="983" y="1319"/>
                  </a:lnTo>
                  <a:lnTo>
                    <a:pt x="983" y="1344"/>
                  </a:lnTo>
                  <a:lnTo>
                    <a:pt x="983" y="1355"/>
                  </a:lnTo>
                  <a:lnTo>
                    <a:pt x="935" y="1355"/>
                  </a:lnTo>
                  <a:lnTo>
                    <a:pt x="924" y="1355"/>
                  </a:lnTo>
                  <a:lnTo>
                    <a:pt x="876" y="1355"/>
                  </a:lnTo>
                  <a:lnTo>
                    <a:pt x="851" y="1355"/>
                  </a:lnTo>
                  <a:lnTo>
                    <a:pt x="828" y="1355"/>
                  </a:lnTo>
                  <a:lnTo>
                    <a:pt x="743" y="1355"/>
                  </a:lnTo>
                  <a:lnTo>
                    <a:pt x="672" y="1367"/>
                  </a:lnTo>
                  <a:lnTo>
                    <a:pt x="599" y="1367"/>
                  </a:lnTo>
                  <a:lnTo>
                    <a:pt x="540" y="1355"/>
                  </a:lnTo>
                  <a:lnTo>
                    <a:pt x="515" y="1367"/>
                  </a:lnTo>
                  <a:lnTo>
                    <a:pt x="444" y="1367"/>
                  </a:lnTo>
                  <a:lnTo>
                    <a:pt x="275" y="1367"/>
                  </a:lnTo>
                  <a:lnTo>
                    <a:pt x="215" y="1355"/>
                  </a:lnTo>
                  <a:lnTo>
                    <a:pt x="0" y="1355"/>
                  </a:lnTo>
                  <a:lnTo>
                    <a:pt x="12" y="1355"/>
                  </a:lnTo>
                  <a:lnTo>
                    <a:pt x="12" y="1271"/>
                  </a:lnTo>
                  <a:lnTo>
                    <a:pt x="0" y="1248"/>
                  </a:lnTo>
                  <a:close/>
                </a:path>
              </a:pathLst>
            </a:custGeom>
            <a:solidFill>
              <a:schemeClr val="accent1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7" name="Freeform 202"/>
            <p:cNvSpPr>
              <a:spLocks/>
            </p:cNvSpPr>
            <p:nvPr/>
          </p:nvSpPr>
          <p:spPr bwMode="auto">
            <a:xfrm>
              <a:off x="2892" y="2629"/>
              <a:ext cx="327" cy="595"/>
            </a:xfrm>
            <a:custGeom>
              <a:avLst/>
              <a:gdLst>
                <a:gd name="T0" fmla="*/ 0 w 684"/>
                <a:gd name="T1" fmla="*/ 48 h 1199"/>
                <a:gd name="T2" fmla="*/ 0 w 684"/>
                <a:gd name="T3" fmla="*/ 244 h 1199"/>
                <a:gd name="T4" fmla="*/ 6 w 684"/>
                <a:gd name="T5" fmla="*/ 250 h 1199"/>
                <a:gd name="T6" fmla="*/ 18 w 684"/>
                <a:gd name="T7" fmla="*/ 244 h 1199"/>
                <a:gd name="T8" fmla="*/ 23 w 684"/>
                <a:gd name="T9" fmla="*/ 244 h 1199"/>
                <a:gd name="T10" fmla="*/ 23 w 684"/>
                <a:gd name="T11" fmla="*/ 267 h 1199"/>
                <a:gd name="T12" fmla="*/ 23 w 684"/>
                <a:gd name="T13" fmla="*/ 291 h 1199"/>
                <a:gd name="T14" fmla="*/ 29 w 684"/>
                <a:gd name="T15" fmla="*/ 309 h 1199"/>
                <a:gd name="T16" fmla="*/ 29 w 684"/>
                <a:gd name="T17" fmla="*/ 494 h 1199"/>
                <a:gd name="T18" fmla="*/ 23 w 684"/>
                <a:gd name="T19" fmla="*/ 494 h 1199"/>
                <a:gd name="T20" fmla="*/ 23 w 684"/>
                <a:gd name="T21" fmla="*/ 595 h 1199"/>
                <a:gd name="T22" fmla="*/ 52 w 684"/>
                <a:gd name="T23" fmla="*/ 595 h 1199"/>
                <a:gd name="T24" fmla="*/ 87 w 684"/>
                <a:gd name="T25" fmla="*/ 595 h 1199"/>
                <a:gd name="T26" fmla="*/ 87 w 684"/>
                <a:gd name="T27" fmla="*/ 494 h 1199"/>
                <a:gd name="T28" fmla="*/ 132 w 684"/>
                <a:gd name="T29" fmla="*/ 494 h 1199"/>
                <a:gd name="T30" fmla="*/ 132 w 684"/>
                <a:gd name="T31" fmla="*/ 399 h 1199"/>
                <a:gd name="T32" fmla="*/ 155 w 684"/>
                <a:gd name="T33" fmla="*/ 399 h 1199"/>
                <a:gd name="T34" fmla="*/ 178 w 684"/>
                <a:gd name="T35" fmla="*/ 399 h 1199"/>
                <a:gd name="T36" fmla="*/ 178 w 684"/>
                <a:gd name="T37" fmla="*/ 369 h 1199"/>
                <a:gd name="T38" fmla="*/ 207 w 684"/>
                <a:gd name="T39" fmla="*/ 369 h 1199"/>
                <a:gd name="T40" fmla="*/ 224 w 684"/>
                <a:gd name="T41" fmla="*/ 369 h 1199"/>
                <a:gd name="T42" fmla="*/ 224 w 684"/>
                <a:gd name="T43" fmla="*/ 345 h 1199"/>
                <a:gd name="T44" fmla="*/ 247 w 684"/>
                <a:gd name="T45" fmla="*/ 345 h 1199"/>
                <a:gd name="T46" fmla="*/ 270 w 684"/>
                <a:gd name="T47" fmla="*/ 345 h 1199"/>
                <a:gd name="T48" fmla="*/ 270 w 684"/>
                <a:gd name="T49" fmla="*/ 250 h 1199"/>
                <a:gd name="T50" fmla="*/ 275 w 684"/>
                <a:gd name="T51" fmla="*/ 250 h 1199"/>
                <a:gd name="T52" fmla="*/ 275 w 684"/>
                <a:gd name="T53" fmla="*/ 196 h 1199"/>
                <a:gd name="T54" fmla="*/ 293 w 684"/>
                <a:gd name="T55" fmla="*/ 196 h 1199"/>
                <a:gd name="T56" fmla="*/ 293 w 684"/>
                <a:gd name="T57" fmla="*/ 148 h 1199"/>
                <a:gd name="T58" fmla="*/ 298 w 684"/>
                <a:gd name="T59" fmla="*/ 148 h 1199"/>
                <a:gd name="T60" fmla="*/ 327 w 684"/>
                <a:gd name="T61" fmla="*/ 148 h 1199"/>
                <a:gd name="T62" fmla="*/ 327 w 684"/>
                <a:gd name="T63" fmla="*/ 101 h 1199"/>
                <a:gd name="T64" fmla="*/ 258 w 684"/>
                <a:gd name="T65" fmla="*/ 101 h 1199"/>
                <a:gd name="T66" fmla="*/ 258 w 684"/>
                <a:gd name="T67" fmla="*/ 48 h 1199"/>
                <a:gd name="T68" fmla="*/ 235 w 684"/>
                <a:gd name="T69" fmla="*/ 48 h 1199"/>
                <a:gd name="T70" fmla="*/ 235 w 684"/>
                <a:gd name="T71" fmla="*/ 0 h 1199"/>
                <a:gd name="T72" fmla="*/ 224 w 684"/>
                <a:gd name="T73" fmla="*/ 0 h 1199"/>
                <a:gd name="T74" fmla="*/ 212 w 684"/>
                <a:gd name="T75" fmla="*/ 0 h 1199"/>
                <a:gd name="T76" fmla="*/ 207 w 684"/>
                <a:gd name="T77" fmla="*/ 0 h 1199"/>
                <a:gd name="T78" fmla="*/ 196 w 684"/>
                <a:gd name="T79" fmla="*/ 0 h 1199"/>
                <a:gd name="T80" fmla="*/ 189 w 684"/>
                <a:gd name="T81" fmla="*/ 0 h 1199"/>
                <a:gd name="T82" fmla="*/ 178 w 684"/>
                <a:gd name="T83" fmla="*/ 0 h 1199"/>
                <a:gd name="T84" fmla="*/ 166 w 684"/>
                <a:gd name="T85" fmla="*/ 0 h 1199"/>
                <a:gd name="T86" fmla="*/ 161 w 684"/>
                <a:gd name="T87" fmla="*/ 0 h 1199"/>
                <a:gd name="T88" fmla="*/ 155 w 684"/>
                <a:gd name="T89" fmla="*/ 0 h 1199"/>
                <a:gd name="T90" fmla="*/ 150 w 684"/>
                <a:gd name="T91" fmla="*/ 0 h 1199"/>
                <a:gd name="T92" fmla="*/ 138 w 684"/>
                <a:gd name="T93" fmla="*/ 0 h 1199"/>
                <a:gd name="T94" fmla="*/ 109 w 684"/>
                <a:gd name="T95" fmla="*/ 0 h 1199"/>
                <a:gd name="T96" fmla="*/ 104 w 684"/>
                <a:gd name="T97" fmla="*/ 0 h 1199"/>
                <a:gd name="T98" fmla="*/ 87 w 684"/>
                <a:gd name="T99" fmla="*/ 0 h 1199"/>
                <a:gd name="T100" fmla="*/ 81 w 684"/>
                <a:gd name="T101" fmla="*/ 0 h 1199"/>
                <a:gd name="T102" fmla="*/ 75 w 684"/>
                <a:gd name="T103" fmla="*/ 0 h 1199"/>
                <a:gd name="T104" fmla="*/ 69 w 684"/>
                <a:gd name="T105" fmla="*/ 0 h 1199"/>
                <a:gd name="T106" fmla="*/ 64 w 684"/>
                <a:gd name="T107" fmla="*/ 0 h 1199"/>
                <a:gd name="T108" fmla="*/ 58 w 684"/>
                <a:gd name="T109" fmla="*/ 0 h 1199"/>
                <a:gd name="T110" fmla="*/ 52 w 684"/>
                <a:gd name="T111" fmla="*/ 0 h 1199"/>
                <a:gd name="T112" fmla="*/ 46 w 684"/>
                <a:gd name="T113" fmla="*/ 0 h 1199"/>
                <a:gd name="T114" fmla="*/ 41 w 684"/>
                <a:gd name="T115" fmla="*/ 0 h 1199"/>
                <a:gd name="T116" fmla="*/ 23 w 684"/>
                <a:gd name="T117" fmla="*/ 0 h 1199"/>
                <a:gd name="T118" fmla="*/ 12 w 684"/>
                <a:gd name="T119" fmla="*/ 0 h 1199"/>
                <a:gd name="T120" fmla="*/ 0 w 684"/>
                <a:gd name="T121" fmla="*/ 0 h 1199"/>
                <a:gd name="T122" fmla="*/ 0 w 684"/>
                <a:gd name="T123" fmla="*/ 18 h 1199"/>
                <a:gd name="T124" fmla="*/ 0 w 684"/>
                <a:gd name="T125" fmla="*/ 48 h 119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4"/>
                <a:gd name="T190" fmla="*/ 0 h 1199"/>
                <a:gd name="T191" fmla="*/ 684 w 684"/>
                <a:gd name="T192" fmla="*/ 1199 h 119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4" h="1199">
                  <a:moveTo>
                    <a:pt x="0" y="96"/>
                  </a:moveTo>
                  <a:lnTo>
                    <a:pt x="0" y="491"/>
                  </a:lnTo>
                  <a:lnTo>
                    <a:pt x="12" y="504"/>
                  </a:lnTo>
                  <a:lnTo>
                    <a:pt x="37" y="491"/>
                  </a:lnTo>
                  <a:lnTo>
                    <a:pt x="48" y="491"/>
                  </a:lnTo>
                  <a:lnTo>
                    <a:pt x="48" y="539"/>
                  </a:lnTo>
                  <a:lnTo>
                    <a:pt x="48" y="587"/>
                  </a:lnTo>
                  <a:lnTo>
                    <a:pt x="60" y="623"/>
                  </a:lnTo>
                  <a:lnTo>
                    <a:pt x="60" y="996"/>
                  </a:lnTo>
                  <a:lnTo>
                    <a:pt x="48" y="996"/>
                  </a:lnTo>
                  <a:lnTo>
                    <a:pt x="48" y="1199"/>
                  </a:lnTo>
                  <a:lnTo>
                    <a:pt x="108" y="1199"/>
                  </a:lnTo>
                  <a:lnTo>
                    <a:pt x="181" y="1199"/>
                  </a:lnTo>
                  <a:lnTo>
                    <a:pt x="181" y="996"/>
                  </a:lnTo>
                  <a:lnTo>
                    <a:pt x="277" y="996"/>
                  </a:lnTo>
                  <a:lnTo>
                    <a:pt x="277" y="804"/>
                  </a:lnTo>
                  <a:lnTo>
                    <a:pt x="325" y="804"/>
                  </a:lnTo>
                  <a:lnTo>
                    <a:pt x="373" y="804"/>
                  </a:lnTo>
                  <a:lnTo>
                    <a:pt x="373" y="744"/>
                  </a:lnTo>
                  <a:lnTo>
                    <a:pt x="432" y="744"/>
                  </a:lnTo>
                  <a:lnTo>
                    <a:pt x="469" y="744"/>
                  </a:lnTo>
                  <a:lnTo>
                    <a:pt x="469" y="696"/>
                  </a:lnTo>
                  <a:lnTo>
                    <a:pt x="517" y="696"/>
                  </a:lnTo>
                  <a:lnTo>
                    <a:pt x="565" y="696"/>
                  </a:lnTo>
                  <a:lnTo>
                    <a:pt x="565" y="504"/>
                  </a:lnTo>
                  <a:lnTo>
                    <a:pt x="576" y="504"/>
                  </a:lnTo>
                  <a:lnTo>
                    <a:pt x="576" y="395"/>
                  </a:lnTo>
                  <a:lnTo>
                    <a:pt x="613" y="395"/>
                  </a:lnTo>
                  <a:lnTo>
                    <a:pt x="613" y="299"/>
                  </a:lnTo>
                  <a:lnTo>
                    <a:pt x="624" y="299"/>
                  </a:lnTo>
                  <a:lnTo>
                    <a:pt x="684" y="299"/>
                  </a:lnTo>
                  <a:lnTo>
                    <a:pt x="684" y="203"/>
                  </a:lnTo>
                  <a:lnTo>
                    <a:pt x="540" y="203"/>
                  </a:lnTo>
                  <a:lnTo>
                    <a:pt x="540" y="96"/>
                  </a:lnTo>
                  <a:lnTo>
                    <a:pt x="492" y="96"/>
                  </a:lnTo>
                  <a:lnTo>
                    <a:pt x="492" y="0"/>
                  </a:lnTo>
                  <a:lnTo>
                    <a:pt x="469" y="0"/>
                  </a:lnTo>
                  <a:lnTo>
                    <a:pt x="444" y="0"/>
                  </a:lnTo>
                  <a:lnTo>
                    <a:pt x="432" y="0"/>
                  </a:lnTo>
                  <a:lnTo>
                    <a:pt x="409" y="0"/>
                  </a:lnTo>
                  <a:lnTo>
                    <a:pt x="396" y="0"/>
                  </a:lnTo>
                  <a:lnTo>
                    <a:pt x="373" y="0"/>
                  </a:lnTo>
                  <a:lnTo>
                    <a:pt x="348" y="0"/>
                  </a:lnTo>
                  <a:lnTo>
                    <a:pt x="336" y="0"/>
                  </a:lnTo>
                  <a:lnTo>
                    <a:pt x="325" y="0"/>
                  </a:lnTo>
                  <a:lnTo>
                    <a:pt x="313" y="0"/>
                  </a:lnTo>
                  <a:lnTo>
                    <a:pt x="288" y="0"/>
                  </a:lnTo>
                  <a:lnTo>
                    <a:pt x="229" y="0"/>
                  </a:lnTo>
                  <a:lnTo>
                    <a:pt x="217" y="0"/>
                  </a:lnTo>
                  <a:lnTo>
                    <a:pt x="181" y="0"/>
                  </a:lnTo>
                  <a:lnTo>
                    <a:pt x="169" y="0"/>
                  </a:lnTo>
                  <a:lnTo>
                    <a:pt x="156" y="0"/>
                  </a:lnTo>
                  <a:lnTo>
                    <a:pt x="144" y="0"/>
                  </a:lnTo>
                  <a:lnTo>
                    <a:pt x="133" y="0"/>
                  </a:lnTo>
                  <a:lnTo>
                    <a:pt x="121" y="0"/>
                  </a:lnTo>
                  <a:lnTo>
                    <a:pt x="108" y="0"/>
                  </a:lnTo>
                  <a:lnTo>
                    <a:pt x="96" y="0"/>
                  </a:lnTo>
                  <a:lnTo>
                    <a:pt x="85" y="0"/>
                  </a:lnTo>
                  <a:lnTo>
                    <a:pt x="48" y="0"/>
                  </a:lnTo>
                  <a:lnTo>
                    <a:pt x="25" y="0"/>
                  </a:lnTo>
                  <a:lnTo>
                    <a:pt x="0" y="0"/>
                  </a:lnTo>
                  <a:lnTo>
                    <a:pt x="0" y="36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8" name="Freeform 203"/>
            <p:cNvSpPr>
              <a:spLocks/>
            </p:cNvSpPr>
            <p:nvPr/>
          </p:nvSpPr>
          <p:spPr bwMode="auto">
            <a:xfrm>
              <a:off x="2892" y="2629"/>
              <a:ext cx="327" cy="595"/>
            </a:xfrm>
            <a:custGeom>
              <a:avLst/>
              <a:gdLst>
                <a:gd name="T0" fmla="*/ 0 w 684"/>
                <a:gd name="T1" fmla="*/ 48 h 1199"/>
                <a:gd name="T2" fmla="*/ 0 w 684"/>
                <a:gd name="T3" fmla="*/ 244 h 1199"/>
                <a:gd name="T4" fmla="*/ 6 w 684"/>
                <a:gd name="T5" fmla="*/ 250 h 1199"/>
                <a:gd name="T6" fmla="*/ 18 w 684"/>
                <a:gd name="T7" fmla="*/ 244 h 1199"/>
                <a:gd name="T8" fmla="*/ 23 w 684"/>
                <a:gd name="T9" fmla="*/ 244 h 1199"/>
                <a:gd name="T10" fmla="*/ 23 w 684"/>
                <a:gd name="T11" fmla="*/ 267 h 1199"/>
                <a:gd name="T12" fmla="*/ 23 w 684"/>
                <a:gd name="T13" fmla="*/ 291 h 1199"/>
                <a:gd name="T14" fmla="*/ 29 w 684"/>
                <a:gd name="T15" fmla="*/ 309 h 1199"/>
                <a:gd name="T16" fmla="*/ 29 w 684"/>
                <a:gd name="T17" fmla="*/ 494 h 1199"/>
                <a:gd name="T18" fmla="*/ 23 w 684"/>
                <a:gd name="T19" fmla="*/ 494 h 1199"/>
                <a:gd name="T20" fmla="*/ 23 w 684"/>
                <a:gd name="T21" fmla="*/ 595 h 1199"/>
                <a:gd name="T22" fmla="*/ 52 w 684"/>
                <a:gd name="T23" fmla="*/ 595 h 1199"/>
                <a:gd name="T24" fmla="*/ 87 w 684"/>
                <a:gd name="T25" fmla="*/ 595 h 1199"/>
                <a:gd name="T26" fmla="*/ 87 w 684"/>
                <a:gd name="T27" fmla="*/ 494 h 1199"/>
                <a:gd name="T28" fmla="*/ 132 w 684"/>
                <a:gd name="T29" fmla="*/ 494 h 1199"/>
                <a:gd name="T30" fmla="*/ 132 w 684"/>
                <a:gd name="T31" fmla="*/ 399 h 1199"/>
                <a:gd name="T32" fmla="*/ 155 w 684"/>
                <a:gd name="T33" fmla="*/ 399 h 1199"/>
                <a:gd name="T34" fmla="*/ 178 w 684"/>
                <a:gd name="T35" fmla="*/ 399 h 1199"/>
                <a:gd name="T36" fmla="*/ 178 w 684"/>
                <a:gd name="T37" fmla="*/ 369 h 1199"/>
                <a:gd name="T38" fmla="*/ 207 w 684"/>
                <a:gd name="T39" fmla="*/ 369 h 1199"/>
                <a:gd name="T40" fmla="*/ 224 w 684"/>
                <a:gd name="T41" fmla="*/ 369 h 1199"/>
                <a:gd name="T42" fmla="*/ 224 w 684"/>
                <a:gd name="T43" fmla="*/ 345 h 1199"/>
                <a:gd name="T44" fmla="*/ 247 w 684"/>
                <a:gd name="T45" fmla="*/ 345 h 1199"/>
                <a:gd name="T46" fmla="*/ 270 w 684"/>
                <a:gd name="T47" fmla="*/ 345 h 1199"/>
                <a:gd name="T48" fmla="*/ 270 w 684"/>
                <a:gd name="T49" fmla="*/ 250 h 1199"/>
                <a:gd name="T50" fmla="*/ 275 w 684"/>
                <a:gd name="T51" fmla="*/ 250 h 1199"/>
                <a:gd name="T52" fmla="*/ 275 w 684"/>
                <a:gd name="T53" fmla="*/ 196 h 1199"/>
                <a:gd name="T54" fmla="*/ 293 w 684"/>
                <a:gd name="T55" fmla="*/ 196 h 1199"/>
                <a:gd name="T56" fmla="*/ 293 w 684"/>
                <a:gd name="T57" fmla="*/ 148 h 1199"/>
                <a:gd name="T58" fmla="*/ 298 w 684"/>
                <a:gd name="T59" fmla="*/ 148 h 1199"/>
                <a:gd name="T60" fmla="*/ 327 w 684"/>
                <a:gd name="T61" fmla="*/ 148 h 1199"/>
                <a:gd name="T62" fmla="*/ 327 w 684"/>
                <a:gd name="T63" fmla="*/ 101 h 1199"/>
                <a:gd name="T64" fmla="*/ 258 w 684"/>
                <a:gd name="T65" fmla="*/ 101 h 1199"/>
                <a:gd name="T66" fmla="*/ 258 w 684"/>
                <a:gd name="T67" fmla="*/ 48 h 1199"/>
                <a:gd name="T68" fmla="*/ 235 w 684"/>
                <a:gd name="T69" fmla="*/ 48 h 1199"/>
                <a:gd name="T70" fmla="*/ 235 w 684"/>
                <a:gd name="T71" fmla="*/ 0 h 1199"/>
                <a:gd name="T72" fmla="*/ 224 w 684"/>
                <a:gd name="T73" fmla="*/ 0 h 1199"/>
                <a:gd name="T74" fmla="*/ 212 w 684"/>
                <a:gd name="T75" fmla="*/ 0 h 1199"/>
                <a:gd name="T76" fmla="*/ 207 w 684"/>
                <a:gd name="T77" fmla="*/ 0 h 1199"/>
                <a:gd name="T78" fmla="*/ 196 w 684"/>
                <a:gd name="T79" fmla="*/ 0 h 1199"/>
                <a:gd name="T80" fmla="*/ 189 w 684"/>
                <a:gd name="T81" fmla="*/ 0 h 1199"/>
                <a:gd name="T82" fmla="*/ 178 w 684"/>
                <a:gd name="T83" fmla="*/ 0 h 1199"/>
                <a:gd name="T84" fmla="*/ 166 w 684"/>
                <a:gd name="T85" fmla="*/ 0 h 1199"/>
                <a:gd name="T86" fmla="*/ 161 w 684"/>
                <a:gd name="T87" fmla="*/ 0 h 1199"/>
                <a:gd name="T88" fmla="*/ 155 w 684"/>
                <a:gd name="T89" fmla="*/ 0 h 1199"/>
                <a:gd name="T90" fmla="*/ 150 w 684"/>
                <a:gd name="T91" fmla="*/ 0 h 1199"/>
                <a:gd name="T92" fmla="*/ 138 w 684"/>
                <a:gd name="T93" fmla="*/ 0 h 1199"/>
                <a:gd name="T94" fmla="*/ 109 w 684"/>
                <a:gd name="T95" fmla="*/ 0 h 1199"/>
                <a:gd name="T96" fmla="*/ 104 w 684"/>
                <a:gd name="T97" fmla="*/ 0 h 1199"/>
                <a:gd name="T98" fmla="*/ 87 w 684"/>
                <a:gd name="T99" fmla="*/ 0 h 1199"/>
                <a:gd name="T100" fmla="*/ 81 w 684"/>
                <a:gd name="T101" fmla="*/ 0 h 1199"/>
                <a:gd name="T102" fmla="*/ 75 w 684"/>
                <a:gd name="T103" fmla="*/ 0 h 1199"/>
                <a:gd name="T104" fmla="*/ 69 w 684"/>
                <a:gd name="T105" fmla="*/ 0 h 1199"/>
                <a:gd name="T106" fmla="*/ 64 w 684"/>
                <a:gd name="T107" fmla="*/ 0 h 1199"/>
                <a:gd name="T108" fmla="*/ 58 w 684"/>
                <a:gd name="T109" fmla="*/ 0 h 1199"/>
                <a:gd name="T110" fmla="*/ 52 w 684"/>
                <a:gd name="T111" fmla="*/ 0 h 1199"/>
                <a:gd name="T112" fmla="*/ 46 w 684"/>
                <a:gd name="T113" fmla="*/ 0 h 1199"/>
                <a:gd name="T114" fmla="*/ 41 w 684"/>
                <a:gd name="T115" fmla="*/ 0 h 1199"/>
                <a:gd name="T116" fmla="*/ 23 w 684"/>
                <a:gd name="T117" fmla="*/ 0 h 1199"/>
                <a:gd name="T118" fmla="*/ 12 w 684"/>
                <a:gd name="T119" fmla="*/ 0 h 1199"/>
                <a:gd name="T120" fmla="*/ 0 w 684"/>
                <a:gd name="T121" fmla="*/ 0 h 1199"/>
                <a:gd name="T122" fmla="*/ 0 w 684"/>
                <a:gd name="T123" fmla="*/ 18 h 1199"/>
                <a:gd name="T124" fmla="*/ 0 w 684"/>
                <a:gd name="T125" fmla="*/ 48 h 119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4"/>
                <a:gd name="T190" fmla="*/ 0 h 1199"/>
                <a:gd name="T191" fmla="*/ 684 w 684"/>
                <a:gd name="T192" fmla="*/ 1199 h 119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4" h="1199">
                  <a:moveTo>
                    <a:pt x="0" y="96"/>
                  </a:moveTo>
                  <a:lnTo>
                    <a:pt x="0" y="491"/>
                  </a:lnTo>
                  <a:lnTo>
                    <a:pt x="12" y="504"/>
                  </a:lnTo>
                  <a:lnTo>
                    <a:pt x="37" y="491"/>
                  </a:lnTo>
                  <a:lnTo>
                    <a:pt x="48" y="491"/>
                  </a:lnTo>
                  <a:lnTo>
                    <a:pt x="48" y="539"/>
                  </a:lnTo>
                  <a:lnTo>
                    <a:pt x="48" y="587"/>
                  </a:lnTo>
                  <a:lnTo>
                    <a:pt x="60" y="623"/>
                  </a:lnTo>
                  <a:lnTo>
                    <a:pt x="60" y="996"/>
                  </a:lnTo>
                  <a:lnTo>
                    <a:pt x="48" y="996"/>
                  </a:lnTo>
                  <a:lnTo>
                    <a:pt x="48" y="1199"/>
                  </a:lnTo>
                  <a:lnTo>
                    <a:pt x="108" y="1199"/>
                  </a:lnTo>
                  <a:lnTo>
                    <a:pt x="181" y="1199"/>
                  </a:lnTo>
                  <a:lnTo>
                    <a:pt x="181" y="996"/>
                  </a:lnTo>
                  <a:lnTo>
                    <a:pt x="277" y="996"/>
                  </a:lnTo>
                  <a:lnTo>
                    <a:pt x="277" y="804"/>
                  </a:lnTo>
                  <a:lnTo>
                    <a:pt x="325" y="804"/>
                  </a:lnTo>
                  <a:lnTo>
                    <a:pt x="373" y="804"/>
                  </a:lnTo>
                  <a:lnTo>
                    <a:pt x="373" y="744"/>
                  </a:lnTo>
                  <a:lnTo>
                    <a:pt x="432" y="744"/>
                  </a:lnTo>
                  <a:lnTo>
                    <a:pt x="469" y="744"/>
                  </a:lnTo>
                  <a:lnTo>
                    <a:pt x="469" y="696"/>
                  </a:lnTo>
                  <a:lnTo>
                    <a:pt x="517" y="696"/>
                  </a:lnTo>
                  <a:lnTo>
                    <a:pt x="565" y="696"/>
                  </a:lnTo>
                  <a:lnTo>
                    <a:pt x="565" y="504"/>
                  </a:lnTo>
                  <a:lnTo>
                    <a:pt x="576" y="504"/>
                  </a:lnTo>
                  <a:lnTo>
                    <a:pt x="576" y="395"/>
                  </a:lnTo>
                  <a:lnTo>
                    <a:pt x="613" y="395"/>
                  </a:lnTo>
                  <a:lnTo>
                    <a:pt x="613" y="299"/>
                  </a:lnTo>
                  <a:lnTo>
                    <a:pt x="624" y="299"/>
                  </a:lnTo>
                  <a:lnTo>
                    <a:pt x="684" y="299"/>
                  </a:lnTo>
                  <a:lnTo>
                    <a:pt x="684" y="203"/>
                  </a:lnTo>
                  <a:lnTo>
                    <a:pt x="540" y="203"/>
                  </a:lnTo>
                  <a:lnTo>
                    <a:pt x="540" y="96"/>
                  </a:lnTo>
                  <a:lnTo>
                    <a:pt x="492" y="96"/>
                  </a:lnTo>
                  <a:lnTo>
                    <a:pt x="492" y="0"/>
                  </a:lnTo>
                  <a:lnTo>
                    <a:pt x="469" y="0"/>
                  </a:lnTo>
                  <a:lnTo>
                    <a:pt x="444" y="0"/>
                  </a:lnTo>
                  <a:lnTo>
                    <a:pt x="432" y="0"/>
                  </a:lnTo>
                  <a:lnTo>
                    <a:pt x="409" y="0"/>
                  </a:lnTo>
                  <a:lnTo>
                    <a:pt x="396" y="0"/>
                  </a:lnTo>
                  <a:lnTo>
                    <a:pt x="373" y="0"/>
                  </a:lnTo>
                  <a:lnTo>
                    <a:pt x="348" y="0"/>
                  </a:lnTo>
                  <a:lnTo>
                    <a:pt x="336" y="0"/>
                  </a:lnTo>
                  <a:lnTo>
                    <a:pt x="325" y="0"/>
                  </a:lnTo>
                  <a:lnTo>
                    <a:pt x="313" y="0"/>
                  </a:lnTo>
                  <a:lnTo>
                    <a:pt x="288" y="0"/>
                  </a:lnTo>
                  <a:lnTo>
                    <a:pt x="229" y="0"/>
                  </a:lnTo>
                  <a:lnTo>
                    <a:pt x="217" y="0"/>
                  </a:lnTo>
                  <a:lnTo>
                    <a:pt x="181" y="0"/>
                  </a:lnTo>
                  <a:lnTo>
                    <a:pt x="169" y="0"/>
                  </a:lnTo>
                  <a:lnTo>
                    <a:pt x="156" y="0"/>
                  </a:lnTo>
                  <a:lnTo>
                    <a:pt x="144" y="0"/>
                  </a:lnTo>
                  <a:lnTo>
                    <a:pt x="133" y="0"/>
                  </a:lnTo>
                  <a:lnTo>
                    <a:pt x="121" y="0"/>
                  </a:lnTo>
                  <a:lnTo>
                    <a:pt x="108" y="0"/>
                  </a:lnTo>
                  <a:lnTo>
                    <a:pt x="96" y="0"/>
                  </a:lnTo>
                  <a:lnTo>
                    <a:pt x="85" y="0"/>
                  </a:lnTo>
                  <a:lnTo>
                    <a:pt x="48" y="0"/>
                  </a:lnTo>
                  <a:lnTo>
                    <a:pt x="25" y="0"/>
                  </a:lnTo>
                  <a:lnTo>
                    <a:pt x="0" y="0"/>
                  </a:lnTo>
                  <a:lnTo>
                    <a:pt x="0" y="36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chemeClr val="accent1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9" name="Freeform 204"/>
            <p:cNvSpPr>
              <a:spLocks/>
            </p:cNvSpPr>
            <p:nvPr/>
          </p:nvSpPr>
          <p:spPr bwMode="auto">
            <a:xfrm>
              <a:off x="2229" y="1793"/>
              <a:ext cx="530" cy="499"/>
            </a:xfrm>
            <a:custGeom>
              <a:avLst/>
              <a:gdLst>
                <a:gd name="T0" fmla="*/ 7 w 1106"/>
                <a:gd name="T1" fmla="*/ 285 h 1008"/>
                <a:gd name="T2" fmla="*/ 18 w 1106"/>
                <a:gd name="T3" fmla="*/ 285 h 1008"/>
                <a:gd name="T4" fmla="*/ 12 w 1106"/>
                <a:gd name="T5" fmla="*/ 297 h 1008"/>
                <a:gd name="T6" fmla="*/ 23 w 1106"/>
                <a:gd name="T7" fmla="*/ 291 h 1008"/>
                <a:gd name="T8" fmla="*/ 30 w 1106"/>
                <a:gd name="T9" fmla="*/ 297 h 1008"/>
                <a:gd name="T10" fmla="*/ 30 w 1106"/>
                <a:gd name="T11" fmla="*/ 297 h 1008"/>
                <a:gd name="T12" fmla="*/ 41 w 1106"/>
                <a:gd name="T13" fmla="*/ 315 h 1008"/>
                <a:gd name="T14" fmla="*/ 58 w 1106"/>
                <a:gd name="T15" fmla="*/ 327 h 1008"/>
                <a:gd name="T16" fmla="*/ 99 w 1106"/>
                <a:gd name="T17" fmla="*/ 344 h 1008"/>
                <a:gd name="T18" fmla="*/ 191 w 1106"/>
                <a:gd name="T19" fmla="*/ 399 h 1008"/>
                <a:gd name="T20" fmla="*/ 335 w 1106"/>
                <a:gd name="T21" fmla="*/ 392 h 1008"/>
                <a:gd name="T22" fmla="*/ 364 w 1106"/>
                <a:gd name="T23" fmla="*/ 351 h 1008"/>
                <a:gd name="T24" fmla="*/ 364 w 1106"/>
                <a:gd name="T25" fmla="*/ 362 h 1008"/>
                <a:gd name="T26" fmla="*/ 358 w 1106"/>
                <a:gd name="T27" fmla="*/ 375 h 1008"/>
                <a:gd name="T28" fmla="*/ 364 w 1106"/>
                <a:gd name="T29" fmla="*/ 392 h 1008"/>
                <a:gd name="T30" fmla="*/ 387 w 1106"/>
                <a:gd name="T31" fmla="*/ 392 h 1008"/>
                <a:gd name="T32" fmla="*/ 404 w 1106"/>
                <a:gd name="T33" fmla="*/ 399 h 1008"/>
                <a:gd name="T34" fmla="*/ 427 w 1106"/>
                <a:gd name="T35" fmla="*/ 410 h 1008"/>
                <a:gd name="T36" fmla="*/ 438 w 1106"/>
                <a:gd name="T37" fmla="*/ 422 h 1008"/>
                <a:gd name="T38" fmla="*/ 450 w 1106"/>
                <a:gd name="T39" fmla="*/ 439 h 1008"/>
                <a:gd name="T40" fmla="*/ 467 w 1106"/>
                <a:gd name="T41" fmla="*/ 446 h 1008"/>
                <a:gd name="T42" fmla="*/ 478 w 1106"/>
                <a:gd name="T43" fmla="*/ 446 h 1008"/>
                <a:gd name="T44" fmla="*/ 490 w 1106"/>
                <a:gd name="T45" fmla="*/ 457 h 1008"/>
                <a:gd name="T46" fmla="*/ 490 w 1106"/>
                <a:gd name="T47" fmla="*/ 475 h 1008"/>
                <a:gd name="T48" fmla="*/ 501 w 1106"/>
                <a:gd name="T49" fmla="*/ 487 h 1008"/>
                <a:gd name="T50" fmla="*/ 513 w 1106"/>
                <a:gd name="T51" fmla="*/ 487 h 1008"/>
                <a:gd name="T52" fmla="*/ 524 w 1106"/>
                <a:gd name="T53" fmla="*/ 494 h 1008"/>
                <a:gd name="T54" fmla="*/ 478 w 1106"/>
                <a:gd name="T55" fmla="*/ 344 h 1008"/>
                <a:gd name="T56" fmla="*/ 473 w 1106"/>
                <a:gd name="T57" fmla="*/ 256 h 1008"/>
                <a:gd name="T58" fmla="*/ 530 w 1106"/>
                <a:gd name="T59" fmla="*/ 190 h 1008"/>
                <a:gd name="T60" fmla="*/ 484 w 1106"/>
                <a:gd name="T61" fmla="*/ 101 h 1008"/>
                <a:gd name="T62" fmla="*/ 444 w 1106"/>
                <a:gd name="T63" fmla="*/ 95 h 1008"/>
                <a:gd name="T64" fmla="*/ 438 w 1106"/>
                <a:gd name="T65" fmla="*/ 90 h 1008"/>
                <a:gd name="T66" fmla="*/ 421 w 1106"/>
                <a:gd name="T67" fmla="*/ 90 h 1008"/>
                <a:gd name="T68" fmla="*/ 415 w 1106"/>
                <a:gd name="T69" fmla="*/ 83 h 1008"/>
                <a:gd name="T70" fmla="*/ 404 w 1106"/>
                <a:gd name="T71" fmla="*/ 71 h 1008"/>
                <a:gd name="T72" fmla="*/ 387 w 1106"/>
                <a:gd name="T73" fmla="*/ 71 h 1008"/>
                <a:gd name="T74" fmla="*/ 381 w 1106"/>
                <a:gd name="T75" fmla="*/ 59 h 1008"/>
                <a:gd name="T76" fmla="*/ 381 w 1106"/>
                <a:gd name="T77" fmla="*/ 48 h 1008"/>
                <a:gd name="T78" fmla="*/ 387 w 1106"/>
                <a:gd name="T79" fmla="*/ 24 h 1008"/>
                <a:gd name="T80" fmla="*/ 404 w 1106"/>
                <a:gd name="T81" fmla="*/ 12 h 1008"/>
                <a:gd name="T82" fmla="*/ 242 w 1106"/>
                <a:gd name="T83" fmla="*/ 0 h 1008"/>
                <a:gd name="T84" fmla="*/ 145 w 1106"/>
                <a:gd name="T85" fmla="*/ 0 h 1008"/>
                <a:gd name="T86" fmla="*/ 115 w 1106"/>
                <a:gd name="T87" fmla="*/ 48 h 1008"/>
                <a:gd name="T88" fmla="*/ 58 w 1106"/>
                <a:gd name="T89" fmla="*/ 48 h 1008"/>
                <a:gd name="T90" fmla="*/ 46 w 1106"/>
                <a:gd name="T91" fmla="*/ 101 h 1008"/>
                <a:gd name="T92" fmla="*/ 35 w 1106"/>
                <a:gd name="T93" fmla="*/ 106 h 1008"/>
                <a:gd name="T94" fmla="*/ 23 w 1106"/>
                <a:gd name="T95" fmla="*/ 106 h 1008"/>
                <a:gd name="T96" fmla="*/ 7 w 1106"/>
                <a:gd name="T97" fmla="*/ 101 h 100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6"/>
                <a:gd name="T148" fmla="*/ 0 h 1008"/>
                <a:gd name="T149" fmla="*/ 1106 w 1106"/>
                <a:gd name="T150" fmla="*/ 1008 h 100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6" h="1008">
                  <a:moveTo>
                    <a:pt x="0" y="229"/>
                  </a:moveTo>
                  <a:lnTo>
                    <a:pt x="0" y="517"/>
                  </a:lnTo>
                  <a:lnTo>
                    <a:pt x="0" y="576"/>
                  </a:lnTo>
                  <a:lnTo>
                    <a:pt x="14" y="576"/>
                  </a:lnTo>
                  <a:lnTo>
                    <a:pt x="25" y="576"/>
                  </a:lnTo>
                  <a:lnTo>
                    <a:pt x="14" y="576"/>
                  </a:lnTo>
                  <a:lnTo>
                    <a:pt x="25" y="576"/>
                  </a:lnTo>
                  <a:lnTo>
                    <a:pt x="37" y="576"/>
                  </a:lnTo>
                  <a:lnTo>
                    <a:pt x="37" y="588"/>
                  </a:lnTo>
                  <a:lnTo>
                    <a:pt x="25" y="588"/>
                  </a:lnTo>
                  <a:lnTo>
                    <a:pt x="37" y="588"/>
                  </a:lnTo>
                  <a:lnTo>
                    <a:pt x="25" y="599"/>
                  </a:lnTo>
                  <a:lnTo>
                    <a:pt x="37" y="599"/>
                  </a:lnTo>
                  <a:lnTo>
                    <a:pt x="48" y="599"/>
                  </a:lnTo>
                  <a:lnTo>
                    <a:pt x="37" y="588"/>
                  </a:lnTo>
                  <a:lnTo>
                    <a:pt x="48" y="588"/>
                  </a:lnTo>
                  <a:lnTo>
                    <a:pt x="37" y="588"/>
                  </a:lnTo>
                  <a:lnTo>
                    <a:pt x="48" y="588"/>
                  </a:lnTo>
                  <a:lnTo>
                    <a:pt x="62" y="588"/>
                  </a:lnTo>
                  <a:lnTo>
                    <a:pt x="62" y="599"/>
                  </a:lnTo>
                  <a:lnTo>
                    <a:pt x="48" y="599"/>
                  </a:lnTo>
                  <a:lnTo>
                    <a:pt x="62" y="599"/>
                  </a:lnTo>
                  <a:lnTo>
                    <a:pt x="62" y="613"/>
                  </a:lnTo>
                  <a:lnTo>
                    <a:pt x="62" y="599"/>
                  </a:lnTo>
                  <a:lnTo>
                    <a:pt x="73" y="613"/>
                  </a:lnTo>
                  <a:lnTo>
                    <a:pt x="73" y="624"/>
                  </a:lnTo>
                  <a:lnTo>
                    <a:pt x="85" y="624"/>
                  </a:lnTo>
                  <a:lnTo>
                    <a:pt x="85" y="636"/>
                  </a:lnTo>
                  <a:lnTo>
                    <a:pt x="96" y="636"/>
                  </a:lnTo>
                  <a:lnTo>
                    <a:pt x="96" y="647"/>
                  </a:lnTo>
                  <a:lnTo>
                    <a:pt x="121" y="647"/>
                  </a:lnTo>
                  <a:lnTo>
                    <a:pt x="121" y="661"/>
                  </a:lnTo>
                  <a:lnTo>
                    <a:pt x="133" y="661"/>
                  </a:lnTo>
                  <a:lnTo>
                    <a:pt x="133" y="647"/>
                  </a:lnTo>
                  <a:lnTo>
                    <a:pt x="206" y="647"/>
                  </a:lnTo>
                  <a:lnTo>
                    <a:pt x="206" y="695"/>
                  </a:lnTo>
                  <a:lnTo>
                    <a:pt x="206" y="901"/>
                  </a:lnTo>
                  <a:lnTo>
                    <a:pt x="313" y="901"/>
                  </a:lnTo>
                  <a:lnTo>
                    <a:pt x="398" y="901"/>
                  </a:lnTo>
                  <a:lnTo>
                    <a:pt x="398" y="805"/>
                  </a:lnTo>
                  <a:lnTo>
                    <a:pt x="457" y="805"/>
                  </a:lnTo>
                  <a:lnTo>
                    <a:pt x="601" y="805"/>
                  </a:lnTo>
                  <a:lnTo>
                    <a:pt x="601" y="791"/>
                  </a:lnTo>
                  <a:lnTo>
                    <a:pt x="699" y="791"/>
                  </a:lnTo>
                  <a:lnTo>
                    <a:pt x="699" y="695"/>
                  </a:lnTo>
                  <a:lnTo>
                    <a:pt x="759" y="695"/>
                  </a:lnTo>
                  <a:lnTo>
                    <a:pt x="770" y="709"/>
                  </a:lnTo>
                  <a:lnTo>
                    <a:pt x="759" y="709"/>
                  </a:lnTo>
                  <a:lnTo>
                    <a:pt x="770" y="709"/>
                  </a:lnTo>
                  <a:lnTo>
                    <a:pt x="759" y="709"/>
                  </a:lnTo>
                  <a:lnTo>
                    <a:pt x="759" y="720"/>
                  </a:lnTo>
                  <a:lnTo>
                    <a:pt x="759" y="732"/>
                  </a:lnTo>
                  <a:lnTo>
                    <a:pt x="759" y="743"/>
                  </a:lnTo>
                  <a:lnTo>
                    <a:pt x="770" y="743"/>
                  </a:lnTo>
                  <a:lnTo>
                    <a:pt x="759" y="757"/>
                  </a:lnTo>
                  <a:lnTo>
                    <a:pt x="747" y="757"/>
                  </a:lnTo>
                  <a:lnTo>
                    <a:pt x="747" y="768"/>
                  </a:lnTo>
                  <a:lnTo>
                    <a:pt x="747" y="780"/>
                  </a:lnTo>
                  <a:lnTo>
                    <a:pt x="759" y="780"/>
                  </a:lnTo>
                  <a:lnTo>
                    <a:pt x="759" y="791"/>
                  </a:lnTo>
                  <a:lnTo>
                    <a:pt x="770" y="791"/>
                  </a:lnTo>
                  <a:lnTo>
                    <a:pt x="783" y="791"/>
                  </a:lnTo>
                  <a:lnTo>
                    <a:pt x="795" y="791"/>
                  </a:lnTo>
                  <a:lnTo>
                    <a:pt x="807" y="791"/>
                  </a:lnTo>
                  <a:lnTo>
                    <a:pt x="818" y="791"/>
                  </a:lnTo>
                  <a:lnTo>
                    <a:pt x="831" y="791"/>
                  </a:lnTo>
                  <a:lnTo>
                    <a:pt x="831" y="805"/>
                  </a:lnTo>
                  <a:lnTo>
                    <a:pt x="843" y="805"/>
                  </a:lnTo>
                  <a:lnTo>
                    <a:pt x="855" y="805"/>
                  </a:lnTo>
                  <a:lnTo>
                    <a:pt x="866" y="816"/>
                  </a:lnTo>
                  <a:lnTo>
                    <a:pt x="879" y="816"/>
                  </a:lnTo>
                  <a:lnTo>
                    <a:pt x="891" y="828"/>
                  </a:lnTo>
                  <a:lnTo>
                    <a:pt x="902" y="828"/>
                  </a:lnTo>
                  <a:lnTo>
                    <a:pt x="902" y="839"/>
                  </a:lnTo>
                  <a:lnTo>
                    <a:pt x="914" y="839"/>
                  </a:lnTo>
                  <a:lnTo>
                    <a:pt x="914" y="853"/>
                  </a:lnTo>
                  <a:lnTo>
                    <a:pt x="927" y="864"/>
                  </a:lnTo>
                  <a:lnTo>
                    <a:pt x="939" y="864"/>
                  </a:lnTo>
                  <a:lnTo>
                    <a:pt x="939" y="876"/>
                  </a:lnTo>
                  <a:lnTo>
                    <a:pt x="939" y="887"/>
                  </a:lnTo>
                  <a:lnTo>
                    <a:pt x="950" y="887"/>
                  </a:lnTo>
                  <a:lnTo>
                    <a:pt x="950" y="901"/>
                  </a:lnTo>
                  <a:lnTo>
                    <a:pt x="962" y="901"/>
                  </a:lnTo>
                  <a:lnTo>
                    <a:pt x="975" y="901"/>
                  </a:lnTo>
                  <a:lnTo>
                    <a:pt x="975" y="912"/>
                  </a:lnTo>
                  <a:lnTo>
                    <a:pt x="987" y="912"/>
                  </a:lnTo>
                  <a:lnTo>
                    <a:pt x="987" y="901"/>
                  </a:lnTo>
                  <a:lnTo>
                    <a:pt x="998" y="901"/>
                  </a:lnTo>
                  <a:lnTo>
                    <a:pt x="998" y="912"/>
                  </a:lnTo>
                  <a:lnTo>
                    <a:pt x="1010" y="912"/>
                  </a:lnTo>
                  <a:lnTo>
                    <a:pt x="1010" y="924"/>
                  </a:lnTo>
                  <a:lnTo>
                    <a:pt x="1023" y="924"/>
                  </a:lnTo>
                  <a:lnTo>
                    <a:pt x="1010" y="935"/>
                  </a:lnTo>
                  <a:lnTo>
                    <a:pt x="1010" y="949"/>
                  </a:lnTo>
                  <a:lnTo>
                    <a:pt x="1023" y="949"/>
                  </a:lnTo>
                  <a:lnTo>
                    <a:pt x="1023" y="960"/>
                  </a:lnTo>
                  <a:lnTo>
                    <a:pt x="1010" y="972"/>
                  </a:lnTo>
                  <a:lnTo>
                    <a:pt x="1023" y="972"/>
                  </a:lnTo>
                  <a:lnTo>
                    <a:pt x="1035" y="972"/>
                  </a:lnTo>
                  <a:lnTo>
                    <a:pt x="1046" y="983"/>
                  </a:lnTo>
                  <a:lnTo>
                    <a:pt x="1058" y="983"/>
                  </a:lnTo>
                  <a:lnTo>
                    <a:pt x="1058" y="972"/>
                  </a:lnTo>
                  <a:lnTo>
                    <a:pt x="1058" y="983"/>
                  </a:lnTo>
                  <a:lnTo>
                    <a:pt x="1071" y="983"/>
                  </a:lnTo>
                  <a:lnTo>
                    <a:pt x="1083" y="997"/>
                  </a:lnTo>
                  <a:lnTo>
                    <a:pt x="1083" y="1008"/>
                  </a:lnTo>
                  <a:lnTo>
                    <a:pt x="1094" y="1008"/>
                  </a:lnTo>
                  <a:lnTo>
                    <a:pt x="1094" y="997"/>
                  </a:lnTo>
                  <a:lnTo>
                    <a:pt x="1094" y="983"/>
                  </a:lnTo>
                  <a:lnTo>
                    <a:pt x="1106" y="983"/>
                  </a:lnTo>
                  <a:lnTo>
                    <a:pt x="1106" y="695"/>
                  </a:lnTo>
                  <a:lnTo>
                    <a:pt x="998" y="695"/>
                  </a:lnTo>
                  <a:lnTo>
                    <a:pt x="1010" y="528"/>
                  </a:lnTo>
                  <a:lnTo>
                    <a:pt x="998" y="528"/>
                  </a:lnTo>
                  <a:lnTo>
                    <a:pt x="998" y="517"/>
                  </a:lnTo>
                  <a:lnTo>
                    <a:pt x="987" y="517"/>
                  </a:lnTo>
                  <a:lnTo>
                    <a:pt x="987" y="444"/>
                  </a:lnTo>
                  <a:lnTo>
                    <a:pt x="998" y="455"/>
                  </a:lnTo>
                  <a:lnTo>
                    <a:pt x="1010" y="384"/>
                  </a:lnTo>
                  <a:lnTo>
                    <a:pt x="1106" y="384"/>
                  </a:lnTo>
                  <a:lnTo>
                    <a:pt x="1106" y="325"/>
                  </a:lnTo>
                  <a:lnTo>
                    <a:pt x="1106" y="288"/>
                  </a:lnTo>
                  <a:lnTo>
                    <a:pt x="1010" y="288"/>
                  </a:lnTo>
                  <a:lnTo>
                    <a:pt x="1010" y="204"/>
                  </a:lnTo>
                  <a:lnTo>
                    <a:pt x="927" y="204"/>
                  </a:lnTo>
                  <a:lnTo>
                    <a:pt x="939" y="204"/>
                  </a:lnTo>
                  <a:lnTo>
                    <a:pt x="939" y="192"/>
                  </a:lnTo>
                  <a:lnTo>
                    <a:pt x="927" y="192"/>
                  </a:lnTo>
                  <a:lnTo>
                    <a:pt x="927" y="181"/>
                  </a:lnTo>
                  <a:lnTo>
                    <a:pt x="914" y="181"/>
                  </a:lnTo>
                  <a:lnTo>
                    <a:pt x="914" y="167"/>
                  </a:lnTo>
                  <a:lnTo>
                    <a:pt x="914" y="181"/>
                  </a:lnTo>
                  <a:lnTo>
                    <a:pt x="914" y="167"/>
                  </a:lnTo>
                  <a:lnTo>
                    <a:pt x="902" y="181"/>
                  </a:lnTo>
                  <a:lnTo>
                    <a:pt x="891" y="181"/>
                  </a:lnTo>
                  <a:lnTo>
                    <a:pt x="879" y="181"/>
                  </a:lnTo>
                  <a:lnTo>
                    <a:pt x="879" y="167"/>
                  </a:lnTo>
                  <a:lnTo>
                    <a:pt x="879" y="181"/>
                  </a:lnTo>
                  <a:lnTo>
                    <a:pt x="879" y="167"/>
                  </a:lnTo>
                  <a:lnTo>
                    <a:pt x="866" y="167"/>
                  </a:lnTo>
                  <a:lnTo>
                    <a:pt x="866" y="156"/>
                  </a:lnTo>
                  <a:lnTo>
                    <a:pt x="855" y="156"/>
                  </a:lnTo>
                  <a:lnTo>
                    <a:pt x="855" y="144"/>
                  </a:lnTo>
                  <a:lnTo>
                    <a:pt x="843" y="144"/>
                  </a:lnTo>
                  <a:lnTo>
                    <a:pt x="831" y="144"/>
                  </a:lnTo>
                  <a:lnTo>
                    <a:pt x="818" y="144"/>
                  </a:lnTo>
                  <a:lnTo>
                    <a:pt x="807" y="133"/>
                  </a:lnTo>
                  <a:lnTo>
                    <a:pt x="807" y="144"/>
                  </a:lnTo>
                  <a:lnTo>
                    <a:pt x="807" y="133"/>
                  </a:lnTo>
                  <a:lnTo>
                    <a:pt x="795" y="120"/>
                  </a:lnTo>
                  <a:lnTo>
                    <a:pt x="795" y="133"/>
                  </a:lnTo>
                  <a:lnTo>
                    <a:pt x="795" y="120"/>
                  </a:lnTo>
                  <a:lnTo>
                    <a:pt x="783" y="120"/>
                  </a:lnTo>
                  <a:lnTo>
                    <a:pt x="783" y="108"/>
                  </a:lnTo>
                  <a:lnTo>
                    <a:pt x="783" y="96"/>
                  </a:lnTo>
                  <a:lnTo>
                    <a:pt x="795" y="96"/>
                  </a:lnTo>
                  <a:lnTo>
                    <a:pt x="795" y="85"/>
                  </a:lnTo>
                  <a:lnTo>
                    <a:pt x="807" y="72"/>
                  </a:lnTo>
                  <a:lnTo>
                    <a:pt x="807" y="60"/>
                  </a:lnTo>
                  <a:lnTo>
                    <a:pt x="807" y="48"/>
                  </a:lnTo>
                  <a:lnTo>
                    <a:pt x="818" y="48"/>
                  </a:lnTo>
                  <a:lnTo>
                    <a:pt x="818" y="37"/>
                  </a:lnTo>
                  <a:lnTo>
                    <a:pt x="831" y="24"/>
                  </a:lnTo>
                  <a:lnTo>
                    <a:pt x="843" y="24"/>
                  </a:lnTo>
                  <a:lnTo>
                    <a:pt x="843" y="12"/>
                  </a:lnTo>
                  <a:lnTo>
                    <a:pt x="843" y="0"/>
                  </a:lnTo>
                  <a:lnTo>
                    <a:pt x="626" y="0"/>
                  </a:lnTo>
                  <a:lnTo>
                    <a:pt x="505" y="0"/>
                  </a:lnTo>
                  <a:lnTo>
                    <a:pt x="432" y="0"/>
                  </a:lnTo>
                  <a:lnTo>
                    <a:pt x="398" y="0"/>
                  </a:lnTo>
                  <a:lnTo>
                    <a:pt x="373" y="0"/>
                  </a:lnTo>
                  <a:lnTo>
                    <a:pt x="302" y="0"/>
                  </a:lnTo>
                  <a:lnTo>
                    <a:pt x="302" y="72"/>
                  </a:lnTo>
                  <a:lnTo>
                    <a:pt x="302" y="96"/>
                  </a:lnTo>
                  <a:lnTo>
                    <a:pt x="288" y="96"/>
                  </a:lnTo>
                  <a:lnTo>
                    <a:pt x="240" y="96"/>
                  </a:lnTo>
                  <a:lnTo>
                    <a:pt x="229" y="96"/>
                  </a:lnTo>
                  <a:lnTo>
                    <a:pt x="206" y="96"/>
                  </a:lnTo>
                  <a:lnTo>
                    <a:pt x="181" y="96"/>
                  </a:lnTo>
                  <a:lnTo>
                    <a:pt x="121" y="96"/>
                  </a:lnTo>
                  <a:lnTo>
                    <a:pt x="96" y="96"/>
                  </a:lnTo>
                  <a:lnTo>
                    <a:pt x="96" y="120"/>
                  </a:lnTo>
                  <a:lnTo>
                    <a:pt x="96" y="181"/>
                  </a:lnTo>
                  <a:lnTo>
                    <a:pt x="96" y="204"/>
                  </a:lnTo>
                  <a:lnTo>
                    <a:pt x="96" y="229"/>
                  </a:lnTo>
                  <a:lnTo>
                    <a:pt x="85" y="229"/>
                  </a:lnTo>
                  <a:lnTo>
                    <a:pt x="85" y="215"/>
                  </a:lnTo>
                  <a:lnTo>
                    <a:pt x="73" y="215"/>
                  </a:lnTo>
                  <a:lnTo>
                    <a:pt x="73" y="229"/>
                  </a:lnTo>
                  <a:lnTo>
                    <a:pt x="73" y="215"/>
                  </a:lnTo>
                  <a:lnTo>
                    <a:pt x="62" y="215"/>
                  </a:lnTo>
                  <a:lnTo>
                    <a:pt x="48" y="215"/>
                  </a:lnTo>
                  <a:lnTo>
                    <a:pt x="37" y="215"/>
                  </a:lnTo>
                  <a:lnTo>
                    <a:pt x="25" y="215"/>
                  </a:lnTo>
                  <a:lnTo>
                    <a:pt x="25" y="204"/>
                  </a:lnTo>
                  <a:lnTo>
                    <a:pt x="14" y="204"/>
                  </a:lnTo>
                  <a:lnTo>
                    <a:pt x="0" y="204"/>
                  </a:lnTo>
                  <a:lnTo>
                    <a:pt x="0" y="229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0" name="Freeform 205"/>
            <p:cNvSpPr>
              <a:spLocks/>
            </p:cNvSpPr>
            <p:nvPr/>
          </p:nvSpPr>
          <p:spPr bwMode="auto">
            <a:xfrm>
              <a:off x="2229" y="1793"/>
              <a:ext cx="530" cy="499"/>
            </a:xfrm>
            <a:custGeom>
              <a:avLst/>
              <a:gdLst>
                <a:gd name="T0" fmla="*/ 7 w 1106"/>
                <a:gd name="T1" fmla="*/ 285 h 1008"/>
                <a:gd name="T2" fmla="*/ 18 w 1106"/>
                <a:gd name="T3" fmla="*/ 285 h 1008"/>
                <a:gd name="T4" fmla="*/ 12 w 1106"/>
                <a:gd name="T5" fmla="*/ 297 h 1008"/>
                <a:gd name="T6" fmla="*/ 23 w 1106"/>
                <a:gd name="T7" fmla="*/ 291 h 1008"/>
                <a:gd name="T8" fmla="*/ 30 w 1106"/>
                <a:gd name="T9" fmla="*/ 297 h 1008"/>
                <a:gd name="T10" fmla="*/ 30 w 1106"/>
                <a:gd name="T11" fmla="*/ 297 h 1008"/>
                <a:gd name="T12" fmla="*/ 41 w 1106"/>
                <a:gd name="T13" fmla="*/ 315 h 1008"/>
                <a:gd name="T14" fmla="*/ 58 w 1106"/>
                <a:gd name="T15" fmla="*/ 327 h 1008"/>
                <a:gd name="T16" fmla="*/ 99 w 1106"/>
                <a:gd name="T17" fmla="*/ 344 h 1008"/>
                <a:gd name="T18" fmla="*/ 191 w 1106"/>
                <a:gd name="T19" fmla="*/ 399 h 1008"/>
                <a:gd name="T20" fmla="*/ 335 w 1106"/>
                <a:gd name="T21" fmla="*/ 392 h 1008"/>
                <a:gd name="T22" fmla="*/ 364 w 1106"/>
                <a:gd name="T23" fmla="*/ 351 h 1008"/>
                <a:gd name="T24" fmla="*/ 364 w 1106"/>
                <a:gd name="T25" fmla="*/ 362 h 1008"/>
                <a:gd name="T26" fmla="*/ 358 w 1106"/>
                <a:gd name="T27" fmla="*/ 375 h 1008"/>
                <a:gd name="T28" fmla="*/ 364 w 1106"/>
                <a:gd name="T29" fmla="*/ 392 h 1008"/>
                <a:gd name="T30" fmla="*/ 387 w 1106"/>
                <a:gd name="T31" fmla="*/ 392 h 1008"/>
                <a:gd name="T32" fmla="*/ 404 w 1106"/>
                <a:gd name="T33" fmla="*/ 399 h 1008"/>
                <a:gd name="T34" fmla="*/ 427 w 1106"/>
                <a:gd name="T35" fmla="*/ 410 h 1008"/>
                <a:gd name="T36" fmla="*/ 438 w 1106"/>
                <a:gd name="T37" fmla="*/ 422 h 1008"/>
                <a:gd name="T38" fmla="*/ 450 w 1106"/>
                <a:gd name="T39" fmla="*/ 439 h 1008"/>
                <a:gd name="T40" fmla="*/ 467 w 1106"/>
                <a:gd name="T41" fmla="*/ 446 h 1008"/>
                <a:gd name="T42" fmla="*/ 478 w 1106"/>
                <a:gd name="T43" fmla="*/ 446 h 1008"/>
                <a:gd name="T44" fmla="*/ 490 w 1106"/>
                <a:gd name="T45" fmla="*/ 457 h 1008"/>
                <a:gd name="T46" fmla="*/ 490 w 1106"/>
                <a:gd name="T47" fmla="*/ 475 h 1008"/>
                <a:gd name="T48" fmla="*/ 501 w 1106"/>
                <a:gd name="T49" fmla="*/ 487 h 1008"/>
                <a:gd name="T50" fmla="*/ 513 w 1106"/>
                <a:gd name="T51" fmla="*/ 487 h 1008"/>
                <a:gd name="T52" fmla="*/ 524 w 1106"/>
                <a:gd name="T53" fmla="*/ 494 h 1008"/>
                <a:gd name="T54" fmla="*/ 478 w 1106"/>
                <a:gd name="T55" fmla="*/ 344 h 1008"/>
                <a:gd name="T56" fmla="*/ 473 w 1106"/>
                <a:gd name="T57" fmla="*/ 256 h 1008"/>
                <a:gd name="T58" fmla="*/ 530 w 1106"/>
                <a:gd name="T59" fmla="*/ 190 h 1008"/>
                <a:gd name="T60" fmla="*/ 484 w 1106"/>
                <a:gd name="T61" fmla="*/ 101 h 1008"/>
                <a:gd name="T62" fmla="*/ 444 w 1106"/>
                <a:gd name="T63" fmla="*/ 95 h 1008"/>
                <a:gd name="T64" fmla="*/ 438 w 1106"/>
                <a:gd name="T65" fmla="*/ 90 h 1008"/>
                <a:gd name="T66" fmla="*/ 421 w 1106"/>
                <a:gd name="T67" fmla="*/ 90 h 1008"/>
                <a:gd name="T68" fmla="*/ 415 w 1106"/>
                <a:gd name="T69" fmla="*/ 83 h 1008"/>
                <a:gd name="T70" fmla="*/ 404 w 1106"/>
                <a:gd name="T71" fmla="*/ 71 h 1008"/>
                <a:gd name="T72" fmla="*/ 387 w 1106"/>
                <a:gd name="T73" fmla="*/ 71 h 1008"/>
                <a:gd name="T74" fmla="*/ 381 w 1106"/>
                <a:gd name="T75" fmla="*/ 59 h 1008"/>
                <a:gd name="T76" fmla="*/ 381 w 1106"/>
                <a:gd name="T77" fmla="*/ 48 h 1008"/>
                <a:gd name="T78" fmla="*/ 387 w 1106"/>
                <a:gd name="T79" fmla="*/ 24 h 1008"/>
                <a:gd name="T80" fmla="*/ 404 w 1106"/>
                <a:gd name="T81" fmla="*/ 12 h 1008"/>
                <a:gd name="T82" fmla="*/ 242 w 1106"/>
                <a:gd name="T83" fmla="*/ 0 h 1008"/>
                <a:gd name="T84" fmla="*/ 145 w 1106"/>
                <a:gd name="T85" fmla="*/ 0 h 1008"/>
                <a:gd name="T86" fmla="*/ 115 w 1106"/>
                <a:gd name="T87" fmla="*/ 48 h 1008"/>
                <a:gd name="T88" fmla="*/ 58 w 1106"/>
                <a:gd name="T89" fmla="*/ 48 h 1008"/>
                <a:gd name="T90" fmla="*/ 46 w 1106"/>
                <a:gd name="T91" fmla="*/ 101 h 1008"/>
                <a:gd name="T92" fmla="*/ 35 w 1106"/>
                <a:gd name="T93" fmla="*/ 106 h 1008"/>
                <a:gd name="T94" fmla="*/ 23 w 1106"/>
                <a:gd name="T95" fmla="*/ 106 h 1008"/>
                <a:gd name="T96" fmla="*/ 7 w 1106"/>
                <a:gd name="T97" fmla="*/ 101 h 100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6"/>
                <a:gd name="T148" fmla="*/ 0 h 1008"/>
                <a:gd name="T149" fmla="*/ 1106 w 1106"/>
                <a:gd name="T150" fmla="*/ 1008 h 100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6" h="1008">
                  <a:moveTo>
                    <a:pt x="0" y="229"/>
                  </a:moveTo>
                  <a:lnTo>
                    <a:pt x="0" y="517"/>
                  </a:lnTo>
                  <a:lnTo>
                    <a:pt x="0" y="576"/>
                  </a:lnTo>
                  <a:lnTo>
                    <a:pt x="14" y="576"/>
                  </a:lnTo>
                  <a:lnTo>
                    <a:pt x="25" y="576"/>
                  </a:lnTo>
                  <a:lnTo>
                    <a:pt x="14" y="576"/>
                  </a:lnTo>
                  <a:lnTo>
                    <a:pt x="25" y="576"/>
                  </a:lnTo>
                  <a:lnTo>
                    <a:pt x="37" y="576"/>
                  </a:lnTo>
                  <a:lnTo>
                    <a:pt x="37" y="588"/>
                  </a:lnTo>
                  <a:lnTo>
                    <a:pt x="25" y="588"/>
                  </a:lnTo>
                  <a:lnTo>
                    <a:pt x="37" y="588"/>
                  </a:lnTo>
                  <a:lnTo>
                    <a:pt x="25" y="599"/>
                  </a:lnTo>
                  <a:lnTo>
                    <a:pt x="37" y="599"/>
                  </a:lnTo>
                  <a:lnTo>
                    <a:pt x="48" y="599"/>
                  </a:lnTo>
                  <a:lnTo>
                    <a:pt x="37" y="588"/>
                  </a:lnTo>
                  <a:lnTo>
                    <a:pt x="48" y="588"/>
                  </a:lnTo>
                  <a:lnTo>
                    <a:pt x="37" y="588"/>
                  </a:lnTo>
                  <a:lnTo>
                    <a:pt x="48" y="588"/>
                  </a:lnTo>
                  <a:lnTo>
                    <a:pt x="62" y="588"/>
                  </a:lnTo>
                  <a:lnTo>
                    <a:pt x="62" y="599"/>
                  </a:lnTo>
                  <a:lnTo>
                    <a:pt x="48" y="599"/>
                  </a:lnTo>
                  <a:lnTo>
                    <a:pt x="62" y="599"/>
                  </a:lnTo>
                  <a:lnTo>
                    <a:pt x="62" y="613"/>
                  </a:lnTo>
                  <a:lnTo>
                    <a:pt x="62" y="599"/>
                  </a:lnTo>
                  <a:lnTo>
                    <a:pt x="73" y="613"/>
                  </a:lnTo>
                  <a:lnTo>
                    <a:pt x="73" y="624"/>
                  </a:lnTo>
                  <a:lnTo>
                    <a:pt x="85" y="624"/>
                  </a:lnTo>
                  <a:lnTo>
                    <a:pt x="85" y="636"/>
                  </a:lnTo>
                  <a:lnTo>
                    <a:pt x="96" y="636"/>
                  </a:lnTo>
                  <a:lnTo>
                    <a:pt x="96" y="647"/>
                  </a:lnTo>
                  <a:lnTo>
                    <a:pt x="121" y="647"/>
                  </a:lnTo>
                  <a:lnTo>
                    <a:pt x="121" y="661"/>
                  </a:lnTo>
                  <a:lnTo>
                    <a:pt x="133" y="661"/>
                  </a:lnTo>
                  <a:lnTo>
                    <a:pt x="133" y="647"/>
                  </a:lnTo>
                  <a:lnTo>
                    <a:pt x="206" y="647"/>
                  </a:lnTo>
                  <a:lnTo>
                    <a:pt x="206" y="695"/>
                  </a:lnTo>
                  <a:lnTo>
                    <a:pt x="206" y="901"/>
                  </a:lnTo>
                  <a:lnTo>
                    <a:pt x="313" y="901"/>
                  </a:lnTo>
                  <a:lnTo>
                    <a:pt x="398" y="901"/>
                  </a:lnTo>
                  <a:lnTo>
                    <a:pt x="398" y="805"/>
                  </a:lnTo>
                  <a:lnTo>
                    <a:pt x="457" y="805"/>
                  </a:lnTo>
                  <a:lnTo>
                    <a:pt x="601" y="805"/>
                  </a:lnTo>
                  <a:lnTo>
                    <a:pt x="601" y="791"/>
                  </a:lnTo>
                  <a:lnTo>
                    <a:pt x="699" y="791"/>
                  </a:lnTo>
                  <a:lnTo>
                    <a:pt x="699" y="695"/>
                  </a:lnTo>
                  <a:lnTo>
                    <a:pt x="759" y="695"/>
                  </a:lnTo>
                  <a:lnTo>
                    <a:pt x="770" y="709"/>
                  </a:lnTo>
                  <a:lnTo>
                    <a:pt x="759" y="709"/>
                  </a:lnTo>
                  <a:lnTo>
                    <a:pt x="770" y="709"/>
                  </a:lnTo>
                  <a:lnTo>
                    <a:pt x="759" y="709"/>
                  </a:lnTo>
                  <a:lnTo>
                    <a:pt x="759" y="720"/>
                  </a:lnTo>
                  <a:lnTo>
                    <a:pt x="759" y="732"/>
                  </a:lnTo>
                  <a:lnTo>
                    <a:pt x="759" y="743"/>
                  </a:lnTo>
                  <a:lnTo>
                    <a:pt x="770" y="743"/>
                  </a:lnTo>
                  <a:lnTo>
                    <a:pt x="759" y="757"/>
                  </a:lnTo>
                  <a:lnTo>
                    <a:pt x="747" y="757"/>
                  </a:lnTo>
                  <a:lnTo>
                    <a:pt x="747" y="768"/>
                  </a:lnTo>
                  <a:lnTo>
                    <a:pt x="747" y="780"/>
                  </a:lnTo>
                  <a:lnTo>
                    <a:pt x="759" y="780"/>
                  </a:lnTo>
                  <a:lnTo>
                    <a:pt x="759" y="791"/>
                  </a:lnTo>
                  <a:lnTo>
                    <a:pt x="770" y="791"/>
                  </a:lnTo>
                  <a:lnTo>
                    <a:pt x="783" y="791"/>
                  </a:lnTo>
                  <a:lnTo>
                    <a:pt x="795" y="791"/>
                  </a:lnTo>
                  <a:lnTo>
                    <a:pt x="807" y="791"/>
                  </a:lnTo>
                  <a:lnTo>
                    <a:pt x="818" y="791"/>
                  </a:lnTo>
                  <a:lnTo>
                    <a:pt x="831" y="791"/>
                  </a:lnTo>
                  <a:lnTo>
                    <a:pt x="831" y="805"/>
                  </a:lnTo>
                  <a:lnTo>
                    <a:pt x="843" y="805"/>
                  </a:lnTo>
                  <a:lnTo>
                    <a:pt x="855" y="805"/>
                  </a:lnTo>
                  <a:lnTo>
                    <a:pt x="866" y="816"/>
                  </a:lnTo>
                  <a:lnTo>
                    <a:pt x="879" y="816"/>
                  </a:lnTo>
                  <a:lnTo>
                    <a:pt x="891" y="828"/>
                  </a:lnTo>
                  <a:lnTo>
                    <a:pt x="902" y="828"/>
                  </a:lnTo>
                  <a:lnTo>
                    <a:pt x="902" y="839"/>
                  </a:lnTo>
                  <a:lnTo>
                    <a:pt x="914" y="839"/>
                  </a:lnTo>
                  <a:lnTo>
                    <a:pt x="914" y="853"/>
                  </a:lnTo>
                  <a:lnTo>
                    <a:pt x="927" y="864"/>
                  </a:lnTo>
                  <a:lnTo>
                    <a:pt x="939" y="864"/>
                  </a:lnTo>
                  <a:lnTo>
                    <a:pt x="939" y="876"/>
                  </a:lnTo>
                  <a:lnTo>
                    <a:pt x="939" y="887"/>
                  </a:lnTo>
                  <a:lnTo>
                    <a:pt x="950" y="887"/>
                  </a:lnTo>
                  <a:lnTo>
                    <a:pt x="950" y="901"/>
                  </a:lnTo>
                  <a:lnTo>
                    <a:pt x="962" y="901"/>
                  </a:lnTo>
                  <a:lnTo>
                    <a:pt x="975" y="901"/>
                  </a:lnTo>
                  <a:lnTo>
                    <a:pt x="975" y="912"/>
                  </a:lnTo>
                  <a:lnTo>
                    <a:pt x="987" y="912"/>
                  </a:lnTo>
                  <a:lnTo>
                    <a:pt x="987" y="901"/>
                  </a:lnTo>
                  <a:lnTo>
                    <a:pt x="998" y="901"/>
                  </a:lnTo>
                  <a:lnTo>
                    <a:pt x="998" y="912"/>
                  </a:lnTo>
                  <a:lnTo>
                    <a:pt x="1010" y="912"/>
                  </a:lnTo>
                  <a:lnTo>
                    <a:pt x="1010" y="924"/>
                  </a:lnTo>
                  <a:lnTo>
                    <a:pt x="1023" y="924"/>
                  </a:lnTo>
                  <a:lnTo>
                    <a:pt x="1010" y="935"/>
                  </a:lnTo>
                  <a:lnTo>
                    <a:pt x="1010" y="949"/>
                  </a:lnTo>
                  <a:lnTo>
                    <a:pt x="1023" y="949"/>
                  </a:lnTo>
                  <a:lnTo>
                    <a:pt x="1023" y="960"/>
                  </a:lnTo>
                  <a:lnTo>
                    <a:pt x="1010" y="972"/>
                  </a:lnTo>
                  <a:lnTo>
                    <a:pt x="1023" y="972"/>
                  </a:lnTo>
                  <a:lnTo>
                    <a:pt x="1035" y="972"/>
                  </a:lnTo>
                  <a:lnTo>
                    <a:pt x="1046" y="983"/>
                  </a:lnTo>
                  <a:lnTo>
                    <a:pt x="1058" y="983"/>
                  </a:lnTo>
                  <a:lnTo>
                    <a:pt x="1058" y="972"/>
                  </a:lnTo>
                  <a:lnTo>
                    <a:pt x="1058" y="983"/>
                  </a:lnTo>
                  <a:lnTo>
                    <a:pt x="1071" y="983"/>
                  </a:lnTo>
                  <a:lnTo>
                    <a:pt x="1083" y="997"/>
                  </a:lnTo>
                  <a:lnTo>
                    <a:pt x="1083" y="1008"/>
                  </a:lnTo>
                  <a:lnTo>
                    <a:pt x="1094" y="1008"/>
                  </a:lnTo>
                  <a:lnTo>
                    <a:pt x="1094" y="997"/>
                  </a:lnTo>
                  <a:lnTo>
                    <a:pt x="1094" y="983"/>
                  </a:lnTo>
                  <a:lnTo>
                    <a:pt x="1106" y="983"/>
                  </a:lnTo>
                  <a:lnTo>
                    <a:pt x="1106" y="695"/>
                  </a:lnTo>
                  <a:lnTo>
                    <a:pt x="998" y="695"/>
                  </a:lnTo>
                  <a:lnTo>
                    <a:pt x="1010" y="528"/>
                  </a:lnTo>
                  <a:lnTo>
                    <a:pt x="998" y="528"/>
                  </a:lnTo>
                  <a:lnTo>
                    <a:pt x="998" y="517"/>
                  </a:lnTo>
                  <a:lnTo>
                    <a:pt x="987" y="517"/>
                  </a:lnTo>
                  <a:lnTo>
                    <a:pt x="987" y="444"/>
                  </a:lnTo>
                  <a:lnTo>
                    <a:pt x="998" y="455"/>
                  </a:lnTo>
                  <a:lnTo>
                    <a:pt x="1010" y="384"/>
                  </a:lnTo>
                  <a:lnTo>
                    <a:pt x="1106" y="384"/>
                  </a:lnTo>
                  <a:lnTo>
                    <a:pt x="1106" y="325"/>
                  </a:lnTo>
                  <a:lnTo>
                    <a:pt x="1106" y="288"/>
                  </a:lnTo>
                  <a:lnTo>
                    <a:pt x="1010" y="288"/>
                  </a:lnTo>
                  <a:lnTo>
                    <a:pt x="1010" y="204"/>
                  </a:lnTo>
                  <a:lnTo>
                    <a:pt x="927" y="204"/>
                  </a:lnTo>
                  <a:lnTo>
                    <a:pt x="939" y="204"/>
                  </a:lnTo>
                  <a:lnTo>
                    <a:pt x="939" y="192"/>
                  </a:lnTo>
                  <a:lnTo>
                    <a:pt x="927" y="192"/>
                  </a:lnTo>
                  <a:lnTo>
                    <a:pt x="927" y="181"/>
                  </a:lnTo>
                  <a:lnTo>
                    <a:pt x="914" y="181"/>
                  </a:lnTo>
                  <a:lnTo>
                    <a:pt x="914" y="167"/>
                  </a:lnTo>
                  <a:lnTo>
                    <a:pt x="914" y="181"/>
                  </a:lnTo>
                  <a:lnTo>
                    <a:pt x="914" y="167"/>
                  </a:lnTo>
                  <a:lnTo>
                    <a:pt x="902" y="181"/>
                  </a:lnTo>
                  <a:lnTo>
                    <a:pt x="891" y="181"/>
                  </a:lnTo>
                  <a:lnTo>
                    <a:pt x="879" y="181"/>
                  </a:lnTo>
                  <a:lnTo>
                    <a:pt x="879" y="167"/>
                  </a:lnTo>
                  <a:lnTo>
                    <a:pt x="879" y="181"/>
                  </a:lnTo>
                  <a:lnTo>
                    <a:pt x="879" y="167"/>
                  </a:lnTo>
                  <a:lnTo>
                    <a:pt x="866" y="167"/>
                  </a:lnTo>
                  <a:lnTo>
                    <a:pt x="866" y="156"/>
                  </a:lnTo>
                  <a:lnTo>
                    <a:pt x="855" y="156"/>
                  </a:lnTo>
                  <a:lnTo>
                    <a:pt x="855" y="144"/>
                  </a:lnTo>
                  <a:lnTo>
                    <a:pt x="843" y="144"/>
                  </a:lnTo>
                  <a:lnTo>
                    <a:pt x="831" y="144"/>
                  </a:lnTo>
                  <a:lnTo>
                    <a:pt x="818" y="144"/>
                  </a:lnTo>
                  <a:lnTo>
                    <a:pt x="807" y="133"/>
                  </a:lnTo>
                  <a:lnTo>
                    <a:pt x="807" y="144"/>
                  </a:lnTo>
                  <a:lnTo>
                    <a:pt x="807" y="133"/>
                  </a:lnTo>
                  <a:lnTo>
                    <a:pt x="795" y="120"/>
                  </a:lnTo>
                  <a:lnTo>
                    <a:pt x="795" y="133"/>
                  </a:lnTo>
                  <a:lnTo>
                    <a:pt x="795" y="120"/>
                  </a:lnTo>
                  <a:lnTo>
                    <a:pt x="783" y="120"/>
                  </a:lnTo>
                  <a:lnTo>
                    <a:pt x="783" y="108"/>
                  </a:lnTo>
                  <a:lnTo>
                    <a:pt x="783" y="96"/>
                  </a:lnTo>
                  <a:lnTo>
                    <a:pt x="795" y="96"/>
                  </a:lnTo>
                  <a:lnTo>
                    <a:pt x="795" y="85"/>
                  </a:lnTo>
                  <a:lnTo>
                    <a:pt x="807" y="72"/>
                  </a:lnTo>
                  <a:lnTo>
                    <a:pt x="807" y="60"/>
                  </a:lnTo>
                  <a:lnTo>
                    <a:pt x="807" y="48"/>
                  </a:lnTo>
                  <a:lnTo>
                    <a:pt x="818" y="48"/>
                  </a:lnTo>
                  <a:lnTo>
                    <a:pt x="818" y="37"/>
                  </a:lnTo>
                  <a:lnTo>
                    <a:pt x="831" y="24"/>
                  </a:lnTo>
                  <a:lnTo>
                    <a:pt x="843" y="24"/>
                  </a:lnTo>
                  <a:lnTo>
                    <a:pt x="843" y="12"/>
                  </a:lnTo>
                  <a:lnTo>
                    <a:pt x="843" y="0"/>
                  </a:lnTo>
                  <a:lnTo>
                    <a:pt x="626" y="0"/>
                  </a:lnTo>
                  <a:lnTo>
                    <a:pt x="505" y="0"/>
                  </a:lnTo>
                  <a:lnTo>
                    <a:pt x="432" y="0"/>
                  </a:lnTo>
                  <a:lnTo>
                    <a:pt x="398" y="0"/>
                  </a:lnTo>
                  <a:lnTo>
                    <a:pt x="373" y="0"/>
                  </a:lnTo>
                  <a:lnTo>
                    <a:pt x="302" y="0"/>
                  </a:lnTo>
                  <a:lnTo>
                    <a:pt x="302" y="72"/>
                  </a:lnTo>
                  <a:lnTo>
                    <a:pt x="302" y="96"/>
                  </a:lnTo>
                  <a:lnTo>
                    <a:pt x="288" y="96"/>
                  </a:lnTo>
                  <a:lnTo>
                    <a:pt x="240" y="96"/>
                  </a:lnTo>
                  <a:lnTo>
                    <a:pt x="229" y="96"/>
                  </a:lnTo>
                  <a:lnTo>
                    <a:pt x="206" y="96"/>
                  </a:lnTo>
                  <a:lnTo>
                    <a:pt x="181" y="96"/>
                  </a:lnTo>
                  <a:lnTo>
                    <a:pt x="121" y="96"/>
                  </a:lnTo>
                  <a:lnTo>
                    <a:pt x="96" y="96"/>
                  </a:lnTo>
                  <a:lnTo>
                    <a:pt x="96" y="120"/>
                  </a:lnTo>
                  <a:lnTo>
                    <a:pt x="96" y="181"/>
                  </a:lnTo>
                  <a:lnTo>
                    <a:pt x="96" y="204"/>
                  </a:lnTo>
                  <a:lnTo>
                    <a:pt x="96" y="229"/>
                  </a:lnTo>
                  <a:lnTo>
                    <a:pt x="85" y="229"/>
                  </a:lnTo>
                  <a:lnTo>
                    <a:pt x="85" y="215"/>
                  </a:lnTo>
                  <a:lnTo>
                    <a:pt x="73" y="215"/>
                  </a:lnTo>
                  <a:lnTo>
                    <a:pt x="73" y="229"/>
                  </a:lnTo>
                  <a:lnTo>
                    <a:pt x="73" y="215"/>
                  </a:lnTo>
                  <a:lnTo>
                    <a:pt x="62" y="215"/>
                  </a:lnTo>
                  <a:lnTo>
                    <a:pt x="48" y="215"/>
                  </a:lnTo>
                  <a:lnTo>
                    <a:pt x="37" y="215"/>
                  </a:lnTo>
                  <a:lnTo>
                    <a:pt x="25" y="215"/>
                  </a:lnTo>
                  <a:lnTo>
                    <a:pt x="25" y="204"/>
                  </a:lnTo>
                  <a:lnTo>
                    <a:pt x="14" y="204"/>
                  </a:lnTo>
                  <a:lnTo>
                    <a:pt x="0" y="204"/>
                  </a:lnTo>
                  <a:lnTo>
                    <a:pt x="0" y="229"/>
                  </a:lnTo>
                  <a:close/>
                </a:path>
              </a:pathLst>
            </a:custGeom>
            <a:solidFill>
              <a:schemeClr val="accent1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1" name="Freeform 206"/>
            <p:cNvSpPr>
              <a:spLocks/>
            </p:cNvSpPr>
            <p:nvPr/>
          </p:nvSpPr>
          <p:spPr bwMode="auto">
            <a:xfrm>
              <a:off x="2471" y="1447"/>
              <a:ext cx="702" cy="506"/>
            </a:xfrm>
            <a:custGeom>
              <a:avLst/>
              <a:gdLst>
                <a:gd name="T0" fmla="*/ 0 w 1465"/>
                <a:gd name="T1" fmla="*/ 232 h 1021"/>
                <a:gd name="T2" fmla="*/ 0 w 1465"/>
                <a:gd name="T3" fmla="*/ 197 h 1021"/>
                <a:gd name="T4" fmla="*/ 0 w 1465"/>
                <a:gd name="T5" fmla="*/ 173 h 1021"/>
                <a:gd name="T6" fmla="*/ 0 w 1465"/>
                <a:gd name="T7" fmla="*/ 125 h 1021"/>
                <a:gd name="T8" fmla="*/ 0 w 1465"/>
                <a:gd name="T9" fmla="*/ 102 h 1021"/>
                <a:gd name="T10" fmla="*/ 76 w 1465"/>
                <a:gd name="T11" fmla="*/ 102 h 1021"/>
                <a:gd name="T12" fmla="*/ 248 w 1465"/>
                <a:gd name="T13" fmla="*/ 48 h 1021"/>
                <a:gd name="T14" fmla="*/ 386 w 1465"/>
                <a:gd name="T15" fmla="*/ 0 h 1021"/>
                <a:gd name="T16" fmla="*/ 438 w 1465"/>
                <a:gd name="T17" fmla="*/ 0 h 1021"/>
                <a:gd name="T18" fmla="*/ 633 w 1465"/>
                <a:gd name="T19" fmla="*/ 48 h 1021"/>
                <a:gd name="T20" fmla="*/ 702 w 1465"/>
                <a:gd name="T21" fmla="*/ 95 h 1021"/>
                <a:gd name="T22" fmla="*/ 696 w 1465"/>
                <a:gd name="T23" fmla="*/ 322 h 1021"/>
                <a:gd name="T24" fmla="*/ 679 w 1465"/>
                <a:gd name="T25" fmla="*/ 322 h 1021"/>
                <a:gd name="T26" fmla="*/ 668 w 1465"/>
                <a:gd name="T27" fmla="*/ 322 h 1021"/>
                <a:gd name="T28" fmla="*/ 645 w 1465"/>
                <a:gd name="T29" fmla="*/ 333 h 1021"/>
                <a:gd name="T30" fmla="*/ 616 w 1465"/>
                <a:gd name="T31" fmla="*/ 339 h 1021"/>
                <a:gd name="T32" fmla="*/ 593 w 1465"/>
                <a:gd name="T33" fmla="*/ 333 h 1021"/>
                <a:gd name="T34" fmla="*/ 587 w 1465"/>
                <a:gd name="T35" fmla="*/ 345 h 1021"/>
                <a:gd name="T36" fmla="*/ 593 w 1465"/>
                <a:gd name="T37" fmla="*/ 351 h 1021"/>
                <a:gd name="T38" fmla="*/ 587 w 1465"/>
                <a:gd name="T39" fmla="*/ 363 h 1021"/>
                <a:gd name="T40" fmla="*/ 587 w 1465"/>
                <a:gd name="T41" fmla="*/ 363 h 1021"/>
                <a:gd name="T42" fmla="*/ 593 w 1465"/>
                <a:gd name="T43" fmla="*/ 375 h 1021"/>
                <a:gd name="T44" fmla="*/ 593 w 1465"/>
                <a:gd name="T45" fmla="*/ 381 h 1021"/>
                <a:gd name="T46" fmla="*/ 587 w 1465"/>
                <a:gd name="T47" fmla="*/ 387 h 1021"/>
                <a:gd name="T48" fmla="*/ 587 w 1465"/>
                <a:gd name="T49" fmla="*/ 404 h 1021"/>
                <a:gd name="T50" fmla="*/ 587 w 1465"/>
                <a:gd name="T51" fmla="*/ 422 h 1021"/>
                <a:gd name="T52" fmla="*/ 581 w 1465"/>
                <a:gd name="T53" fmla="*/ 440 h 1021"/>
                <a:gd name="T54" fmla="*/ 576 w 1465"/>
                <a:gd name="T55" fmla="*/ 446 h 1021"/>
                <a:gd name="T56" fmla="*/ 564 w 1465"/>
                <a:gd name="T57" fmla="*/ 440 h 1021"/>
                <a:gd name="T58" fmla="*/ 558 w 1465"/>
                <a:gd name="T59" fmla="*/ 446 h 1021"/>
                <a:gd name="T60" fmla="*/ 553 w 1465"/>
                <a:gd name="T61" fmla="*/ 451 h 1021"/>
                <a:gd name="T62" fmla="*/ 547 w 1465"/>
                <a:gd name="T63" fmla="*/ 458 h 1021"/>
                <a:gd name="T64" fmla="*/ 535 w 1465"/>
                <a:gd name="T65" fmla="*/ 464 h 1021"/>
                <a:gd name="T66" fmla="*/ 530 w 1465"/>
                <a:gd name="T67" fmla="*/ 470 h 1021"/>
                <a:gd name="T68" fmla="*/ 512 w 1465"/>
                <a:gd name="T69" fmla="*/ 470 h 1021"/>
                <a:gd name="T70" fmla="*/ 507 w 1465"/>
                <a:gd name="T71" fmla="*/ 475 h 1021"/>
                <a:gd name="T72" fmla="*/ 501 w 1465"/>
                <a:gd name="T73" fmla="*/ 482 h 1021"/>
                <a:gd name="T74" fmla="*/ 489 w 1465"/>
                <a:gd name="T75" fmla="*/ 494 h 1021"/>
                <a:gd name="T76" fmla="*/ 489 w 1465"/>
                <a:gd name="T77" fmla="*/ 494 h 1021"/>
                <a:gd name="T78" fmla="*/ 478 w 1465"/>
                <a:gd name="T79" fmla="*/ 494 h 1021"/>
                <a:gd name="T80" fmla="*/ 472 w 1465"/>
                <a:gd name="T81" fmla="*/ 499 h 1021"/>
                <a:gd name="T82" fmla="*/ 438 w 1465"/>
                <a:gd name="T83" fmla="*/ 506 h 1021"/>
                <a:gd name="T84" fmla="*/ 288 w 1465"/>
                <a:gd name="T85" fmla="*/ 488 h 1021"/>
                <a:gd name="T86" fmla="*/ 208 w 1465"/>
                <a:gd name="T87" fmla="*/ 446 h 1021"/>
                <a:gd name="T88" fmla="*/ 196 w 1465"/>
                <a:gd name="T89" fmla="*/ 435 h 1021"/>
                <a:gd name="T90" fmla="*/ 190 w 1465"/>
                <a:gd name="T91" fmla="*/ 435 h 1021"/>
                <a:gd name="T92" fmla="*/ 179 w 1465"/>
                <a:gd name="T93" fmla="*/ 435 h 1021"/>
                <a:gd name="T94" fmla="*/ 168 w 1465"/>
                <a:gd name="T95" fmla="*/ 422 h 1021"/>
                <a:gd name="T96" fmla="*/ 150 w 1465"/>
                <a:gd name="T97" fmla="*/ 416 h 1021"/>
                <a:gd name="T98" fmla="*/ 139 w 1465"/>
                <a:gd name="T99" fmla="*/ 404 h 1021"/>
                <a:gd name="T100" fmla="*/ 133 w 1465"/>
                <a:gd name="T101" fmla="*/ 398 h 1021"/>
                <a:gd name="T102" fmla="*/ 145 w 1465"/>
                <a:gd name="T103" fmla="*/ 381 h 1021"/>
                <a:gd name="T104" fmla="*/ 150 w 1465"/>
                <a:gd name="T105" fmla="*/ 363 h 1021"/>
                <a:gd name="T106" fmla="*/ 162 w 1465"/>
                <a:gd name="T107" fmla="*/ 345 h 1021"/>
                <a:gd name="T108" fmla="*/ 0 w 1465"/>
                <a:gd name="T109" fmla="*/ 322 h 1021"/>
                <a:gd name="T110" fmla="*/ 0 w 1465"/>
                <a:gd name="T111" fmla="*/ 292 h 1021"/>
                <a:gd name="T112" fmla="*/ 0 w 1465"/>
                <a:gd name="T113" fmla="*/ 256 h 102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465"/>
                <a:gd name="T172" fmla="*/ 0 h 1021"/>
                <a:gd name="T173" fmla="*/ 1465 w 1465"/>
                <a:gd name="T174" fmla="*/ 1021 h 102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465" h="1021">
                  <a:moveTo>
                    <a:pt x="0" y="505"/>
                  </a:moveTo>
                  <a:lnTo>
                    <a:pt x="0" y="493"/>
                  </a:lnTo>
                  <a:lnTo>
                    <a:pt x="0" y="480"/>
                  </a:lnTo>
                  <a:lnTo>
                    <a:pt x="0" y="468"/>
                  </a:lnTo>
                  <a:lnTo>
                    <a:pt x="0" y="445"/>
                  </a:lnTo>
                  <a:lnTo>
                    <a:pt x="0" y="432"/>
                  </a:lnTo>
                  <a:lnTo>
                    <a:pt x="0" y="420"/>
                  </a:lnTo>
                  <a:lnTo>
                    <a:pt x="0" y="397"/>
                  </a:lnTo>
                  <a:lnTo>
                    <a:pt x="0" y="384"/>
                  </a:lnTo>
                  <a:lnTo>
                    <a:pt x="0" y="372"/>
                  </a:lnTo>
                  <a:lnTo>
                    <a:pt x="0" y="361"/>
                  </a:lnTo>
                  <a:lnTo>
                    <a:pt x="0" y="349"/>
                  </a:lnTo>
                  <a:lnTo>
                    <a:pt x="0" y="336"/>
                  </a:lnTo>
                  <a:lnTo>
                    <a:pt x="0" y="324"/>
                  </a:lnTo>
                  <a:lnTo>
                    <a:pt x="0" y="313"/>
                  </a:lnTo>
                  <a:lnTo>
                    <a:pt x="0" y="253"/>
                  </a:lnTo>
                  <a:lnTo>
                    <a:pt x="0" y="240"/>
                  </a:lnTo>
                  <a:lnTo>
                    <a:pt x="0" y="228"/>
                  </a:lnTo>
                  <a:lnTo>
                    <a:pt x="0" y="217"/>
                  </a:lnTo>
                  <a:lnTo>
                    <a:pt x="0" y="205"/>
                  </a:lnTo>
                  <a:lnTo>
                    <a:pt x="108" y="205"/>
                  </a:lnTo>
                  <a:lnTo>
                    <a:pt x="121" y="205"/>
                  </a:lnTo>
                  <a:lnTo>
                    <a:pt x="134" y="205"/>
                  </a:lnTo>
                  <a:lnTo>
                    <a:pt x="158" y="205"/>
                  </a:lnTo>
                  <a:lnTo>
                    <a:pt x="217" y="205"/>
                  </a:lnTo>
                  <a:lnTo>
                    <a:pt x="457" y="205"/>
                  </a:lnTo>
                  <a:lnTo>
                    <a:pt x="457" y="96"/>
                  </a:lnTo>
                  <a:lnTo>
                    <a:pt x="518" y="96"/>
                  </a:lnTo>
                  <a:lnTo>
                    <a:pt x="614" y="96"/>
                  </a:lnTo>
                  <a:lnTo>
                    <a:pt x="614" y="0"/>
                  </a:lnTo>
                  <a:lnTo>
                    <a:pt x="710" y="0"/>
                  </a:lnTo>
                  <a:lnTo>
                    <a:pt x="806" y="0"/>
                  </a:lnTo>
                  <a:lnTo>
                    <a:pt x="818" y="0"/>
                  </a:lnTo>
                  <a:lnTo>
                    <a:pt x="829" y="0"/>
                  </a:lnTo>
                  <a:lnTo>
                    <a:pt x="854" y="0"/>
                  </a:lnTo>
                  <a:lnTo>
                    <a:pt x="914" y="0"/>
                  </a:lnTo>
                  <a:lnTo>
                    <a:pt x="1058" y="0"/>
                  </a:lnTo>
                  <a:lnTo>
                    <a:pt x="1225" y="0"/>
                  </a:lnTo>
                  <a:lnTo>
                    <a:pt x="1225" y="96"/>
                  </a:lnTo>
                  <a:lnTo>
                    <a:pt x="1321" y="96"/>
                  </a:lnTo>
                  <a:lnTo>
                    <a:pt x="1321" y="205"/>
                  </a:lnTo>
                  <a:lnTo>
                    <a:pt x="1417" y="205"/>
                  </a:lnTo>
                  <a:lnTo>
                    <a:pt x="1417" y="192"/>
                  </a:lnTo>
                  <a:lnTo>
                    <a:pt x="1465" y="192"/>
                  </a:lnTo>
                  <a:lnTo>
                    <a:pt x="1465" y="445"/>
                  </a:lnTo>
                  <a:lnTo>
                    <a:pt x="1465" y="505"/>
                  </a:lnTo>
                  <a:lnTo>
                    <a:pt x="1465" y="649"/>
                  </a:lnTo>
                  <a:lnTo>
                    <a:pt x="1453" y="649"/>
                  </a:lnTo>
                  <a:lnTo>
                    <a:pt x="1442" y="649"/>
                  </a:lnTo>
                  <a:lnTo>
                    <a:pt x="1430" y="637"/>
                  </a:lnTo>
                  <a:lnTo>
                    <a:pt x="1430" y="649"/>
                  </a:lnTo>
                  <a:lnTo>
                    <a:pt x="1417" y="649"/>
                  </a:lnTo>
                  <a:lnTo>
                    <a:pt x="1417" y="660"/>
                  </a:lnTo>
                  <a:lnTo>
                    <a:pt x="1405" y="660"/>
                  </a:lnTo>
                  <a:lnTo>
                    <a:pt x="1405" y="649"/>
                  </a:lnTo>
                  <a:lnTo>
                    <a:pt x="1394" y="649"/>
                  </a:lnTo>
                  <a:lnTo>
                    <a:pt x="1382" y="660"/>
                  </a:lnTo>
                  <a:lnTo>
                    <a:pt x="1357" y="660"/>
                  </a:lnTo>
                  <a:lnTo>
                    <a:pt x="1346" y="660"/>
                  </a:lnTo>
                  <a:lnTo>
                    <a:pt x="1346" y="672"/>
                  </a:lnTo>
                  <a:lnTo>
                    <a:pt x="1334" y="685"/>
                  </a:lnTo>
                  <a:lnTo>
                    <a:pt x="1321" y="696"/>
                  </a:lnTo>
                  <a:lnTo>
                    <a:pt x="1298" y="696"/>
                  </a:lnTo>
                  <a:lnTo>
                    <a:pt x="1286" y="685"/>
                  </a:lnTo>
                  <a:lnTo>
                    <a:pt x="1273" y="685"/>
                  </a:lnTo>
                  <a:lnTo>
                    <a:pt x="1261" y="685"/>
                  </a:lnTo>
                  <a:lnTo>
                    <a:pt x="1250" y="685"/>
                  </a:lnTo>
                  <a:lnTo>
                    <a:pt x="1238" y="672"/>
                  </a:lnTo>
                  <a:lnTo>
                    <a:pt x="1238" y="685"/>
                  </a:lnTo>
                  <a:lnTo>
                    <a:pt x="1225" y="685"/>
                  </a:lnTo>
                  <a:lnTo>
                    <a:pt x="1238" y="696"/>
                  </a:lnTo>
                  <a:lnTo>
                    <a:pt x="1225" y="696"/>
                  </a:lnTo>
                  <a:lnTo>
                    <a:pt x="1238" y="696"/>
                  </a:lnTo>
                  <a:lnTo>
                    <a:pt x="1225" y="696"/>
                  </a:lnTo>
                  <a:lnTo>
                    <a:pt x="1225" y="708"/>
                  </a:lnTo>
                  <a:lnTo>
                    <a:pt x="1238" y="708"/>
                  </a:lnTo>
                  <a:lnTo>
                    <a:pt x="1225" y="720"/>
                  </a:lnTo>
                  <a:lnTo>
                    <a:pt x="1238" y="720"/>
                  </a:lnTo>
                  <a:lnTo>
                    <a:pt x="1225" y="720"/>
                  </a:lnTo>
                  <a:lnTo>
                    <a:pt x="1225" y="733"/>
                  </a:lnTo>
                  <a:lnTo>
                    <a:pt x="1238" y="733"/>
                  </a:lnTo>
                  <a:lnTo>
                    <a:pt x="1225" y="733"/>
                  </a:lnTo>
                  <a:lnTo>
                    <a:pt x="1238" y="733"/>
                  </a:lnTo>
                  <a:lnTo>
                    <a:pt x="1225" y="733"/>
                  </a:lnTo>
                  <a:lnTo>
                    <a:pt x="1238" y="744"/>
                  </a:lnTo>
                  <a:lnTo>
                    <a:pt x="1225" y="744"/>
                  </a:lnTo>
                  <a:lnTo>
                    <a:pt x="1225" y="756"/>
                  </a:lnTo>
                  <a:lnTo>
                    <a:pt x="1238" y="756"/>
                  </a:lnTo>
                  <a:lnTo>
                    <a:pt x="1225" y="756"/>
                  </a:lnTo>
                  <a:lnTo>
                    <a:pt x="1238" y="768"/>
                  </a:lnTo>
                  <a:lnTo>
                    <a:pt x="1225" y="768"/>
                  </a:lnTo>
                  <a:lnTo>
                    <a:pt x="1238" y="768"/>
                  </a:lnTo>
                  <a:lnTo>
                    <a:pt x="1238" y="781"/>
                  </a:lnTo>
                  <a:lnTo>
                    <a:pt x="1225" y="781"/>
                  </a:lnTo>
                  <a:lnTo>
                    <a:pt x="1238" y="781"/>
                  </a:lnTo>
                  <a:lnTo>
                    <a:pt x="1225" y="781"/>
                  </a:lnTo>
                  <a:lnTo>
                    <a:pt x="1238" y="781"/>
                  </a:lnTo>
                  <a:lnTo>
                    <a:pt x="1225" y="792"/>
                  </a:lnTo>
                  <a:lnTo>
                    <a:pt x="1225" y="804"/>
                  </a:lnTo>
                  <a:lnTo>
                    <a:pt x="1225" y="816"/>
                  </a:lnTo>
                  <a:lnTo>
                    <a:pt x="1213" y="829"/>
                  </a:lnTo>
                  <a:lnTo>
                    <a:pt x="1225" y="829"/>
                  </a:lnTo>
                  <a:lnTo>
                    <a:pt x="1225" y="840"/>
                  </a:lnTo>
                  <a:lnTo>
                    <a:pt x="1225" y="852"/>
                  </a:lnTo>
                  <a:lnTo>
                    <a:pt x="1225" y="863"/>
                  </a:lnTo>
                  <a:lnTo>
                    <a:pt x="1225" y="877"/>
                  </a:lnTo>
                  <a:lnTo>
                    <a:pt x="1213" y="877"/>
                  </a:lnTo>
                  <a:lnTo>
                    <a:pt x="1213" y="888"/>
                  </a:lnTo>
                  <a:lnTo>
                    <a:pt x="1202" y="888"/>
                  </a:lnTo>
                  <a:lnTo>
                    <a:pt x="1202" y="900"/>
                  </a:lnTo>
                  <a:lnTo>
                    <a:pt x="1202" y="888"/>
                  </a:lnTo>
                  <a:lnTo>
                    <a:pt x="1202" y="900"/>
                  </a:lnTo>
                  <a:lnTo>
                    <a:pt x="1202" y="888"/>
                  </a:lnTo>
                  <a:lnTo>
                    <a:pt x="1202" y="900"/>
                  </a:lnTo>
                  <a:lnTo>
                    <a:pt x="1190" y="900"/>
                  </a:lnTo>
                  <a:lnTo>
                    <a:pt x="1177" y="888"/>
                  </a:lnTo>
                  <a:lnTo>
                    <a:pt x="1177" y="900"/>
                  </a:lnTo>
                  <a:lnTo>
                    <a:pt x="1165" y="900"/>
                  </a:lnTo>
                  <a:lnTo>
                    <a:pt x="1177" y="900"/>
                  </a:lnTo>
                  <a:lnTo>
                    <a:pt x="1165" y="900"/>
                  </a:lnTo>
                  <a:lnTo>
                    <a:pt x="1177" y="900"/>
                  </a:lnTo>
                  <a:lnTo>
                    <a:pt x="1165" y="900"/>
                  </a:lnTo>
                  <a:lnTo>
                    <a:pt x="1165" y="911"/>
                  </a:lnTo>
                  <a:lnTo>
                    <a:pt x="1154" y="911"/>
                  </a:lnTo>
                  <a:lnTo>
                    <a:pt x="1165" y="911"/>
                  </a:lnTo>
                  <a:lnTo>
                    <a:pt x="1154" y="911"/>
                  </a:lnTo>
                  <a:lnTo>
                    <a:pt x="1154" y="925"/>
                  </a:lnTo>
                  <a:lnTo>
                    <a:pt x="1142" y="925"/>
                  </a:lnTo>
                  <a:lnTo>
                    <a:pt x="1129" y="936"/>
                  </a:lnTo>
                  <a:lnTo>
                    <a:pt x="1117" y="936"/>
                  </a:lnTo>
                  <a:lnTo>
                    <a:pt x="1129" y="936"/>
                  </a:lnTo>
                  <a:lnTo>
                    <a:pt x="1117" y="936"/>
                  </a:lnTo>
                  <a:lnTo>
                    <a:pt x="1117" y="948"/>
                  </a:lnTo>
                  <a:lnTo>
                    <a:pt x="1106" y="948"/>
                  </a:lnTo>
                  <a:lnTo>
                    <a:pt x="1117" y="948"/>
                  </a:lnTo>
                  <a:lnTo>
                    <a:pt x="1106" y="948"/>
                  </a:lnTo>
                  <a:lnTo>
                    <a:pt x="1094" y="948"/>
                  </a:lnTo>
                  <a:lnTo>
                    <a:pt x="1081" y="948"/>
                  </a:lnTo>
                  <a:lnTo>
                    <a:pt x="1081" y="959"/>
                  </a:lnTo>
                  <a:lnTo>
                    <a:pt x="1069" y="948"/>
                  </a:lnTo>
                  <a:lnTo>
                    <a:pt x="1069" y="959"/>
                  </a:lnTo>
                  <a:lnTo>
                    <a:pt x="1058" y="959"/>
                  </a:lnTo>
                  <a:lnTo>
                    <a:pt x="1058" y="973"/>
                  </a:lnTo>
                  <a:lnTo>
                    <a:pt x="1058" y="959"/>
                  </a:lnTo>
                  <a:lnTo>
                    <a:pt x="1058" y="973"/>
                  </a:lnTo>
                  <a:lnTo>
                    <a:pt x="1058" y="959"/>
                  </a:lnTo>
                  <a:lnTo>
                    <a:pt x="1058" y="973"/>
                  </a:lnTo>
                  <a:lnTo>
                    <a:pt x="1046" y="973"/>
                  </a:lnTo>
                  <a:lnTo>
                    <a:pt x="1033" y="973"/>
                  </a:lnTo>
                  <a:lnTo>
                    <a:pt x="1046" y="984"/>
                  </a:lnTo>
                  <a:lnTo>
                    <a:pt x="1033" y="984"/>
                  </a:lnTo>
                  <a:lnTo>
                    <a:pt x="1021" y="996"/>
                  </a:lnTo>
                  <a:lnTo>
                    <a:pt x="1021" y="984"/>
                  </a:lnTo>
                  <a:lnTo>
                    <a:pt x="1021" y="996"/>
                  </a:lnTo>
                  <a:lnTo>
                    <a:pt x="1010" y="996"/>
                  </a:lnTo>
                  <a:lnTo>
                    <a:pt x="1021" y="996"/>
                  </a:lnTo>
                  <a:lnTo>
                    <a:pt x="1010" y="996"/>
                  </a:lnTo>
                  <a:lnTo>
                    <a:pt x="1010" y="1007"/>
                  </a:lnTo>
                  <a:lnTo>
                    <a:pt x="1010" y="996"/>
                  </a:lnTo>
                  <a:lnTo>
                    <a:pt x="998" y="996"/>
                  </a:lnTo>
                  <a:lnTo>
                    <a:pt x="1010" y="996"/>
                  </a:lnTo>
                  <a:lnTo>
                    <a:pt x="998" y="996"/>
                  </a:lnTo>
                  <a:lnTo>
                    <a:pt x="998" y="1007"/>
                  </a:lnTo>
                  <a:lnTo>
                    <a:pt x="985" y="1007"/>
                  </a:lnTo>
                  <a:lnTo>
                    <a:pt x="985" y="1021"/>
                  </a:lnTo>
                  <a:lnTo>
                    <a:pt x="973" y="1021"/>
                  </a:lnTo>
                  <a:lnTo>
                    <a:pt x="937" y="1021"/>
                  </a:lnTo>
                  <a:lnTo>
                    <a:pt x="914" y="1021"/>
                  </a:lnTo>
                  <a:lnTo>
                    <a:pt x="806" y="1021"/>
                  </a:lnTo>
                  <a:lnTo>
                    <a:pt x="637" y="1021"/>
                  </a:lnTo>
                  <a:lnTo>
                    <a:pt x="601" y="1021"/>
                  </a:lnTo>
                  <a:lnTo>
                    <a:pt x="601" y="984"/>
                  </a:lnTo>
                  <a:lnTo>
                    <a:pt x="505" y="984"/>
                  </a:lnTo>
                  <a:lnTo>
                    <a:pt x="505" y="900"/>
                  </a:lnTo>
                  <a:lnTo>
                    <a:pt x="422" y="900"/>
                  </a:lnTo>
                  <a:lnTo>
                    <a:pt x="434" y="900"/>
                  </a:lnTo>
                  <a:lnTo>
                    <a:pt x="434" y="888"/>
                  </a:lnTo>
                  <a:lnTo>
                    <a:pt x="422" y="888"/>
                  </a:lnTo>
                  <a:lnTo>
                    <a:pt x="422" y="877"/>
                  </a:lnTo>
                  <a:lnTo>
                    <a:pt x="409" y="877"/>
                  </a:lnTo>
                  <a:lnTo>
                    <a:pt x="409" y="863"/>
                  </a:lnTo>
                  <a:lnTo>
                    <a:pt x="409" y="877"/>
                  </a:lnTo>
                  <a:lnTo>
                    <a:pt x="409" y="863"/>
                  </a:lnTo>
                  <a:lnTo>
                    <a:pt x="397" y="877"/>
                  </a:lnTo>
                  <a:lnTo>
                    <a:pt x="386" y="877"/>
                  </a:lnTo>
                  <a:lnTo>
                    <a:pt x="374" y="877"/>
                  </a:lnTo>
                  <a:lnTo>
                    <a:pt x="374" y="863"/>
                  </a:lnTo>
                  <a:lnTo>
                    <a:pt x="374" y="877"/>
                  </a:lnTo>
                  <a:lnTo>
                    <a:pt x="374" y="863"/>
                  </a:lnTo>
                  <a:lnTo>
                    <a:pt x="361" y="863"/>
                  </a:lnTo>
                  <a:lnTo>
                    <a:pt x="361" y="852"/>
                  </a:lnTo>
                  <a:lnTo>
                    <a:pt x="350" y="852"/>
                  </a:lnTo>
                  <a:lnTo>
                    <a:pt x="350" y="840"/>
                  </a:lnTo>
                  <a:lnTo>
                    <a:pt x="338" y="840"/>
                  </a:lnTo>
                  <a:lnTo>
                    <a:pt x="326" y="840"/>
                  </a:lnTo>
                  <a:lnTo>
                    <a:pt x="313" y="840"/>
                  </a:lnTo>
                  <a:lnTo>
                    <a:pt x="302" y="829"/>
                  </a:lnTo>
                  <a:lnTo>
                    <a:pt x="302" y="840"/>
                  </a:lnTo>
                  <a:lnTo>
                    <a:pt x="302" y="829"/>
                  </a:lnTo>
                  <a:lnTo>
                    <a:pt x="290" y="816"/>
                  </a:lnTo>
                  <a:lnTo>
                    <a:pt x="290" y="829"/>
                  </a:lnTo>
                  <a:lnTo>
                    <a:pt x="290" y="816"/>
                  </a:lnTo>
                  <a:lnTo>
                    <a:pt x="278" y="816"/>
                  </a:lnTo>
                  <a:lnTo>
                    <a:pt x="278" y="804"/>
                  </a:lnTo>
                  <a:lnTo>
                    <a:pt x="278" y="792"/>
                  </a:lnTo>
                  <a:lnTo>
                    <a:pt x="290" y="792"/>
                  </a:lnTo>
                  <a:lnTo>
                    <a:pt x="290" y="781"/>
                  </a:lnTo>
                  <a:lnTo>
                    <a:pt x="302" y="768"/>
                  </a:lnTo>
                  <a:lnTo>
                    <a:pt x="302" y="756"/>
                  </a:lnTo>
                  <a:lnTo>
                    <a:pt x="302" y="744"/>
                  </a:lnTo>
                  <a:lnTo>
                    <a:pt x="313" y="744"/>
                  </a:lnTo>
                  <a:lnTo>
                    <a:pt x="313" y="733"/>
                  </a:lnTo>
                  <a:lnTo>
                    <a:pt x="326" y="720"/>
                  </a:lnTo>
                  <a:lnTo>
                    <a:pt x="338" y="720"/>
                  </a:lnTo>
                  <a:lnTo>
                    <a:pt x="338" y="708"/>
                  </a:lnTo>
                  <a:lnTo>
                    <a:pt x="338" y="696"/>
                  </a:lnTo>
                  <a:lnTo>
                    <a:pt x="121" y="696"/>
                  </a:lnTo>
                  <a:lnTo>
                    <a:pt x="0" y="696"/>
                  </a:lnTo>
                  <a:lnTo>
                    <a:pt x="0" y="660"/>
                  </a:lnTo>
                  <a:lnTo>
                    <a:pt x="0" y="649"/>
                  </a:lnTo>
                  <a:lnTo>
                    <a:pt x="0" y="637"/>
                  </a:lnTo>
                  <a:lnTo>
                    <a:pt x="0" y="612"/>
                  </a:lnTo>
                  <a:lnTo>
                    <a:pt x="0" y="601"/>
                  </a:lnTo>
                  <a:lnTo>
                    <a:pt x="0" y="589"/>
                  </a:lnTo>
                  <a:lnTo>
                    <a:pt x="0" y="576"/>
                  </a:lnTo>
                  <a:lnTo>
                    <a:pt x="0" y="553"/>
                  </a:lnTo>
                  <a:lnTo>
                    <a:pt x="0" y="528"/>
                  </a:lnTo>
                  <a:lnTo>
                    <a:pt x="0" y="516"/>
                  </a:lnTo>
                  <a:lnTo>
                    <a:pt x="0" y="505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2" name="Freeform 207"/>
            <p:cNvSpPr>
              <a:spLocks/>
            </p:cNvSpPr>
            <p:nvPr/>
          </p:nvSpPr>
          <p:spPr bwMode="auto">
            <a:xfrm>
              <a:off x="2471" y="1447"/>
              <a:ext cx="702" cy="506"/>
            </a:xfrm>
            <a:custGeom>
              <a:avLst/>
              <a:gdLst>
                <a:gd name="T0" fmla="*/ 0 w 1465"/>
                <a:gd name="T1" fmla="*/ 232 h 1021"/>
                <a:gd name="T2" fmla="*/ 0 w 1465"/>
                <a:gd name="T3" fmla="*/ 197 h 1021"/>
                <a:gd name="T4" fmla="*/ 0 w 1465"/>
                <a:gd name="T5" fmla="*/ 173 h 1021"/>
                <a:gd name="T6" fmla="*/ 0 w 1465"/>
                <a:gd name="T7" fmla="*/ 125 h 1021"/>
                <a:gd name="T8" fmla="*/ 0 w 1465"/>
                <a:gd name="T9" fmla="*/ 102 h 1021"/>
                <a:gd name="T10" fmla="*/ 76 w 1465"/>
                <a:gd name="T11" fmla="*/ 102 h 1021"/>
                <a:gd name="T12" fmla="*/ 248 w 1465"/>
                <a:gd name="T13" fmla="*/ 48 h 1021"/>
                <a:gd name="T14" fmla="*/ 386 w 1465"/>
                <a:gd name="T15" fmla="*/ 0 h 1021"/>
                <a:gd name="T16" fmla="*/ 438 w 1465"/>
                <a:gd name="T17" fmla="*/ 0 h 1021"/>
                <a:gd name="T18" fmla="*/ 633 w 1465"/>
                <a:gd name="T19" fmla="*/ 48 h 1021"/>
                <a:gd name="T20" fmla="*/ 702 w 1465"/>
                <a:gd name="T21" fmla="*/ 95 h 1021"/>
                <a:gd name="T22" fmla="*/ 696 w 1465"/>
                <a:gd name="T23" fmla="*/ 322 h 1021"/>
                <a:gd name="T24" fmla="*/ 679 w 1465"/>
                <a:gd name="T25" fmla="*/ 322 h 1021"/>
                <a:gd name="T26" fmla="*/ 668 w 1465"/>
                <a:gd name="T27" fmla="*/ 322 h 1021"/>
                <a:gd name="T28" fmla="*/ 645 w 1465"/>
                <a:gd name="T29" fmla="*/ 333 h 1021"/>
                <a:gd name="T30" fmla="*/ 616 w 1465"/>
                <a:gd name="T31" fmla="*/ 339 h 1021"/>
                <a:gd name="T32" fmla="*/ 593 w 1465"/>
                <a:gd name="T33" fmla="*/ 333 h 1021"/>
                <a:gd name="T34" fmla="*/ 587 w 1465"/>
                <a:gd name="T35" fmla="*/ 345 h 1021"/>
                <a:gd name="T36" fmla="*/ 593 w 1465"/>
                <a:gd name="T37" fmla="*/ 351 h 1021"/>
                <a:gd name="T38" fmla="*/ 587 w 1465"/>
                <a:gd name="T39" fmla="*/ 363 h 1021"/>
                <a:gd name="T40" fmla="*/ 587 w 1465"/>
                <a:gd name="T41" fmla="*/ 363 h 1021"/>
                <a:gd name="T42" fmla="*/ 593 w 1465"/>
                <a:gd name="T43" fmla="*/ 375 h 1021"/>
                <a:gd name="T44" fmla="*/ 593 w 1465"/>
                <a:gd name="T45" fmla="*/ 381 h 1021"/>
                <a:gd name="T46" fmla="*/ 587 w 1465"/>
                <a:gd name="T47" fmla="*/ 387 h 1021"/>
                <a:gd name="T48" fmla="*/ 587 w 1465"/>
                <a:gd name="T49" fmla="*/ 404 h 1021"/>
                <a:gd name="T50" fmla="*/ 587 w 1465"/>
                <a:gd name="T51" fmla="*/ 422 h 1021"/>
                <a:gd name="T52" fmla="*/ 581 w 1465"/>
                <a:gd name="T53" fmla="*/ 440 h 1021"/>
                <a:gd name="T54" fmla="*/ 576 w 1465"/>
                <a:gd name="T55" fmla="*/ 446 h 1021"/>
                <a:gd name="T56" fmla="*/ 564 w 1465"/>
                <a:gd name="T57" fmla="*/ 440 h 1021"/>
                <a:gd name="T58" fmla="*/ 558 w 1465"/>
                <a:gd name="T59" fmla="*/ 446 h 1021"/>
                <a:gd name="T60" fmla="*/ 553 w 1465"/>
                <a:gd name="T61" fmla="*/ 451 h 1021"/>
                <a:gd name="T62" fmla="*/ 547 w 1465"/>
                <a:gd name="T63" fmla="*/ 458 h 1021"/>
                <a:gd name="T64" fmla="*/ 535 w 1465"/>
                <a:gd name="T65" fmla="*/ 464 h 1021"/>
                <a:gd name="T66" fmla="*/ 530 w 1465"/>
                <a:gd name="T67" fmla="*/ 470 h 1021"/>
                <a:gd name="T68" fmla="*/ 512 w 1465"/>
                <a:gd name="T69" fmla="*/ 470 h 1021"/>
                <a:gd name="T70" fmla="*/ 507 w 1465"/>
                <a:gd name="T71" fmla="*/ 475 h 1021"/>
                <a:gd name="T72" fmla="*/ 501 w 1465"/>
                <a:gd name="T73" fmla="*/ 482 h 1021"/>
                <a:gd name="T74" fmla="*/ 489 w 1465"/>
                <a:gd name="T75" fmla="*/ 494 h 1021"/>
                <a:gd name="T76" fmla="*/ 489 w 1465"/>
                <a:gd name="T77" fmla="*/ 494 h 1021"/>
                <a:gd name="T78" fmla="*/ 478 w 1465"/>
                <a:gd name="T79" fmla="*/ 494 h 1021"/>
                <a:gd name="T80" fmla="*/ 472 w 1465"/>
                <a:gd name="T81" fmla="*/ 499 h 1021"/>
                <a:gd name="T82" fmla="*/ 438 w 1465"/>
                <a:gd name="T83" fmla="*/ 506 h 1021"/>
                <a:gd name="T84" fmla="*/ 288 w 1465"/>
                <a:gd name="T85" fmla="*/ 488 h 1021"/>
                <a:gd name="T86" fmla="*/ 208 w 1465"/>
                <a:gd name="T87" fmla="*/ 446 h 1021"/>
                <a:gd name="T88" fmla="*/ 196 w 1465"/>
                <a:gd name="T89" fmla="*/ 435 h 1021"/>
                <a:gd name="T90" fmla="*/ 190 w 1465"/>
                <a:gd name="T91" fmla="*/ 435 h 1021"/>
                <a:gd name="T92" fmla="*/ 179 w 1465"/>
                <a:gd name="T93" fmla="*/ 435 h 1021"/>
                <a:gd name="T94" fmla="*/ 168 w 1465"/>
                <a:gd name="T95" fmla="*/ 422 h 1021"/>
                <a:gd name="T96" fmla="*/ 150 w 1465"/>
                <a:gd name="T97" fmla="*/ 416 h 1021"/>
                <a:gd name="T98" fmla="*/ 139 w 1465"/>
                <a:gd name="T99" fmla="*/ 404 h 1021"/>
                <a:gd name="T100" fmla="*/ 133 w 1465"/>
                <a:gd name="T101" fmla="*/ 398 h 1021"/>
                <a:gd name="T102" fmla="*/ 145 w 1465"/>
                <a:gd name="T103" fmla="*/ 381 h 1021"/>
                <a:gd name="T104" fmla="*/ 150 w 1465"/>
                <a:gd name="T105" fmla="*/ 363 h 1021"/>
                <a:gd name="T106" fmla="*/ 162 w 1465"/>
                <a:gd name="T107" fmla="*/ 345 h 1021"/>
                <a:gd name="T108" fmla="*/ 0 w 1465"/>
                <a:gd name="T109" fmla="*/ 322 h 1021"/>
                <a:gd name="T110" fmla="*/ 0 w 1465"/>
                <a:gd name="T111" fmla="*/ 292 h 1021"/>
                <a:gd name="T112" fmla="*/ 0 w 1465"/>
                <a:gd name="T113" fmla="*/ 256 h 102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465"/>
                <a:gd name="T172" fmla="*/ 0 h 1021"/>
                <a:gd name="T173" fmla="*/ 1465 w 1465"/>
                <a:gd name="T174" fmla="*/ 1021 h 102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465" h="1021">
                  <a:moveTo>
                    <a:pt x="0" y="505"/>
                  </a:moveTo>
                  <a:lnTo>
                    <a:pt x="0" y="493"/>
                  </a:lnTo>
                  <a:lnTo>
                    <a:pt x="0" y="480"/>
                  </a:lnTo>
                  <a:lnTo>
                    <a:pt x="0" y="468"/>
                  </a:lnTo>
                  <a:lnTo>
                    <a:pt x="0" y="445"/>
                  </a:lnTo>
                  <a:lnTo>
                    <a:pt x="0" y="432"/>
                  </a:lnTo>
                  <a:lnTo>
                    <a:pt x="0" y="420"/>
                  </a:lnTo>
                  <a:lnTo>
                    <a:pt x="0" y="397"/>
                  </a:lnTo>
                  <a:lnTo>
                    <a:pt x="0" y="384"/>
                  </a:lnTo>
                  <a:lnTo>
                    <a:pt x="0" y="372"/>
                  </a:lnTo>
                  <a:lnTo>
                    <a:pt x="0" y="361"/>
                  </a:lnTo>
                  <a:lnTo>
                    <a:pt x="0" y="349"/>
                  </a:lnTo>
                  <a:lnTo>
                    <a:pt x="0" y="336"/>
                  </a:lnTo>
                  <a:lnTo>
                    <a:pt x="0" y="324"/>
                  </a:lnTo>
                  <a:lnTo>
                    <a:pt x="0" y="313"/>
                  </a:lnTo>
                  <a:lnTo>
                    <a:pt x="0" y="253"/>
                  </a:lnTo>
                  <a:lnTo>
                    <a:pt x="0" y="240"/>
                  </a:lnTo>
                  <a:lnTo>
                    <a:pt x="0" y="228"/>
                  </a:lnTo>
                  <a:lnTo>
                    <a:pt x="0" y="217"/>
                  </a:lnTo>
                  <a:lnTo>
                    <a:pt x="0" y="205"/>
                  </a:lnTo>
                  <a:lnTo>
                    <a:pt x="108" y="205"/>
                  </a:lnTo>
                  <a:lnTo>
                    <a:pt x="121" y="205"/>
                  </a:lnTo>
                  <a:lnTo>
                    <a:pt x="134" y="205"/>
                  </a:lnTo>
                  <a:lnTo>
                    <a:pt x="158" y="205"/>
                  </a:lnTo>
                  <a:lnTo>
                    <a:pt x="217" y="205"/>
                  </a:lnTo>
                  <a:lnTo>
                    <a:pt x="457" y="205"/>
                  </a:lnTo>
                  <a:lnTo>
                    <a:pt x="457" y="96"/>
                  </a:lnTo>
                  <a:lnTo>
                    <a:pt x="518" y="96"/>
                  </a:lnTo>
                  <a:lnTo>
                    <a:pt x="614" y="96"/>
                  </a:lnTo>
                  <a:lnTo>
                    <a:pt x="614" y="0"/>
                  </a:lnTo>
                  <a:lnTo>
                    <a:pt x="710" y="0"/>
                  </a:lnTo>
                  <a:lnTo>
                    <a:pt x="806" y="0"/>
                  </a:lnTo>
                  <a:lnTo>
                    <a:pt x="818" y="0"/>
                  </a:lnTo>
                  <a:lnTo>
                    <a:pt x="829" y="0"/>
                  </a:lnTo>
                  <a:lnTo>
                    <a:pt x="854" y="0"/>
                  </a:lnTo>
                  <a:lnTo>
                    <a:pt x="914" y="0"/>
                  </a:lnTo>
                  <a:lnTo>
                    <a:pt x="1058" y="0"/>
                  </a:lnTo>
                  <a:lnTo>
                    <a:pt x="1225" y="0"/>
                  </a:lnTo>
                  <a:lnTo>
                    <a:pt x="1225" y="96"/>
                  </a:lnTo>
                  <a:lnTo>
                    <a:pt x="1321" y="96"/>
                  </a:lnTo>
                  <a:lnTo>
                    <a:pt x="1321" y="205"/>
                  </a:lnTo>
                  <a:lnTo>
                    <a:pt x="1417" y="205"/>
                  </a:lnTo>
                  <a:lnTo>
                    <a:pt x="1417" y="192"/>
                  </a:lnTo>
                  <a:lnTo>
                    <a:pt x="1465" y="192"/>
                  </a:lnTo>
                  <a:lnTo>
                    <a:pt x="1465" y="445"/>
                  </a:lnTo>
                  <a:lnTo>
                    <a:pt x="1465" y="505"/>
                  </a:lnTo>
                  <a:lnTo>
                    <a:pt x="1465" y="649"/>
                  </a:lnTo>
                  <a:lnTo>
                    <a:pt x="1453" y="649"/>
                  </a:lnTo>
                  <a:lnTo>
                    <a:pt x="1442" y="649"/>
                  </a:lnTo>
                  <a:lnTo>
                    <a:pt x="1430" y="637"/>
                  </a:lnTo>
                  <a:lnTo>
                    <a:pt x="1430" y="649"/>
                  </a:lnTo>
                  <a:lnTo>
                    <a:pt x="1417" y="649"/>
                  </a:lnTo>
                  <a:lnTo>
                    <a:pt x="1417" y="660"/>
                  </a:lnTo>
                  <a:lnTo>
                    <a:pt x="1405" y="660"/>
                  </a:lnTo>
                  <a:lnTo>
                    <a:pt x="1405" y="649"/>
                  </a:lnTo>
                  <a:lnTo>
                    <a:pt x="1394" y="649"/>
                  </a:lnTo>
                  <a:lnTo>
                    <a:pt x="1382" y="660"/>
                  </a:lnTo>
                  <a:lnTo>
                    <a:pt x="1357" y="660"/>
                  </a:lnTo>
                  <a:lnTo>
                    <a:pt x="1346" y="660"/>
                  </a:lnTo>
                  <a:lnTo>
                    <a:pt x="1346" y="672"/>
                  </a:lnTo>
                  <a:lnTo>
                    <a:pt x="1334" y="685"/>
                  </a:lnTo>
                  <a:lnTo>
                    <a:pt x="1321" y="696"/>
                  </a:lnTo>
                  <a:lnTo>
                    <a:pt x="1298" y="696"/>
                  </a:lnTo>
                  <a:lnTo>
                    <a:pt x="1286" y="685"/>
                  </a:lnTo>
                  <a:lnTo>
                    <a:pt x="1273" y="685"/>
                  </a:lnTo>
                  <a:lnTo>
                    <a:pt x="1261" y="685"/>
                  </a:lnTo>
                  <a:lnTo>
                    <a:pt x="1250" y="685"/>
                  </a:lnTo>
                  <a:lnTo>
                    <a:pt x="1238" y="672"/>
                  </a:lnTo>
                  <a:lnTo>
                    <a:pt x="1238" y="685"/>
                  </a:lnTo>
                  <a:lnTo>
                    <a:pt x="1225" y="685"/>
                  </a:lnTo>
                  <a:lnTo>
                    <a:pt x="1238" y="696"/>
                  </a:lnTo>
                  <a:lnTo>
                    <a:pt x="1225" y="696"/>
                  </a:lnTo>
                  <a:lnTo>
                    <a:pt x="1238" y="696"/>
                  </a:lnTo>
                  <a:lnTo>
                    <a:pt x="1225" y="696"/>
                  </a:lnTo>
                  <a:lnTo>
                    <a:pt x="1225" y="708"/>
                  </a:lnTo>
                  <a:lnTo>
                    <a:pt x="1238" y="708"/>
                  </a:lnTo>
                  <a:lnTo>
                    <a:pt x="1225" y="720"/>
                  </a:lnTo>
                  <a:lnTo>
                    <a:pt x="1238" y="720"/>
                  </a:lnTo>
                  <a:lnTo>
                    <a:pt x="1225" y="720"/>
                  </a:lnTo>
                  <a:lnTo>
                    <a:pt x="1225" y="733"/>
                  </a:lnTo>
                  <a:lnTo>
                    <a:pt x="1238" y="733"/>
                  </a:lnTo>
                  <a:lnTo>
                    <a:pt x="1225" y="733"/>
                  </a:lnTo>
                  <a:lnTo>
                    <a:pt x="1238" y="733"/>
                  </a:lnTo>
                  <a:lnTo>
                    <a:pt x="1225" y="733"/>
                  </a:lnTo>
                  <a:lnTo>
                    <a:pt x="1238" y="744"/>
                  </a:lnTo>
                  <a:lnTo>
                    <a:pt x="1225" y="744"/>
                  </a:lnTo>
                  <a:lnTo>
                    <a:pt x="1225" y="756"/>
                  </a:lnTo>
                  <a:lnTo>
                    <a:pt x="1238" y="756"/>
                  </a:lnTo>
                  <a:lnTo>
                    <a:pt x="1225" y="756"/>
                  </a:lnTo>
                  <a:lnTo>
                    <a:pt x="1238" y="768"/>
                  </a:lnTo>
                  <a:lnTo>
                    <a:pt x="1225" y="768"/>
                  </a:lnTo>
                  <a:lnTo>
                    <a:pt x="1238" y="768"/>
                  </a:lnTo>
                  <a:lnTo>
                    <a:pt x="1238" y="781"/>
                  </a:lnTo>
                  <a:lnTo>
                    <a:pt x="1225" y="781"/>
                  </a:lnTo>
                  <a:lnTo>
                    <a:pt x="1238" y="781"/>
                  </a:lnTo>
                  <a:lnTo>
                    <a:pt x="1225" y="781"/>
                  </a:lnTo>
                  <a:lnTo>
                    <a:pt x="1238" y="781"/>
                  </a:lnTo>
                  <a:lnTo>
                    <a:pt x="1225" y="792"/>
                  </a:lnTo>
                  <a:lnTo>
                    <a:pt x="1225" y="804"/>
                  </a:lnTo>
                  <a:lnTo>
                    <a:pt x="1225" y="816"/>
                  </a:lnTo>
                  <a:lnTo>
                    <a:pt x="1213" y="829"/>
                  </a:lnTo>
                  <a:lnTo>
                    <a:pt x="1225" y="829"/>
                  </a:lnTo>
                  <a:lnTo>
                    <a:pt x="1225" y="840"/>
                  </a:lnTo>
                  <a:lnTo>
                    <a:pt x="1225" y="852"/>
                  </a:lnTo>
                  <a:lnTo>
                    <a:pt x="1225" y="863"/>
                  </a:lnTo>
                  <a:lnTo>
                    <a:pt x="1225" y="877"/>
                  </a:lnTo>
                  <a:lnTo>
                    <a:pt x="1213" y="877"/>
                  </a:lnTo>
                  <a:lnTo>
                    <a:pt x="1213" y="888"/>
                  </a:lnTo>
                  <a:lnTo>
                    <a:pt x="1202" y="888"/>
                  </a:lnTo>
                  <a:lnTo>
                    <a:pt x="1202" y="900"/>
                  </a:lnTo>
                  <a:lnTo>
                    <a:pt x="1202" y="888"/>
                  </a:lnTo>
                  <a:lnTo>
                    <a:pt x="1202" y="900"/>
                  </a:lnTo>
                  <a:lnTo>
                    <a:pt x="1202" y="888"/>
                  </a:lnTo>
                  <a:lnTo>
                    <a:pt x="1202" y="900"/>
                  </a:lnTo>
                  <a:lnTo>
                    <a:pt x="1190" y="900"/>
                  </a:lnTo>
                  <a:lnTo>
                    <a:pt x="1177" y="888"/>
                  </a:lnTo>
                  <a:lnTo>
                    <a:pt x="1177" y="900"/>
                  </a:lnTo>
                  <a:lnTo>
                    <a:pt x="1165" y="900"/>
                  </a:lnTo>
                  <a:lnTo>
                    <a:pt x="1177" y="900"/>
                  </a:lnTo>
                  <a:lnTo>
                    <a:pt x="1165" y="900"/>
                  </a:lnTo>
                  <a:lnTo>
                    <a:pt x="1177" y="900"/>
                  </a:lnTo>
                  <a:lnTo>
                    <a:pt x="1165" y="900"/>
                  </a:lnTo>
                  <a:lnTo>
                    <a:pt x="1165" y="911"/>
                  </a:lnTo>
                  <a:lnTo>
                    <a:pt x="1154" y="911"/>
                  </a:lnTo>
                  <a:lnTo>
                    <a:pt x="1165" y="911"/>
                  </a:lnTo>
                  <a:lnTo>
                    <a:pt x="1154" y="911"/>
                  </a:lnTo>
                  <a:lnTo>
                    <a:pt x="1154" y="925"/>
                  </a:lnTo>
                  <a:lnTo>
                    <a:pt x="1142" y="925"/>
                  </a:lnTo>
                  <a:lnTo>
                    <a:pt x="1129" y="936"/>
                  </a:lnTo>
                  <a:lnTo>
                    <a:pt x="1117" y="936"/>
                  </a:lnTo>
                  <a:lnTo>
                    <a:pt x="1129" y="936"/>
                  </a:lnTo>
                  <a:lnTo>
                    <a:pt x="1117" y="936"/>
                  </a:lnTo>
                  <a:lnTo>
                    <a:pt x="1117" y="948"/>
                  </a:lnTo>
                  <a:lnTo>
                    <a:pt x="1106" y="948"/>
                  </a:lnTo>
                  <a:lnTo>
                    <a:pt x="1117" y="948"/>
                  </a:lnTo>
                  <a:lnTo>
                    <a:pt x="1106" y="948"/>
                  </a:lnTo>
                  <a:lnTo>
                    <a:pt x="1094" y="948"/>
                  </a:lnTo>
                  <a:lnTo>
                    <a:pt x="1081" y="948"/>
                  </a:lnTo>
                  <a:lnTo>
                    <a:pt x="1081" y="959"/>
                  </a:lnTo>
                  <a:lnTo>
                    <a:pt x="1069" y="948"/>
                  </a:lnTo>
                  <a:lnTo>
                    <a:pt x="1069" y="959"/>
                  </a:lnTo>
                  <a:lnTo>
                    <a:pt x="1058" y="959"/>
                  </a:lnTo>
                  <a:lnTo>
                    <a:pt x="1058" y="973"/>
                  </a:lnTo>
                  <a:lnTo>
                    <a:pt x="1058" y="959"/>
                  </a:lnTo>
                  <a:lnTo>
                    <a:pt x="1058" y="973"/>
                  </a:lnTo>
                  <a:lnTo>
                    <a:pt x="1058" y="959"/>
                  </a:lnTo>
                  <a:lnTo>
                    <a:pt x="1058" y="973"/>
                  </a:lnTo>
                  <a:lnTo>
                    <a:pt x="1046" y="973"/>
                  </a:lnTo>
                  <a:lnTo>
                    <a:pt x="1033" y="973"/>
                  </a:lnTo>
                  <a:lnTo>
                    <a:pt x="1046" y="984"/>
                  </a:lnTo>
                  <a:lnTo>
                    <a:pt x="1033" y="984"/>
                  </a:lnTo>
                  <a:lnTo>
                    <a:pt x="1021" y="996"/>
                  </a:lnTo>
                  <a:lnTo>
                    <a:pt x="1021" y="984"/>
                  </a:lnTo>
                  <a:lnTo>
                    <a:pt x="1021" y="996"/>
                  </a:lnTo>
                  <a:lnTo>
                    <a:pt x="1010" y="996"/>
                  </a:lnTo>
                  <a:lnTo>
                    <a:pt x="1021" y="996"/>
                  </a:lnTo>
                  <a:lnTo>
                    <a:pt x="1010" y="996"/>
                  </a:lnTo>
                  <a:lnTo>
                    <a:pt x="1010" y="1007"/>
                  </a:lnTo>
                  <a:lnTo>
                    <a:pt x="1010" y="996"/>
                  </a:lnTo>
                  <a:lnTo>
                    <a:pt x="998" y="996"/>
                  </a:lnTo>
                  <a:lnTo>
                    <a:pt x="1010" y="996"/>
                  </a:lnTo>
                  <a:lnTo>
                    <a:pt x="998" y="996"/>
                  </a:lnTo>
                  <a:lnTo>
                    <a:pt x="998" y="1007"/>
                  </a:lnTo>
                  <a:lnTo>
                    <a:pt x="985" y="1007"/>
                  </a:lnTo>
                  <a:lnTo>
                    <a:pt x="985" y="1021"/>
                  </a:lnTo>
                  <a:lnTo>
                    <a:pt x="973" y="1021"/>
                  </a:lnTo>
                  <a:lnTo>
                    <a:pt x="937" y="1021"/>
                  </a:lnTo>
                  <a:lnTo>
                    <a:pt x="914" y="1021"/>
                  </a:lnTo>
                  <a:lnTo>
                    <a:pt x="806" y="1021"/>
                  </a:lnTo>
                  <a:lnTo>
                    <a:pt x="637" y="1021"/>
                  </a:lnTo>
                  <a:lnTo>
                    <a:pt x="601" y="1021"/>
                  </a:lnTo>
                  <a:lnTo>
                    <a:pt x="601" y="984"/>
                  </a:lnTo>
                  <a:lnTo>
                    <a:pt x="505" y="984"/>
                  </a:lnTo>
                  <a:lnTo>
                    <a:pt x="505" y="900"/>
                  </a:lnTo>
                  <a:lnTo>
                    <a:pt x="422" y="900"/>
                  </a:lnTo>
                  <a:lnTo>
                    <a:pt x="434" y="900"/>
                  </a:lnTo>
                  <a:lnTo>
                    <a:pt x="434" y="888"/>
                  </a:lnTo>
                  <a:lnTo>
                    <a:pt x="422" y="888"/>
                  </a:lnTo>
                  <a:lnTo>
                    <a:pt x="422" y="877"/>
                  </a:lnTo>
                  <a:lnTo>
                    <a:pt x="409" y="877"/>
                  </a:lnTo>
                  <a:lnTo>
                    <a:pt x="409" y="863"/>
                  </a:lnTo>
                  <a:lnTo>
                    <a:pt x="409" y="877"/>
                  </a:lnTo>
                  <a:lnTo>
                    <a:pt x="409" y="863"/>
                  </a:lnTo>
                  <a:lnTo>
                    <a:pt x="397" y="877"/>
                  </a:lnTo>
                  <a:lnTo>
                    <a:pt x="386" y="877"/>
                  </a:lnTo>
                  <a:lnTo>
                    <a:pt x="374" y="877"/>
                  </a:lnTo>
                  <a:lnTo>
                    <a:pt x="374" y="863"/>
                  </a:lnTo>
                  <a:lnTo>
                    <a:pt x="374" y="877"/>
                  </a:lnTo>
                  <a:lnTo>
                    <a:pt x="374" y="863"/>
                  </a:lnTo>
                  <a:lnTo>
                    <a:pt x="361" y="863"/>
                  </a:lnTo>
                  <a:lnTo>
                    <a:pt x="361" y="852"/>
                  </a:lnTo>
                  <a:lnTo>
                    <a:pt x="350" y="852"/>
                  </a:lnTo>
                  <a:lnTo>
                    <a:pt x="350" y="840"/>
                  </a:lnTo>
                  <a:lnTo>
                    <a:pt x="338" y="840"/>
                  </a:lnTo>
                  <a:lnTo>
                    <a:pt x="326" y="840"/>
                  </a:lnTo>
                  <a:lnTo>
                    <a:pt x="313" y="840"/>
                  </a:lnTo>
                  <a:lnTo>
                    <a:pt x="302" y="829"/>
                  </a:lnTo>
                  <a:lnTo>
                    <a:pt x="302" y="840"/>
                  </a:lnTo>
                  <a:lnTo>
                    <a:pt x="302" y="829"/>
                  </a:lnTo>
                  <a:lnTo>
                    <a:pt x="290" y="816"/>
                  </a:lnTo>
                  <a:lnTo>
                    <a:pt x="290" y="829"/>
                  </a:lnTo>
                  <a:lnTo>
                    <a:pt x="290" y="816"/>
                  </a:lnTo>
                  <a:lnTo>
                    <a:pt x="278" y="816"/>
                  </a:lnTo>
                  <a:lnTo>
                    <a:pt x="278" y="804"/>
                  </a:lnTo>
                  <a:lnTo>
                    <a:pt x="278" y="792"/>
                  </a:lnTo>
                  <a:lnTo>
                    <a:pt x="290" y="792"/>
                  </a:lnTo>
                  <a:lnTo>
                    <a:pt x="290" y="781"/>
                  </a:lnTo>
                  <a:lnTo>
                    <a:pt x="302" y="768"/>
                  </a:lnTo>
                  <a:lnTo>
                    <a:pt x="302" y="756"/>
                  </a:lnTo>
                  <a:lnTo>
                    <a:pt x="302" y="744"/>
                  </a:lnTo>
                  <a:lnTo>
                    <a:pt x="313" y="744"/>
                  </a:lnTo>
                  <a:lnTo>
                    <a:pt x="313" y="733"/>
                  </a:lnTo>
                  <a:lnTo>
                    <a:pt x="326" y="720"/>
                  </a:lnTo>
                  <a:lnTo>
                    <a:pt x="338" y="720"/>
                  </a:lnTo>
                  <a:lnTo>
                    <a:pt x="338" y="708"/>
                  </a:lnTo>
                  <a:lnTo>
                    <a:pt x="338" y="696"/>
                  </a:lnTo>
                  <a:lnTo>
                    <a:pt x="121" y="696"/>
                  </a:lnTo>
                  <a:lnTo>
                    <a:pt x="0" y="696"/>
                  </a:lnTo>
                  <a:lnTo>
                    <a:pt x="0" y="660"/>
                  </a:lnTo>
                  <a:lnTo>
                    <a:pt x="0" y="649"/>
                  </a:lnTo>
                  <a:lnTo>
                    <a:pt x="0" y="637"/>
                  </a:lnTo>
                  <a:lnTo>
                    <a:pt x="0" y="612"/>
                  </a:lnTo>
                  <a:lnTo>
                    <a:pt x="0" y="601"/>
                  </a:lnTo>
                  <a:lnTo>
                    <a:pt x="0" y="589"/>
                  </a:lnTo>
                  <a:lnTo>
                    <a:pt x="0" y="576"/>
                  </a:lnTo>
                  <a:lnTo>
                    <a:pt x="0" y="553"/>
                  </a:lnTo>
                  <a:lnTo>
                    <a:pt x="0" y="528"/>
                  </a:lnTo>
                  <a:lnTo>
                    <a:pt x="0" y="516"/>
                  </a:lnTo>
                  <a:lnTo>
                    <a:pt x="0" y="505"/>
                  </a:lnTo>
                  <a:close/>
                </a:path>
              </a:pathLst>
            </a:custGeom>
            <a:solidFill>
              <a:schemeClr val="accent1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3" name="Freeform 208"/>
            <p:cNvSpPr>
              <a:spLocks/>
            </p:cNvSpPr>
            <p:nvPr/>
          </p:nvSpPr>
          <p:spPr bwMode="auto">
            <a:xfrm>
              <a:off x="2713" y="1056"/>
              <a:ext cx="490" cy="493"/>
            </a:xfrm>
            <a:custGeom>
              <a:avLst/>
              <a:gdLst>
                <a:gd name="T0" fmla="*/ 0 w 1021"/>
                <a:gd name="T1" fmla="*/ 327 h 996"/>
                <a:gd name="T2" fmla="*/ 6 w 1021"/>
                <a:gd name="T3" fmla="*/ 344 h 996"/>
                <a:gd name="T4" fmla="*/ 0 w 1021"/>
                <a:gd name="T5" fmla="*/ 362 h 996"/>
                <a:gd name="T6" fmla="*/ 0 w 1021"/>
                <a:gd name="T7" fmla="*/ 368 h 996"/>
                <a:gd name="T8" fmla="*/ 6 w 1021"/>
                <a:gd name="T9" fmla="*/ 380 h 996"/>
                <a:gd name="T10" fmla="*/ 6 w 1021"/>
                <a:gd name="T11" fmla="*/ 398 h 996"/>
                <a:gd name="T12" fmla="*/ 6 w 1021"/>
                <a:gd name="T13" fmla="*/ 415 h 996"/>
                <a:gd name="T14" fmla="*/ 0 w 1021"/>
                <a:gd name="T15" fmla="*/ 428 h 996"/>
                <a:gd name="T16" fmla="*/ 52 w 1021"/>
                <a:gd name="T17" fmla="*/ 439 h 996"/>
                <a:gd name="T18" fmla="*/ 98 w 1021"/>
                <a:gd name="T19" fmla="*/ 392 h 996"/>
                <a:gd name="T20" fmla="*/ 150 w 1021"/>
                <a:gd name="T21" fmla="*/ 392 h 996"/>
                <a:gd name="T22" fmla="*/ 167 w 1021"/>
                <a:gd name="T23" fmla="*/ 392 h 996"/>
                <a:gd name="T24" fmla="*/ 265 w 1021"/>
                <a:gd name="T25" fmla="*/ 392 h 996"/>
                <a:gd name="T26" fmla="*/ 346 w 1021"/>
                <a:gd name="T27" fmla="*/ 439 h 996"/>
                <a:gd name="T28" fmla="*/ 392 w 1021"/>
                <a:gd name="T29" fmla="*/ 493 h 996"/>
                <a:gd name="T30" fmla="*/ 438 w 1021"/>
                <a:gd name="T31" fmla="*/ 487 h 996"/>
                <a:gd name="T32" fmla="*/ 461 w 1021"/>
                <a:gd name="T33" fmla="*/ 439 h 996"/>
                <a:gd name="T34" fmla="*/ 455 w 1021"/>
                <a:gd name="T35" fmla="*/ 398 h 996"/>
                <a:gd name="T36" fmla="*/ 467 w 1021"/>
                <a:gd name="T37" fmla="*/ 344 h 996"/>
                <a:gd name="T38" fmla="*/ 478 w 1021"/>
                <a:gd name="T39" fmla="*/ 309 h 996"/>
                <a:gd name="T40" fmla="*/ 490 w 1021"/>
                <a:gd name="T41" fmla="*/ 267 h 996"/>
                <a:gd name="T42" fmla="*/ 478 w 1021"/>
                <a:gd name="T43" fmla="*/ 267 h 996"/>
                <a:gd name="T44" fmla="*/ 473 w 1021"/>
                <a:gd name="T45" fmla="*/ 243 h 996"/>
                <a:gd name="T46" fmla="*/ 478 w 1021"/>
                <a:gd name="T47" fmla="*/ 48 h 996"/>
                <a:gd name="T48" fmla="*/ 386 w 1021"/>
                <a:gd name="T49" fmla="*/ 0 h 996"/>
                <a:gd name="T50" fmla="*/ 288 w 1021"/>
                <a:gd name="T51" fmla="*/ 0 h 996"/>
                <a:gd name="T52" fmla="*/ 121 w 1021"/>
                <a:gd name="T53" fmla="*/ 0 h 996"/>
                <a:gd name="T54" fmla="*/ 86 w 1021"/>
                <a:gd name="T55" fmla="*/ 0 h 996"/>
                <a:gd name="T56" fmla="*/ 46 w 1021"/>
                <a:gd name="T57" fmla="*/ 0 h 996"/>
                <a:gd name="T58" fmla="*/ 6 w 1021"/>
                <a:gd name="T59" fmla="*/ 5 h 996"/>
                <a:gd name="T60" fmla="*/ 6 w 1021"/>
                <a:gd name="T61" fmla="*/ 24 h 996"/>
                <a:gd name="T62" fmla="*/ 6 w 1021"/>
                <a:gd name="T63" fmla="*/ 48 h 996"/>
                <a:gd name="T64" fmla="*/ 6 w 1021"/>
                <a:gd name="T65" fmla="*/ 83 h 996"/>
                <a:gd name="T66" fmla="*/ 6 w 1021"/>
                <a:gd name="T67" fmla="*/ 143 h 996"/>
                <a:gd name="T68" fmla="*/ 6 w 1021"/>
                <a:gd name="T69" fmla="*/ 243 h 996"/>
                <a:gd name="T70" fmla="*/ 0 w 1021"/>
                <a:gd name="T71" fmla="*/ 249 h 996"/>
                <a:gd name="T72" fmla="*/ 0 w 1021"/>
                <a:gd name="T73" fmla="*/ 273 h 996"/>
                <a:gd name="T74" fmla="*/ 0 w 1021"/>
                <a:gd name="T75" fmla="*/ 285 h 99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021"/>
                <a:gd name="T115" fmla="*/ 0 h 996"/>
                <a:gd name="T116" fmla="*/ 1021 w 1021"/>
                <a:gd name="T117" fmla="*/ 996 h 99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021" h="996">
                  <a:moveTo>
                    <a:pt x="0" y="576"/>
                  </a:moveTo>
                  <a:lnTo>
                    <a:pt x="0" y="660"/>
                  </a:lnTo>
                  <a:lnTo>
                    <a:pt x="13" y="672"/>
                  </a:lnTo>
                  <a:lnTo>
                    <a:pt x="13" y="695"/>
                  </a:lnTo>
                  <a:lnTo>
                    <a:pt x="13" y="720"/>
                  </a:lnTo>
                  <a:lnTo>
                    <a:pt x="0" y="731"/>
                  </a:lnTo>
                  <a:lnTo>
                    <a:pt x="13" y="743"/>
                  </a:lnTo>
                  <a:lnTo>
                    <a:pt x="0" y="743"/>
                  </a:lnTo>
                  <a:lnTo>
                    <a:pt x="13" y="756"/>
                  </a:lnTo>
                  <a:lnTo>
                    <a:pt x="13" y="768"/>
                  </a:lnTo>
                  <a:lnTo>
                    <a:pt x="13" y="779"/>
                  </a:lnTo>
                  <a:lnTo>
                    <a:pt x="13" y="804"/>
                  </a:lnTo>
                  <a:lnTo>
                    <a:pt x="13" y="827"/>
                  </a:lnTo>
                  <a:lnTo>
                    <a:pt x="13" y="839"/>
                  </a:lnTo>
                  <a:lnTo>
                    <a:pt x="13" y="852"/>
                  </a:lnTo>
                  <a:lnTo>
                    <a:pt x="0" y="864"/>
                  </a:lnTo>
                  <a:lnTo>
                    <a:pt x="13" y="887"/>
                  </a:lnTo>
                  <a:lnTo>
                    <a:pt x="109" y="887"/>
                  </a:lnTo>
                  <a:lnTo>
                    <a:pt x="109" y="791"/>
                  </a:lnTo>
                  <a:lnTo>
                    <a:pt x="205" y="791"/>
                  </a:lnTo>
                  <a:lnTo>
                    <a:pt x="301" y="791"/>
                  </a:lnTo>
                  <a:lnTo>
                    <a:pt x="313" y="791"/>
                  </a:lnTo>
                  <a:lnTo>
                    <a:pt x="324" y="791"/>
                  </a:lnTo>
                  <a:lnTo>
                    <a:pt x="349" y="791"/>
                  </a:lnTo>
                  <a:lnTo>
                    <a:pt x="409" y="791"/>
                  </a:lnTo>
                  <a:lnTo>
                    <a:pt x="553" y="791"/>
                  </a:lnTo>
                  <a:lnTo>
                    <a:pt x="720" y="791"/>
                  </a:lnTo>
                  <a:lnTo>
                    <a:pt x="720" y="887"/>
                  </a:lnTo>
                  <a:lnTo>
                    <a:pt x="816" y="887"/>
                  </a:lnTo>
                  <a:lnTo>
                    <a:pt x="816" y="996"/>
                  </a:lnTo>
                  <a:lnTo>
                    <a:pt x="912" y="996"/>
                  </a:lnTo>
                  <a:lnTo>
                    <a:pt x="912" y="983"/>
                  </a:lnTo>
                  <a:lnTo>
                    <a:pt x="960" y="983"/>
                  </a:lnTo>
                  <a:lnTo>
                    <a:pt x="960" y="887"/>
                  </a:lnTo>
                  <a:lnTo>
                    <a:pt x="948" y="887"/>
                  </a:lnTo>
                  <a:lnTo>
                    <a:pt x="948" y="804"/>
                  </a:lnTo>
                  <a:lnTo>
                    <a:pt x="973" y="804"/>
                  </a:lnTo>
                  <a:lnTo>
                    <a:pt x="973" y="695"/>
                  </a:lnTo>
                  <a:lnTo>
                    <a:pt x="996" y="695"/>
                  </a:lnTo>
                  <a:lnTo>
                    <a:pt x="996" y="624"/>
                  </a:lnTo>
                  <a:lnTo>
                    <a:pt x="1021" y="624"/>
                  </a:lnTo>
                  <a:lnTo>
                    <a:pt x="1021" y="539"/>
                  </a:lnTo>
                  <a:lnTo>
                    <a:pt x="1008" y="539"/>
                  </a:lnTo>
                  <a:lnTo>
                    <a:pt x="996" y="539"/>
                  </a:lnTo>
                  <a:lnTo>
                    <a:pt x="996" y="491"/>
                  </a:lnTo>
                  <a:lnTo>
                    <a:pt x="985" y="491"/>
                  </a:lnTo>
                  <a:lnTo>
                    <a:pt x="985" y="96"/>
                  </a:lnTo>
                  <a:lnTo>
                    <a:pt x="996" y="96"/>
                  </a:lnTo>
                  <a:lnTo>
                    <a:pt x="996" y="0"/>
                  </a:lnTo>
                  <a:lnTo>
                    <a:pt x="804" y="0"/>
                  </a:lnTo>
                  <a:lnTo>
                    <a:pt x="624" y="0"/>
                  </a:lnTo>
                  <a:lnTo>
                    <a:pt x="601" y="0"/>
                  </a:lnTo>
                  <a:lnTo>
                    <a:pt x="301" y="0"/>
                  </a:lnTo>
                  <a:lnTo>
                    <a:pt x="253" y="0"/>
                  </a:lnTo>
                  <a:lnTo>
                    <a:pt x="205" y="0"/>
                  </a:lnTo>
                  <a:lnTo>
                    <a:pt x="180" y="0"/>
                  </a:lnTo>
                  <a:lnTo>
                    <a:pt x="144" y="0"/>
                  </a:lnTo>
                  <a:lnTo>
                    <a:pt x="96" y="0"/>
                  </a:lnTo>
                  <a:lnTo>
                    <a:pt x="13" y="0"/>
                  </a:lnTo>
                  <a:lnTo>
                    <a:pt x="13" y="11"/>
                  </a:lnTo>
                  <a:lnTo>
                    <a:pt x="13" y="36"/>
                  </a:lnTo>
                  <a:lnTo>
                    <a:pt x="13" y="48"/>
                  </a:lnTo>
                  <a:lnTo>
                    <a:pt x="13" y="84"/>
                  </a:lnTo>
                  <a:lnTo>
                    <a:pt x="13" y="96"/>
                  </a:lnTo>
                  <a:lnTo>
                    <a:pt x="13" y="144"/>
                  </a:lnTo>
                  <a:lnTo>
                    <a:pt x="13" y="167"/>
                  </a:lnTo>
                  <a:lnTo>
                    <a:pt x="13" y="263"/>
                  </a:lnTo>
                  <a:lnTo>
                    <a:pt x="13" y="288"/>
                  </a:lnTo>
                  <a:lnTo>
                    <a:pt x="13" y="443"/>
                  </a:lnTo>
                  <a:lnTo>
                    <a:pt x="13" y="491"/>
                  </a:lnTo>
                  <a:lnTo>
                    <a:pt x="0" y="491"/>
                  </a:lnTo>
                  <a:lnTo>
                    <a:pt x="0" y="503"/>
                  </a:lnTo>
                  <a:lnTo>
                    <a:pt x="0" y="516"/>
                  </a:lnTo>
                  <a:lnTo>
                    <a:pt x="0" y="551"/>
                  </a:lnTo>
                  <a:lnTo>
                    <a:pt x="0" y="564"/>
                  </a:lnTo>
                  <a:lnTo>
                    <a:pt x="0" y="576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4" name="Freeform 209"/>
            <p:cNvSpPr>
              <a:spLocks/>
            </p:cNvSpPr>
            <p:nvPr/>
          </p:nvSpPr>
          <p:spPr bwMode="auto">
            <a:xfrm>
              <a:off x="2713" y="1056"/>
              <a:ext cx="490" cy="493"/>
            </a:xfrm>
            <a:custGeom>
              <a:avLst/>
              <a:gdLst>
                <a:gd name="T0" fmla="*/ 0 w 1021"/>
                <a:gd name="T1" fmla="*/ 327 h 996"/>
                <a:gd name="T2" fmla="*/ 6 w 1021"/>
                <a:gd name="T3" fmla="*/ 344 h 996"/>
                <a:gd name="T4" fmla="*/ 0 w 1021"/>
                <a:gd name="T5" fmla="*/ 362 h 996"/>
                <a:gd name="T6" fmla="*/ 0 w 1021"/>
                <a:gd name="T7" fmla="*/ 368 h 996"/>
                <a:gd name="T8" fmla="*/ 6 w 1021"/>
                <a:gd name="T9" fmla="*/ 380 h 996"/>
                <a:gd name="T10" fmla="*/ 6 w 1021"/>
                <a:gd name="T11" fmla="*/ 398 h 996"/>
                <a:gd name="T12" fmla="*/ 6 w 1021"/>
                <a:gd name="T13" fmla="*/ 415 h 996"/>
                <a:gd name="T14" fmla="*/ 0 w 1021"/>
                <a:gd name="T15" fmla="*/ 428 h 996"/>
                <a:gd name="T16" fmla="*/ 52 w 1021"/>
                <a:gd name="T17" fmla="*/ 439 h 996"/>
                <a:gd name="T18" fmla="*/ 98 w 1021"/>
                <a:gd name="T19" fmla="*/ 392 h 996"/>
                <a:gd name="T20" fmla="*/ 150 w 1021"/>
                <a:gd name="T21" fmla="*/ 392 h 996"/>
                <a:gd name="T22" fmla="*/ 167 w 1021"/>
                <a:gd name="T23" fmla="*/ 392 h 996"/>
                <a:gd name="T24" fmla="*/ 265 w 1021"/>
                <a:gd name="T25" fmla="*/ 392 h 996"/>
                <a:gd name="T26" fmla="*/ 346 w 1021"/>
                <a:gd name="T27" fmla="*/ 439 h 996"/>
                <a:gd name="T28" fmla="*/ 392 w 1021"/>
                <a:gd name="T29" fmla="*/ 493 h 996"/>
                <a:gd name="T30" fmla="*/ 438 w 1021"/>
                <a:gd name="T31" fmla="*/ 487 h 996"/>
                <a:gd name="T32" fmla="*/ 461 w 1021"/>
                <a:gd name="T33" fmla="*/ 439 h 996"/>
                <a:gd name="T34" fmla="*/ 455 w 1021"/>
                <a:gd name="T35" fmla="*/ 398 h 996"/>
                <a:gd name="T36" fmla="*/ 467 w 1021"/>
                <a:gd name="T37" fmla="*/ 344 h 996"/>
                <a:gd name="T38" fmla="*/ 478 w 1021"/>
                <a:gd name="T39" fmla="*/ 309 h 996"/>
                <a:gd name="T40" fmla="*/ 490 w 1021"/>
                <a:gd name="T41" fmla="*/ 267 h 996"/>
                <a:gd name="T42" fmla="*/ 478 w 1021"/>
                <a:gd name="T43" fmla="*/ 267 h 996"/>
                <a:gd name="T44" fmla="*/ 473 w 1021"/>
                <a:gd name="T45" fmla="*/ 243 h 996"/>
                <a:gd name="T46" fmla="*/ 478 w 1021"/>
                <a:gd name="T47" fmla="*/ 48 h 996"/>
                <a:gd name="T48" fmla="*/ 386 w 1021"/>
                <a:gd name="T49" fmla="*/ 0 h 996"/>
                <a:gd name="T50" fmla="*/ 288 w 1021"/>
                <a:gd name="T51" fmla="*/ 0 h 996"/>
                <a:gd name="T52" fmla="*/ 121 w 1021"/>
                <a:gd name="T53" fmla="*/ 0 h 996"/>
                <a:gd name="T54" fmla="*/ 86 w 1021"/>
                <a:gd name="T55" fmla="*/ 0 h 996"/>
                <a:gd name="T56" fmla="*/ 46 w 1021"/>
                <a:gd name="T57" fmla="*/ 0 h 996"/>
                <a:gd name="T58" fmla="*/ 6 w 1021"/>
                <a:gd name="T59" fmla="*/ 5 h 996"/>
                <a:gd name="T60" fmla="*/ 6 w 1021"/>
                <a:gd name="T61" fmla="*/ 24 h 996"/>
                <a:gd name="T62" fmla="*/ 6 w 1021"/>
                <a:gd name="T63" fmla="*/ 48 h 996"/>
                <a:gd name="T64" fmla="*/ 6 w 1021"/>
                <a:gd name="T65" fmla="*/ 83 h 996"/>
                <a:gd name="T66" fmla="*/ 6 w 1021"/>
                <a:gd name="T67" fmla="*/ 143 h 996"/>
                <a:gd name="T68" fmla="*/ 6 w 1021"/>
                <a:gd name="T69" fmla="*/ 243 h 996"/>
                <a:gd name="T70" fmla="*/ 0 w 1021"/>
                <a:gd name="T71" fmla="*/ 249 h 996"/>
                <a:gd name="T72" fmla="*/ 0 w 1021"/>
                <a:gd name="T73" fmla="*/ 273 h 996"/>
                <a:gd name="T74" fmla="*/ 0 w 1021"/>
                <a:gd name="T75" fmla="*/ 285 h 99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021"/>
                <a:gd name="T115" fmla="*/ 0 h 996"/>
                <a:gd name="T116" fmla="*/ 1021 w 1021"/>
                <a:gd name="T117" fmla="*/ 996 h 99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021" h="996">
                  <a:moveTo>
                    <a:pt x="0" y="576"/>
                  </a:moveTo>
                  <a:lnTo>
                    <a:pt x="0" y="660"/>
                  </a:lnTo>
                  <a:lnTo>
                    <a:pt x="13" y="672"/>
                  </a:lnTo>
                  <a:lnTo>
                    <a:pt x="13" y="695"/>
                  </a:lnTo>
                  <a:lnTo>
                    <a:pt x="13" y="720"/>
                  </a:lnTo>
                  <a:lnTo>
                    <a:pt x="0" y="731"/>
                  </a:lnTo>
                  <a:lnTo>
                    <a:pt x="13" y="743"/>
                  </a:lnTo>
                  <a:lnTo>
                    <a:pt x="0" y="743"/>
                  </a:lnTo>
                  <a:lnTo>
                    <a:pt x="13" y="756"/>
                  </a:lnTo>
                  <a:lnTo>
                    <a:pt x="13" y="768"/>
                  </a:lnTo>
                  <a:lnTo>
                    <a:pt x="13" y="779"/>
                  </a:lnTo>
                  <a:lnTo>
                    <a:pt x="13" y="804"/>
                  </a:lnTo>
                  <a:lnTo>
                    <a:pt x="13" y="827"/>
                  </a:lnTo>
                  <a:lnTo>
                    <a:pt x="13" y="839"/>
                  </a:lnTo>
                  <a:lnTo>
                    <a:pt x="13" y="852"/>
                  </a:lnTo>
                  <a:lnTo>
                    <a:pt x="0" y="864"/>
                  </a:lnTo>
                  <a:lnTo>
                    <a:pt x="13" y="887"/>
                  </a:lnTo>
                  <a:lnTo>
                    <a:pt x="109" y="887"/>
                  </a:lnTo>
                  <a:lnTo>
                    <a:pt x="109" y="791"/>
                  </a:lnTo>
                  <a:lnTo>
                    <a:pt x="205" y="791"/>
                  </a:lnTo>
                  <a:lnTo>
                    <a:pt x="301" y="791"/>
                  </a:lnTo>
                  <a:lnTo>
                    <a:pt x="313" y="791"/>
                  </a:lnTo>
                  <a:lnTo>
                    <a:pt x="324" y="791"/>
                  </a:lnTo>
                  <a:lnTo>
                    <a:pt x="349" y="791"/>
                  </a:lnTo>
                  <a:lnTo>
                    <a:pt x="409" y="791"/>
                  </a:lnTo>
                  <a:lnTo>
                    <a:pt x="553" y="791"/>
                  </a:lnTo>
                  <a:lnTo>
                    <a:pt x="720" y="791"/>
                  </a:lnTo>
                  <a:lnTo>
                    <a:pt x="720" y="887"/>
                  </a:lnTo>
                  <a:lnTo>
                    <a:pt x="816" y="887"/>
                  </a:lnTo>
                  <a:lnTo>
                    <a:pt x="816" y="996"/>
                  </a:lnTo>
                  <a:lnTo>
                    <a:pt x="912" y="996"/>
                  </a:lnTo>
                  <a:lnTo>
                    <a:pt x="912" y="983"/>
                  </a:lnTo>
                  <a:lnTo>
                    <a:pt x="960" y="983"/>
                  </a:lnTo>
                  <a:lnTo>
                    <a:pt x="960" y="887"/>
                  </a:lnTo>
                  <a:lnTo>
                    <a:pt x="948" y="887"/>
                  </a:lnTo>
                  <a:lnTo>
                    <a:pt x="948" y="804"/>
                  </a:lnTo>
                  <a:lnTo>
                    <a:pt x="973" y="804"/>
                  </a:lnTo>
                  <a:lnTo>
                    <a:pt x="973" y="695"/>
                  </a:lnTo>
                  <a:lnTo>
                    <a:pt x="996" y="695"/>
                  </a:lnTo>
                  <a:lnTo>
                    <a:pt x="996" y="624"/>
                  </a:lnTo>
                  <a:lnTo>
                    <a:pt x="1021" y="624"/>
                  </a:lnTo>
                  <a:lnTo>
                    <a:pt x="1021" y="539"/>
                  </a:lnTo>
                  <a:lnTo>
                    <a:pt x="1008" y="539"/>
                  </a:lnTo>
                  <a:lnTo>
                    <a:pt x="996" y="539"/>
                  </a:lnTo>
                  <a:lnTo>
                    <a:pt x="996" y="491"/>
                  </a:lnTo>
                  <a:lnTo>
                    <a:pt x="985" y="491"/>
                  </a:lnTo>
                  <a:lnTo>
                    <a:pt x="985" y="96"/>
                  </a:lnTo>
                  <a:lnTo>
                    <a:pt x="996" y="96"/>
                  </a:lnTo>
                  <a:lnTo>
                    <a:pt x="996" y="0"/>
                  </a:lnTo>
                  <a:lnTo>
                    <a:pt x="804" y="0"/>
                  </a:lnTo>
                  <a:lnTo>
                    <a:pt x="624" y="0"/>
                  </a:lnTo>
                  <a:lnTo>
                    <a:pt x="601" y="0"/>
                  </a:lnTo>
                  <a:lnTo>
                    <a:pt x="301" y="0"/>
                  </a:lnTo>
                  <a:lnTo>
                    <a:pt x="253" y="0"/>
                  </a:lnTo>
                  <a:lnTo>
                    <a:pt x="205" y="0"/>
                  </a:lnTo>
                  <a:lnTo>
                    <a:pt x="180" y="0"/>
                  </a:lnTo>
                  <a:lnTo>
                    <a:pt x="144" y="0"/>
                  </a:lnTo>
                  <a:lnTo>
                    <a:pt x="96" y="0"/>
                  </a:lnTo>
                  <a:lnTo>
                    <a:pt x="13" y="0"/>
                  </a:lnTo>
                  <a:lnTo>
                    <a:pt x="13" y="11"/>
                  </a:lnTo>
                  <a:lnTo>
                    <a:pt x="13" y="36"/>
                  </a:lnTo>
                  <a:lnTo>
                    <a:pt x="13" y="48"/>
                  </a:lnTo>
                  <a:lnTo>
                    <a:pt x="13" y="84"/>
                  </a:lnTo>
                  <a:lnTo>
                    <a:pt x="13" y="96"/>
                  </a:lnTo>
                  <a:lnTo>
                    <a:pt x="13" y="144"/>
                  </a:lnTo>
                  <a:lnTo>
                    <a:pt x="13" y="167"/>
                  </a:lnTo>
                  <a:lnTo>
                    <a:pt x="13" y="263"/>
                  </a:lnTo>
                  <a:lnTo>
                    <a:pt x="13" y="288"/>
                  </a:lnTo>
                  <a:lnTo>
                    <a:pt x="13" y="443"/>
                  </a:lnTo>
                  <a:lnTo>
                    <a:pt x="13" y="491"/>
                  </a:lnTo>
                  <a:lnTo>
                    <a:pt x="0" y="491"/>
                  </a:lnTo>
                  <a:lnTo>
                    <a:pt x="0" y="503"/>
                  </a:lnTo>
                  <a:lnTo>
                    <a:pt x="0" y="516"/>
                  </a:lnTo>
                  <a:lnTo>
                    <a:pt x="0" y="551"/>
                  </a:lnTo>
                  <a:lnTo>
                    <a:pt x="0" y="564"/>
                  </a:lnTo>
                  <a:lnTo>
                    <a:pt x="0" y="576"/>
                  </a:lnTo>
                  <a:close/>
                </a:path>
              </a:pathLst>
            </a:custGeom>
            <a:solidFill>
              <a:schemeClr val="accent1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5" name="Freeform 210"/>
            <p:cNvSpPr>
              <a:spLocks/>
            </p:cNvSpPr>
            <p:nvPr/>
          </p:nvSpPr>
          <p:spPr bwMode="auto">
            <a:xfrm>
              <a:off x="2702" y="1953"/>
              <a:ext cx="391" cy="421"/>
            </a:xfrm>
            <a:custGeom>
              <a:avLst/>
              <a:gdLst>
                <a:gd name="T0" fmla="*/ 5 w 816"/>
                <a:gd name="T1" fmla="*/ 64 h 850"/>
                <a:gd name="T2" fmla="*/ 57 w 816"/>
                <a:gd name="T3" fmla="*/ 29 h 850"/>
                <a:gd name="T4" fmla="*/ 74 w 816"/>
                <a:gd name="T5" fmla="*/ 0 h 850"/>
                <a:gd name="T6" fmla="*/ 207 w 816"/>
                <a:gd name="T7" fmla="*/ 0 h 850"/>
                <a:gd name="T8" fmla="*/ 218 w 816"/>
                <a:gd name="T9" fmla="*/ 29 h 850"/>
                <a:gd name="T10" fmla="*/ 253 w 816"/>
                <a:gd name="T11" fmla="*/ 83 h 850"/>
                <a:gd name="T12" fmla="*/ 299 w 816"/>
                <a:gd name="T13" fmla="*/ 106 h 850"/>
                <a:gd name="T14" fmla="*/ 345 w 816"/>
                <a:gd name="T15" fmla="*/ 130 h 850"/>
                <a:gd name="T16" fmla="*/ 391 w 816"/>
                <a:gd name="T17" fmla="*/ 297 h 850"/>
                <a:gd name="T18" fmla="*/ 379 w 816"/>
                <a:gd name="T19" fmla="*/ 302 h 850"/>
                <a:gd name="T20" fmla="*/ 373 w 816"/>
                <a:gd name="T21" fmla="*/ 309 h 850"/>
                <a:gd name="T22" fmla="*/ 362 w 816"/>
                <a:gd name="T23" fmla="*/ 333 h 850"/>
                <a:gd name="T24" fmla="*/ 362 w 816"/>
                <a:gd name="T25" fmla="*/ 350 h 850"/>
                <a:gd name="T26" fmla="*/ 379 w 816"/>
                <a:gd name="T27" fmla="*/ 350 h 850"/>
                <a:gd name="T28" fmla="*/ 391 w 816"/>
                <a:gd name="T29" fmla="*/ 362 h 850"/>
                <a:gd name="T30" fmla="*/ 368 w 816"/>
                <a:gd name="T31" fmla="*/ 410 h 850"/>
                <a:gd name="T32" fmla="*/ 362 w 816"/>
                <a:gd name="T33" fmla="*/ 404 h 850"/>
                <a:gd name="T34" fmla="*/ 350 w 816"/>
                <a:gd name="T35" fmla="*/ 397 h 850"/>
                <a:gd name="T36" fmla="*/ 339 w 816"/>
                <a:gd name="T37" fmla="*/ 392 h 850"/>
                <a:gd name="T38" fmla="*/ 333 w 816"/>
                <a:gd name="T39" fmla="*/ 386 h 850"/>
                <a:gd name="T40" fmla="*/ 322 w 816"/>
                <a:gd name="T41" fmla="*/ 386 h 850"/>
                <a:gd name="T42" fmla="*/ 316 w 816"/>
                <a:gd name="T43" fmla="*/ 380 h 850"/>
                <a:gd name="T44" fmla="*/ 310 w 816"/>
                <a:gd name="T45" fmla="*/ 373 h 850"/>
                <a:gd name="T46" fmla="*/ 304 w 816"/>
                <a:gd name="T47" fmla="*/ 373 h 850"/>
                <a:gd name="T48" fmla="*/ 293 w 816"/>
                <a:gd name="T49" fmla="*/ 380 h 850"/>
                <a:gd name="T50" fmla="*/ 287 w 816"/>
                <a:gd name="T51" fmla="*/ 386 h 850"/>
                <a:gd name="T52" fmla="*/ 281 w 816"/>
                <a:gd name="T53" fmla="*/ 380 h 850"/>
                <a:gd name="T54" fmla="*/ 270 w 816"/>
                <a:gd name="T55" fmla="*/ 380 h 850"/>
                <a:gd name="T56" fmla="*/ 258 w 816"/>
                <a:gd name="T57" fmla="*/ 380 h 850"/>
                <a:gd name="T58" fmla="*/ 253 w 816"/>
                <a:gd name="T59" fmla="*/ 392 h 850"/>
                <a:gd name="T60" fmla="*/ 247 w 816"/>
                <a:gd name="T61" fmla="*/ 392 h 850"/>
                <a:gd name="T62" fmla="*/ 235 w 816"/>
                <a:gd name="T63" fmla="*/ 397 h 850"/>
                <a:gd name="T64" fmla="*/ 230 w 816"/>
                <a:gd name="T65" fmla="*/ 392 h 850"/>
                <a:gd name="T66" fmla="*/ 224 w 816"/>
                <a:gd name="T67" fmla="*/ 397 h 850"/>
                <a:gd name="T68" fmla="*/ 212 w 816"/>
                <a:gd name="T69" fmla="*/ 397 h 850"/>
                <a:gd name="T70" fmla="*/ 201 w 816"/>
                <a:gd name="T71" fmla="*/ 397 h 850"/>
                <a:gd name="T72" fmla="*/ 189 w 816"/>
                <a:gd name="T73" fmla="*/ 404 h 850"/>
                <a:gd name="T74" fmla="*/ 178 w 816"/>
                <a:gd name="T75" fmla="*/ 410 h 850"/>
                <a:gd name="T76" fmla="*/ 172 w 816"/>
                <a:gd name="T77" fmla="*/ 416 h 850"/>
                <a:gd name="T78" fmla="*/ 172 w 816"/>
                <a:gd name="T79" fmla="*/ 421 h 850"/>
                <a:gd name="T80" fmla="*/ 166 w 816"/>
                <a:gd name="T81" fmla="*/ 416 h 850"/>
                <a:gd name="T82" fmla="*/ 155 w 816"/>
                <a:gd name="T83" fmla="*/ 410 h 850"/>
                <a:gd name="T84" fmla="*/ 143 w 816"/>
                <a:gd name="T85" fmla="*/ 416 h 850"/>
                <a:gd name="T86" fmla="*/ 132 w 816"/>
                <a:gd name="T87" fmla="*/ 416 h 850"/>
                <a:gd name="T88" fmla="*/ 120 w 816"/>
                <a:gd name="T89" fmla="*/ 416 h 850"/>
                <a:gd name="T90" fmla="*/ 115 w 816"/>
                <a:gd name="T91" fmla="*/ 410 h 850"/>
                <a:gd name="T92" fmla="*/ 109 w 816"/>
                <a:gd name="T93" fmla="*/ 404 h 850"/>
                <a:gd name="T94" fmla="*/ 103 w 816"/>
                <a:gd name="T95" fmla="*/ 397 h 850"/>
                <a:gd name="T96" fmla="*/ 92 w 816"/>
                <a:gd name="T97" fmla="*/ 392 h 850"/>
                <a:gd name="T98" fmla="*/ 86 w 816"/>
                <a:gd name="T99" fmla="*/ 386 h 850"/>
                <a:gd name="T100" fmla="*/ 86 w 816"/>
                <a:gd name="T101" fmla="*/ 373 h 850"/>
                <a:gd name="T102" fmla="*/ 86 w 816"/>
                <a:gd name="T103" fmla="*/ 362 h 850"/>
                <a:gd name="T104" fmla="*/ 69 w 816"/>
                <a:gd name="T105" fmla="*/ 368 h 850"/>
                <a:gd name="T106" fmla="*/ 63 w 816"/>
                <a:gd name="T107" fmla="*/ 362 h 850"/>
                <a:gd name="T108" fmla="*/ 57 w 816"/>
                <a:gd name="T109" fmla="*/ 357 h 850"/>
                <a:gd name="T110" fmla="*/ 51 w 816"/>
                <a:gd name="T111" fmla="*/ 350 h 850"/>
                <a:gd name="T112" fmla="*/ 57 w 816"/>
                <a:gd name="T113" fmla="*/ 338 h 850"/>
                <a:gd name="T114" fmla="*/ 51 w 816"/>
                <a:gd name="T115" fmla="*/ 333 h 850"/>
                <a:gd name="T116" fmla="*/ 57 w 816"/>
                <a:gd name="T117" fmla="*/ 326 h 850"/>
                <a:gd name="T118" fmla="*/ 5 w 816"/>
                <a:gd name="T119" fmla="*/ 183 h 850"/>
                <a:gd name="T120" fmla="*/ 5 w 816"/>
                <a:gd name="T121" fmla="*/ 101 h 850"/>
                <a:gd name="T122" fmla="*/ 0 w 816"/>
                <a:gd name="T123" fmla="*/ 95 h 85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16"/>
                <a:gd name="T187" fmla="*/ 0 h 850"/>
                <a:gd name="T188" fmla="*/ 816 w 816"/>
                <a:gd name="T189" fmla="*/ 850 h 85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16" h="850">
                  <a:moveTo>
                    <a:pt x="0" y="119"/>
                  </a:moveTo>
                  <a:lnTo>
                    <a:pt x="11" y="130"/>
                  </a:lnTo>
                  <a:lnTo>
                    <a:pt x="23" y="59"/>
                  </a:lnTo>
                  <a:lnTo>
                    <a:pt x="119" y="59"/>
                  </a:lnTo>
                  <a:lnTo>
                    <a:pt x="119" y="0"/>
                  </a:lnTo>
                  <a:lnTo>
                    <a:pt x="155" y="0"/>
                  </a:lnTo>
                  <a:lnTo>
                    <a:pt x="324" y="0"/>
                  </a:lnTo>
                  <a:lnTo>
                    <a:pt x="432" y="0"/>
                  </a:lnTo>
                  <a:lnTo>
                    <a:pt x="455" y="0"/>
                  </a:lnTo>
                  <a:lnTo>
                    <a:pt x="455" y="59"/>
                  </a:lnTo>
                  <a:lnTo>
                    <a:pt x="528" y="59"/>
                  </a:lnTo>
                  <a:lnTo>
                    <a:pt x="528" y="167"/>
                  </a:lnTo>
                  <a:lnTo>
                    <a:pt x="624" y="167"/>
                  </a:lnTo>
                  <a:lnTo>
                    <a:pt x="624" y="215"/>
                  </a:lnTo>
                  <a:lnTo>
                    <a:pt x="720" y="215"/>
                  </a:lnTo>
                  <a:lnTo>
                    <a:pt x="720" y="263"/>
                  </a:lnTo>
                  <a:lnTo>
                    <a:pt x="816" y="263"/>
                  </a:lnTo>
                  <a:lnTo>
                    <a:pt x="816" y="599"/>
                  </a:lnTo>
                  <a:lnTo>
                    <a:pt x="791" y="599"/>
                  </a:lnTo>
                  <a:lnTo>
                    <a:pt x="791" y="610"/>
                  </a:lnTo>
                  <a:lnTo>
                    <a:pt x="779" y="610"/>
                  </a:lnTo>
                  <a:lnTo>
                    <a:pt x="779" y="624"/>
                  </a:lnTo>
                  <a:lnTo>
                    <a:pt x="779" y="672"/>
                  </a:lnTo>
                  <a:lnTo>
                    <a:pt x="756" y="672"/>
                  </a:lnTo>
                  <a:lnTo>
                    <a:pt x="756" y="695"/>
                  </a:lnTo>
                  <a:lnTo>
                    <a:pt x="756" y="706"/>
                  </a:lnTo>
                  <a:lnTo>
                    <a:pt x="779" y="706"/>
                  </a:lnTo>
                  <a:lnTo>
                    <a:pt x="791" y="706"/>
                  </a:lnTo>
                  <a:lnTo>
                    <a:pt x="791" y="731"/>
                  </a:lnTo>
                  <a:lnTo>
                    <a:pt x="816" y="731"/>
                  </a:lnTo>
                  <a:lnTo>
                    <a:pt x="816" y="827"/>
                  </a:lnTo>
                  <a:lnTo>
                    <a:pt x="768" y="827"/>
                  </a:lnTo>
                  <a:lnTo>
                    <a:pt x="756" y="827"/>
                  </a:lnTo>
                  <a:lnTo>
                    <a:pt x="756" y="816"/>
                  </a:lnTo>
                  <a:lnTo>
                    <a:pt x="743" y="802"/>
                  </a:lnTo>
                  <a:lnTo>
                    <a:pt x="731" y="802"/>
                  </a:lnTo>
                  <a:lnTo>
                    <a:pt x="720" y="802"/>
                  </a:lnTo>
                  <a:lnTo>
                    <a:pt x="708" y="791"/>
                  </a:lnTo>
                  <a:lnTo>
                    <a:pt x="695" y="791"/>
                  </a:lnTo>
                  <a:lnTo>
                    <a:pt x="695" y="779"/>
                  </a:lnTo>
                  <a:lnTo>
                    <a:pt x="683" y="779"/>
                  </a:lnTo>
                  <a:lnTo>
                    <a:pt x="672" y="779"/>
                  </a:lnTo>
                  <a:lnTo>
                    <a:pt x="672" y="768"/>
                  </a:lnTo>
                  <a:lnTo>
                    <a:pt x="660" y="768"/>
                  </a:lnTo>
                  <a:lnTo>
                    <a:pt x="647" y="768"/>
                  </a:lnTo>
                  <a:lnTo>
                    <a:pt x="647" y="754"/>
                  </a:lnTo>
                  <a:lnTo>
                    <a:pt x="635" y="768"/>
                  </a:lnTo>
                  <a:lnTo>
                    <a:pt x="635" y="754"/>
                  </a:lnTo>
                  <a:lnTo>
                    <a:pt x="624" y="768"/>
                  </a:lnTo>
                  <a:lnTo>
                    <a:pt x="612" y="768"/>
                  </a:lnTo>
                  <a:lnTo>
                    <a:pt x="612" y="779"/>
                  </a:lnTo>
                  <a:lnTo>
                    <a:pt x="599" y="779"/>
                  </a:lnTo>
                  <a:lnTo>
                    <a:pt x="599" y="768"/>
                  </a:lnTo>
                  <a:lnTo>
                    <a:pt x="587" y="768"/>
                  </a:lnTo>
                  <a:lnTo>
                    <a:pt x="576" y="768"/>
                  </a:lnTo>
                  <a:lnTo>
                    <a:pt x="564" y="768"/>
                  </a:lnTo>
                  <a:lnTo>
                    <a:pt x="551" y="768"/>
                  </a:lnTo>
                  <a:lnTo>
                    <a:pt x="539" y="768"/>
                  </a:lnTo>
                  <a:lnTo>
                    <a:pt x="528" y="779"/>
                  </a:lnTo>
                  <a:lnTo>
                    <a:pt x="528" y="791"/>
                  </a:lnTo>
                  <a:lnTo>
                    <a:pt x="516" y="802"/>
                  </a:lnTo>
                  <a:lnTo>
                    <a:pt x="516" y="791"/>
                  </a:lnTo>
                  <a:lnTo>
                    <a:pt x="503" y="802"/>
                  </a:lnTo>
                  <a:lnTo>
                    <a:pt x="491" y="802"/>
                  </a:lnTo>
                  <a:lnTo>
                    <a:pt x="491" y="791"/>
                  </a:lnTo>
                  <a:lnTo>
                    <a:pt x="480" y="791"/>
                  </a:lnTo>
                  <a:lnTo>
                    <a:pt x="468" y="791"/>
                  </a:lnTo>
                  <a:lnTo>
                    <a:pt x="468" y="802"/>
                  </a:lnTo>
                  <a:lnTo>
                    <a:pt x="455" y="802"/>
                  </a:lnTo>
                  <a:lnTo>
                    <a:pt x="443" y="802"/>
                  </a:lnTo>
                  <a:lnTo>
                    <a:pt x="432" y="802"/>
                  </a:lnTo>
                  <a:lnTo>
                    <a:pt x="420" y="802"/>
                  </a:lnTo>
                  <a:lnTo>
                    <a:pt x="407" y="802"/>
                  </a:lnTo>
                  <a:lnTo>
                    <a:pt x="395" y="816"/>
                  </a:lnTo>
                  <a:lnTo>
                    <a:pt x="384" y="827"/>
                  </a:lnTo>
                  <a:lnTo>
                    <a:pt x="372" y="827"/>
                  </a:lnTo>
                  <a:lnTo>
                    <a:pt x="372" y="839"/>
                  </a:lnTo>
                  <a:lnTo>
                    <a:pt x="359" y="839"/>
                  </a:lnTo>
                  <a:lnTo>
                    <a:pt x="372" y="850"/>
                  </a:lnTo>
                  <a:lnTo>
                    <a:pt x="359" y="850"/>
                  </a:lnTo>
                  <a:lnTo>
                    <a:pt x="347" y="850"/>
                  </a:lnTo>
                  <a:lnTo>
                    <a:pt x="347" y="839"/>
                  </a:lnTo>
                  <a:lnTo>
                    <a:pt x="336" y="827"/>
                  </a:lnTo>
                  <a:lnTo>
                    <a:pt x="324" y="827"/>
                  </a:lnTo>
                  <a:lnTo>
                    <a:pt x="311" y="827"/>
                  </a:lnTo>
                  <a:lnTo>
                    <a:pt x="299" y="839"/>
                  </a:lnTo>
                  <a:lnTo>
                    <a:pt x="288" y="839"/>
                  </a:lnTo>
                  <a:lnTo>
                    <a:pt x="276" y="839"/>
                  </a:lnTo>
                  <a:lnTo>
                    <a:pt x="263" y="839"/>
                  </a:lnTo>
                  <a:lnTo>
                    <a:pt x="251" y="839"/>
                  </a:lnTo>
                  <a:lnTo>
                    <a:pt x="251" y="827"/>
                  </a:lnTo>
                  <a:lnTo>
                    <a:pt x="240" y="827"/>
                  </a:lnTo>
                  <a:lnTo>
                    <a:pt x="240" y="816"/>
                  </a:lnTo>
                  <a:lnTo>
                    <a:pt x="228" y="816"/>
                  </a:lnTo>
                  <a:lnTo>
                    <a:pt x="228" y="802"/>
                  </a:lnTo>
                  <a:lnTo>
                    <a:pt x="215" y="802"/>
                  </a:lnTo>
                  <a:lnTo>
                    <a:pt x="203" y="791"/>
                  </a:lnTo>
                  <a:lnTo>
                    <a:pt x="192" y="791"/>
                  </a:lnTo>
                  <a:lnTo>
                    <a:pt x="192" y="779"/>
                  </a:lnTo>
                  <a:lnTo>
                    <a:pt x="180" y="779"/>
                  </a:lnTo>
                  <a:lnTo>
                    <a:pt x="180" y="768"/>
                  </a:lnTo>
                  <a:lnTo>
                    <a:pt x="180" y="754"/>
                  </a:lnTo>
                  <a:lnTo>
                    <a:pt x="180" y="743"/>
                  </a:lnTo>
                  <a:lnTo>
                    <a:pt x="180" y="731"/>
                  </a:lnTo>
                  <a:lnTo>
                    <a:pt x="167" y="743"/>
                  </a:lnTo>
                  <a:lnTo>
                    <a:pt x="144" y="743"/>
                  </a:lnTo>
                  <a:lnTo>
                    <a:pt x="144" y="731"/>
                  </a:lnTo>
                  <a:lnTo>
                    <a:pt x="132" y="731"/>
                  </a:lnTo>
                  <a:lnTo>
                    <a:pt x="132" y="720"/>
                  </a:lnTo>
                  <a:lnTo>
                    <a:pt x="119" y="720"/>
                  </a:lnTo>
                  <a:lnTo>
                    <a:pt x="119" y="706"/>
                  </a:lnTo>
                  <a:lnTo>
                    <a:pt x="107" y="706"/>
                  </a:lnTo>
                  <a:lnTo>
                    <a:pt x="119" y="695"/>
                  </a:lnTo>
                  <a:lnTo>
                    <a:pt x="119" y="683"/>
                  </a:lnTo>
                  <a:lnTo>
                    <a:pt x="107" y="683"/>
                  </a:lnTo>
                  <a:lnTo>
                    <a:pt x="107" y="672"/>
                  </a:lnTo>
                  <a:lnTo>
                    <a:pt x="107" y="658"/>
                  </a:lnTo>
                  <a:lnTo>
                    <a:pt x="119" y="658"/>
                  </a:lnTo>
                  <a:lnTo>
                    <a:pt x="119" y="370"/>
                  </a:lnTo>
                  <a:lnTo>
                    <a:pt x="11" y="370"/>
                  </a:lnTo>
                  <a:lnTo>
                    <a:pt x="23" y="203"/>
                  </a:lnTo>
                  <a:lnTo>
                    <a:pt x="11" y="203"/>
                  </a:lnTo>
                  <a:lnTo>
                    <a:pt x="11" y="192"/>
                  </a:lnTo>
                  <a:lnTo>
                    <a:pt x="0" y="192"/>
                  </a:lnTo>
                  <a:lnTo>
                    <a:pt x="0" y="119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6" name="Freeform 211"/>
            <p:cNvSpPr>
              <a:spLocks/>
            </p:cNvSpPr>
            <p:nvPr/>
          </p:nvSpPr>
          <p:spPr bwMode="auto">
            <a:xfrm>
              <a:off x="2702" y="1953"/>
              <a:ext cx="391" cy="421"/>
            </a:xfrm>
            <a:custGeom>
              <a:avLst/>
              <a:gdLst>
                <a:gd name="T0" fmla="*/ 5 w 816"/>
                <a:gd name="T1" fmla="*/ 64 h 850"/>
                <a:gd name="T2" fmla="*/ 57 w 816"/>
                <a:gd name="T3" fmla="*/ 29 h 850"/>
                <a:gd name="T4" fmla="*/ 74 w 816"/>
                <a:gd name="T5" fmla="*/ 0 h 850"/>
                <a:gd name="T6" fmla="*/ 207 w 816"/>
                <a:gd name="T7" fmla="*/ 0 h 850"/>
                <a:gd name="T8" fmla="*/ 218 w 816"/>
                <a:gd name="T9" fmla="*/ 29 h 850"/>
                <a:gd name="T10" fmla="*/ 253 w 816"/>
                <a:gd name="T11" fmla="*/ 83 h 850"/>
                <a:gd name="T12" fmla="*/ 299 w 816"/>
                <a:gd name="T13" fmla="*/ 106 h 850"/>
                <a:gd name="T14" fmla="*/ 345 w 816"/>
                <a:gd name="T15" fmla="*/ 130 h 850"/>
                <a:gd name="T16" fmla="*/ 391 w 816"/>
                <a:gd name="T17" fmla="*/ 297 h 850"/>
                <a:gd name="T18" fmla="*/ 379 w 816"/>
                <a:gd name="T19" fmla="*/ 302 h 850"/>
                <a:gd name="T20" fmla="*/ 373 w 816"/>
                <a:gd name="T21" fmla="*/ 309 h 850"/>
                <a:gd name="T22" fmla="*/ 362 w 816"/>
                <a:gd name="T23" fmla="*/ 333 h 850"/>
                <a:gd name="T24" fmla="*/ 362 w 816"/>
                <a:gd name="T25" fmla="*/ 350 h 850"/>
                <a:gd name="T26" fmla="*/ 379 w 816"/>
                <a:gd name="T27" fmla="*/ 350 h 850"/>
                <a:gd name="T28" fmla="*/ 391 w 816"/>
                <a:gd name="T29" fmla="*/ 362 h 850"/>
                <a:gd name="T30" fmla="*/ 368 w 816"/>
                <a:gd name="T31" fmla="*/ 410 h 850"/>
                <a:gd name="T32" fmla="*/ 362 w 816"/>
                <a:gd name="T33" fmla="*/ 404 h 850"/>
                <a:gd name="T34" fmla="*/ 350 w 816"/>
                <a:gd name="T35" fmla="*/ 397 h 850"/>
                <a:gd name="T36" fmla="*/ 339 w 816"/>
                <a:gd name="T37" fmla="*/ 392 h 850"/>
                <a:gd name="T38" fmla="*/ 333 w 816"/>
                <a:gd name="T39" fmla="*/ 386 h 850"/>
                <a:gd name="T40" fmla="*/ 322 w 816"/>
                <a:gd name="T41" fmla="*/ 386 h 850"/>
                <a:gd name="T42" fmla="*/ 316 w 816"/>
                <a:gd name="T43" fmla="*/ 380 h 850"/>
                <a:gd name="T44" fmla="*/ 310 w 816"/>
                <a:gd name="T45" fmla="*/ 373 h 850"/>
                <a:gd name="T46" fmla="*/ 304 w 816"/>
                <a:gd name="T47" fmla="*/ 373 h 850"/>
                <a:gd name="T48" fmla="*/ 293 w 816"/>
                <a:gd name="T49" fmla="*/ 380 h 850"/>
                <a:gd name="T50" fmla="*/ 287 w 816"/>
                <a:gd name="T51" fmla="*/ 386 h 850"/>
                <a:gd name="T52" fmla="*/ 281 w 816"/>
                <a:gd name="T53" fmla="*/ 380 h 850"/>
                <a:gd name="T54" fmla="*/ 270 w 816"/>
                <a:gd name="T55" fmla="*/ 380 h 850"/>
                <a:gd name="T56" fmla="*/ 258 w 816"/>
                <a:gd name="T57" fmla="*/ 380 h 850"/>
                <a:gd name="T58" fmla="*/ 253 w 816"/>
                <a:gd name="T59" fmla="*/ 392 h 850"/>
                <a:gd name="T60" fmla="*/ 247 w 816"/>
                <a:gd name="T61" fmla="*/ 392 h 850"/>
                <a:gd name="T62" fmla="*/ 235 w 816"/>
                <a:gd name="T63" fmla="*/ 397 h 850"/>
                <a:gd name="T64" fmla="*/ 230 w 816"/>
                <a:gd name="T65" fmla="*/ 392 h 850"/>
                <a:gd name="T66" fmla="*/ 224 w 816"/>
                <a:gd name="T67" fmla="*/ 397 h 850"/>
                <a:gd name="T68" fmla="*/ 212 w 816"/>
                <a:gd name="T69" fmla="*/ 397 h 850"/>
                <a:gd name="T70" fmla="*/ 201 w 816"/>
                <a:gd name="T71" fmla="*/ 397 h 850"/>
                <a:gd name="T72" fmla="*/ 189 w 816"/>
                <a:gd name="T73" fmla="*/ 404 h 850"/>
                <a:gd name="T74" fmla="*/ 178 w 816"/>
                <a:gd name="T75" fmla="*/ 410 h 850"/>
                <a:gd name="T76" fmla="*/ 172 w 816"/>
                <a:gd name="T77" fmla="*/ 416 h 850"/>
                <a:gd name="T78" fmla="*/ 172 w 816"/>
                <a:gd name="T79" fmla="*/ 421 h 850"/>
                <a:gd name="T80" fmla="*/ 166 w 816"/>
                <a:gd name="T81" fmla="*/ 416 h 850"/>
                <a:gd name="T82" fmla="*/ 155 w 816"/>
                <a:gd name="T83" fmla="*/ 410 h 850"/>
                <a:gd name="T84" fmla="*/ 143 w 816"/>
                <a:gd name="T85" fmla="*/ 416 h 850"/>
                <a:gd name="T86" fmla="*/ 132 w 816"/>
                <a:gd name="T87" fmla="*/ 416 h 850"/>
                <a:gd name="T88" fmla="*/ 120 w 816"/>
                <a:gd name="T89" fmla="*/ 416 h 850"/>
                <a:gd name="T90" fmla="*/ 115 w 816"/>
                <a:gd name="T91" fmla="*/ 410 h 850"/>
                <a:gd name="T92" fmla="*/ 109 w 816"/>
                <a:gd name="T93" fmla="*/ 404 h 850"/>
                <a:gd name="T94" fmla="*/ 103 w 816"/>
                <a:gd name="T95" fmla="*/ 397 h 850"/>
                <a:gd name="T96" fmla="*/ 92 w 816"/>
                <a:gd name="T97" fmla="*/ 392 h 850"/>
                <a:gd name="T98" fmla="*/ 86 w 816"/>
                <a:gd name="T99" fmla="*/ 386 h 850"/>
                <a:gd name="T100" fmla="*/ 86 w 816"/>
                <a:gd name="T101" fmla="*/ 373 h 850"/>
                <a:gd name="T102" fmla="*/ 86 w 816"/>
                <a:gd name="T103" fmla="*/ 362 h 850"/>
                <a:gd name="T104" fmla="*/ 69 w 816"/>
                <a:gd name="T105" fmla="*/ 368 h 850"/>
                <a:gd name="T106" fmla="*/ 63 w 816"/>
                <a:gd name="T107" fmla="*/ 362 h 850"/>
                <a:gd name="T108" fmla="*/ 57 w 816"/>
                <a:gd name="T109" fmla="*/ 357 h 850"/>
                <a:gd name="T110" fmla="*/ 51 w 816"/>
                <a:gd name="T111" fmla="*/ 350 h 850"/>
                <a:gd name="T112" fmla="*/ 57 w 816"/>
                <a:gd name="T113" fmla="*/ 338 h 850"/>
                <a:gd name="T114" fmla="*/ 51 w 816"/>
                <a:gd name="T115" fmla="*/ 333 h 850"/>
                <a:gd name="T116" fmla="*/ 57 w 816"/>
                <a:gd name="T117" fmla="*/ 326 h 850"/>
                <a:gd name="T118" fmla="*/ 5 w 816"/>
                <a:gd name="T119" fmla="*/ 183 h 850"/>
                <a:gd name="T120" fmla="*/ 5 w 816"/>
                <a:gd name="T121" fmla="*/ 101 h 850"/>
                <a:gd name="T122" fmla="*/ 0 w 816"/>
                <a:gd name="T123" fmla="*/ 95 h 85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16"/>
                <a:gd name="T187" fmla="*/ 0 h 850"/>
                <a:gd name="T188" fmla="*/ 816 w 816"/>
                <a:gd name="T189" fmla="*/ 850 h 85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16" h="850">
                  <a:moveTo>
                    <a:pt x="0" y="119"/>
                  </a:moveTo>
                  <a:lnTo>
                    <a:pt x="11" y="130"/>
                  </a:lnTo>
                  <a:lnTo>
                    <a:pt x="23" y="59"/>
                  </a:lnTo>
                  <a:lnTo>
                    <a:pt x="119" y="59"/>
                  </a:lnTo>
                  <a:lnTo>
                    <a:pt x="119" y="0"/>
                  </a:lnTo>
                  <a:lnTo>
                    <a:pt x="155" y="0"/>
                  </a:lnTo>
                  <a:lnTo>
                    <a:pt x="324" y="0"/>
                  </a:lnTo>
                  <a:lnTo>
                    <a:pt x="432" y="0"/>
                  </a:lnTo>
                  <a:lnTo>
                    <a:pt x="455" y="0"/>
                  </a:lnTo>
                  <a:lnTo>
                    <a:pt x="455" y="59"/>
                  </a:lnTo>
                  <a:lnTo>
                    <a:pt x="528" y="59"/>
                  </a:lnTo>
                  <a:lnTo>
                    <a:pt x="528" y="167"/>
                  </a:lnTo>
                  <a:lnTo>
                    <a:pt x="624" y="167"/>
                  </a:lnTo>
                  <a:lnTo>
                    <a:pt x="624" y="215"/>
                  </a:lnTo>
                  <a:lnTo>
                    <a:pt x="720" y="215"/>
                  </a:lnTo>
                  <a:lnTo>
                    <a:pt x="720" y="263"/>
                  </a:lnTo>
                  <a:lnTo>
                    <a:pt x="816" y="263"/>
                  </a:lnTo>
                  <a:lnTo>
                    <a:pt x="816" y="599"/>
                  </a:lnTo>
                  <a:lnTo>
                    <a:pt x="791" y="599"/>
                  </a:lnTo>
                  <a:lnTo>
                    <a:pt x="791" y="610"/>
                  </a:lnTo>
                  <a:lnTo>
                    <a:pt x="779" y="610"/>
                  </a:lnTo>
                  <a:lnTo>
                    <a:pt x="779" y="624"/>
                  </a:lnTo>
                  <a:lnTo>
                    <a:pt x="779" y="672"/>
                  </a:lnTo>
                  <a:lnTo>
                    <a:pt x="756" y="672"/>
                  </a:lnTo>
                  <a:lnTo>
                    <a:pt x="756" y="695"/>
                  </a:lnTo>
                  <a:lnTo>
                    <a:pt x="756" y="706"/>
                  </a:lnTo>
                  <a:lnTo>
                    <a:pt x="779" y="706"/>
                  </a:lnTo>
                  <a:lnTo>
                    <a:pt x="791" y="706"/>
                  </a:lnTo>
                  <a:lnTo>
                    <a:pt x="791" y="731"/>
                  </a:lnTo>
                  <a:lnTo>
                    <a:pt x="816" y="731"/>
                  </a:lnTo>
                  <a:lnTo>
                    <a:pt x="816" y="827"/>
                  </a:lnTo>
                  <a:lnTo>
                    <a:pt x="768" y="827"/>
                  </a:lnTo>
                  <a:lnTo>
                    <a:pt x="756" y="827"/>
                  </a:lnTo>
                  <a:lnTo>
                    <a:pt x="756" y="816"/>
                  </a:lnTo>
                  <a:lnTo>
                    <a:pt x="743" y="802"/>
                  </a:lnTo>
                  <a:lnTo>
                    <a:pt x="731" y="802"/>
                  </a:lnTo>
                  <a:lnTo>
                    <a:pt x="720" y="802"/>
                  </a:lnTo>
                  <a:lnTo>
                    <a:pt x="708" y="791"/>
                  </a:lnTo>
                  <a:lnTo>
                    <a:pt x="695" y="791"/>
                  </a:lnTo>
                  <a:lnTo>
                    <a:pt x="695" y="779"/>
                  </a:lnTo>
                  <a:lnTo>
                    <a:pt x="683" y="779"/>
                  </a:lnTo>
                  <a:lnTo>
                    <a:pt x="672" y="779"/>
                  </a:lnTo>
                  <a:lnTo>
                    <a:pt x="672" y="768"/>
                  </a:lnTo>
                  <a:lnTo>
                    <a:pt x="660" y="768"/>
                  </a:lnTo>
                  <a:lnTo>
                    <a:pt x="647" y="768"/>
                  </a:lnTo>
                  <a:lnTo>
                    <a:pt x="647" y="754"/>
                  </a:lnTo>
                  <a:lnTo>
                    <a:pt x="635" y="768"/>
                  </a:lnTo>
                  <a:lnTo>
                    <a:pt x="635" y="754"/>
                  </a:lnTo>
                  <a:lnTo>
                    <a:pt x="624" y="768"/>
                  </a:lnTo>
                  <a:lnTo>
                    <a:pt x="612" y="768"/>
                  </a:lnTo>
                  <a:lnTo>
                    <a:pt x="612" y="779"/>
                  </a:lnTo>
                  <a:lnTo>
                    <a:pt x="599" y="779"/>
                  </a:lnTo>
                  <a:lnTo>
                    <a:pt x="599" y="768"/>
                  </a:lnTo>
                  <a:lnTo>
                    <a:pt x="587" y="768"/>
                  </a:lnTo>
                  <a:lnTo>
                    <a:pt x="576" y="768"/>
                  </a:lnTo>
                  <a:lnTo>
                    <a:pt x="564" y="768"/>
                  </a:lnTo>
                  <a:lnTo>
                    <a:pt x="551" y="768"/>
                  </a:lnTo>
                  <a:lnTo>
                    <a:pt x="539" y="768"/>
                  </a:lnTo>
                  <a:lnTo>
                    <a:pt x="528" y="779"/>
                  </a:lnTo>
                  <a:lnTo>
                    <a:pt x="528" y="791"/>
                  </a:lnTo>
                  <a:lnTo>
                    <a:pt x="516" y="802"/>
                  </a:lnTo>
                  <a:lnTo>
                    <a:pt x="516" y="791"/>
                  </a:lnTo>
                  <a:lnTo>
                    <a:pt x="503" y="802"/>
                  </a:lnTo>
                  <a:lnTo>
                    <a:pt x="491" y="802"/>
                  </a:lnTo>
                  <a:lnTo>
                    <a:pt x="491" y="791"/>
                  </a:lnTo>
                  <a:lnTo>
                    <a:pt x="480" y="791"/>
                  </a:lnTo>
                  <a:lnTo>
                    <a:pt x="468" y="791"/>
                  </a:lnTo>
                  <a:lnTo>
                    <a:pt x="468" y="802"/>
                  </a:lnTo>
                  <a:lnTo>
                    <a:pt x="455" y="802"/>
                  </a:lnTo>
                  <a:lnTo>
                    <a:pt x="443" y="802"/>
                  </a:lnTo>
                  <a:lnTo>
                    <a:pt x="432" y="802"/>
                  </a:lnTo>
                  <a:lnTo>
                    <a:pt x="420" y="802"/>
                  </a:lnTo>
                  <a:lnTo>
                    <a:pt x="407" y="802"/>
                  </a:lnTo>
                  <a:lnTo>
                    <a:pt x="395" y="816"/>
                  </a:lnTo>
                  <a:lnTo>
                    <a:pt x="384" y="827"/>
                  </a:lnTo>
                  <a:lnTo>
                    <a:pt x="372" y="827"/>
                  </a:lnTo>
                  <a:lnTo>
                    <a:pt x="372" y="839"/>
                  </a:lnTo>
                  <a:lnTo>
                    <a:pt x="359" y="839"/>
                  </a:lnTo>
                  <a:lnTo>
                    <a:pt x="372" y="850"/>
                  </a:lnTo>
                  <a:lnTo>
                    <a:pt x="359" y="850"/>
                  </a:lnTo>
                  <a:lnTo>
                    <a:pt x="347" y="850"/>
                  </a:lnTo>
                  <a:lnTo>
                    <a:pt x="347" y="839"/>
                  </a:lnTo>
                  <a:lnTo>
                    <a:pt x="336" y="827"/>
                  </a:lnTo>
                  <a:lnTo>
                    <a:pt x="324" y="827"/>
                  </a:lnTo>
                  <a:lnTo>
                    <a:pt x="311" y="827"/>
                  </a:lnTo>
                  <a:lnTo>
                    <a:pt x="299" y="839"/>
                  </a:lnTo>
                  <a:lnTo>
                    <a:pt x="288" y="839"/>
                  </a:lnTo>
                  <a:lnTo>
                    <a:pt x="276" y="839"/>
                  </a:lnTo>
                  <a:lnTo>
                    <a:pt x="263" y="839"/>
                  </a:lnTo>
                  <a:lnTo>
                    <a:pt x="251" y="839"/>
                  </a:lnTo>
                  <a:lnTo>
                    <a:pt x="251" y="827"/>
                  </a:lnTo>
                  <a:lnTo>
                    <a:pt x="240" y="827"/>
                  </a:lnTo>
                  <a:lnTo>
                    <a:pt x="240" y="816"/>
                  </a:lnTo>
                  <a:lnTo>
                    <a:pt x="228" y="816"/>
                  </a:lnTo>
                  <a:lnTo>
                    <a:pt x="228" y="802"/>
                  </a:lnTo>
                  <a:lnTo>
                    <a:pt x="215" y="802"/>
                  </a:lnTo>
                  <a:lnTo>
                    <a:pt x="203" y="791"/>
                  </a:lnTo>
                  <a:lnTo>
                    <a:pt x="192" y="791"/>
                  </a:lnTo>
                  <a:lnTo>
                    <a:pt x="192" y="779"/>
                  </a:lnTo>
                  <a:lnTo>
                    <a:pt x="180" y="779"/>
                  </a:lnTo>
                  <a:lnTo>
                    <a:pt x="180" y="768"/>
                  </a:lnTo>
                  <a:lnTo>
                    <a:pt x="180" y="754"/>
                  </a:lnTo>
                  <a:lnTo>
                    <a:pt x="180" y="743"/>
                  </a:lnTo>
                  <a:lnTo>
                    <a:pt x="180" y="731"/>
                  </a:lnTo>
                  <a:lnTo>
                    <a:pt x="167" y="743"/>
                  </a:lnTo>
                  <a:lnTo>
                    <a:pt x="144" y="743"/>
                  </a:lnTo>
                  <a:lnTo>
                    <a:pt x="144" y="731"/>
                  </a:lnTo>
                  <a:lnTo>
                    <a:pt x="132" y="731"/>
                  </a:lnTo>
                  <a:lnTo>
                    <a:pt x="132" y="720"/>
                  </a:lnTo>
                  <a:lnTo>
                    <a:pt x="119" y="720"/>
                  </a:lnTo>
                  <a:lnTo>
                    <a:pt x="119" y="706"/>
                  </a:lnTo>
                  <a:lnTo>
                    <a:pt x="107" y="706"/>
                  </a:lnTo>
                  <a:lnTo>
                    <a:pt x="119" y="695"/>
                  </a:lnTo>
                  <a:lnTo>
                    <a:pt x="119" y="683"/>
                  </a:lnTo>
                  <a:lnTo>
                    <a:pt x="107" y="683"/>
                  </a:lnTo>
                  <a:lnTo>
                    <a:pt x="107" y="672"/>
                  </a:lnTo>
                  <a:lnTo>
                    <a:pt x="107" y="658"/>
                  </a:lnTo>
                  <a:lnTo>
                    <a:pt x="119" y="658"/>
                  </a:lnTo>
                  <a:lnTo>
                    <a:pt x="119" y="370"/>
                  </a:lnTo>
                  <a:lnTo>
                    <a:pt x="11" y="370"/>
                  </a:lnTo>
                  <a:lnTo>
                    <a:pt x="23" y="203"/>
                  </a:lnTo>
                  <a:lnTo>
                    <a:pt x="11" y="203"/>
                  </a:lnTo>
                  <a:lnTo>
                    <a:pt x="11" y="192"/>
                  </a:lnTo>
                  <a:lnTo>
                    <a:pt x="0" y="192"/>
                  </a:lnTo>
                  <a:lnTo>
                    <a:pt x="0" y="119"/>
                  </a:lnTo>
                  <a:close/>
                </a:path>
              </a:pathLst>
            </a:custGeom>
            <a:solidFill>
              <a:schemeClr val="accent1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7" name="Freeform 212"/>
            <p:cNvSpPr>
              <a:spLocks/>
            </p:cNvSpPr>
            <p:nvPr/>
          </p:nvSpPr>
          <p:spPr bwMode="auto">
            <a:xfrm>
              <a:off x="2471" y="1056"/>
              <a:ext cx="248" cy="493"/>
            </a:xfrm>
            <a:custGeom>
              <a:avLst/>
              <a:gdLst>
                <a:gd name="T0" fmla="*/ 0 w 518"/>
                <a:gd name="T1" fmla="*/ 463 h 996"/>
                <a:gd name="T2" fmla="*/ 0 w 518"/>
                <a:gd name="T3" fmla="*/ 439 h 996"/>
                <a:gd name="T4" fmla="*/ 6 w 518"/>
                <a:gd name="T5" fmla="*/ 439 h 996"/>
                <a:gd name="T6" fmla="*/ 34 w 518"/>
                <a:gd name="T7" fmla="*/ 439 h 996"/>
                <a:gd name="T8" fmla="*/ 41 w 518"/>
                <a:gd name="T9" fmla="*/ 439 h 996"/>
                <a:gd name="T10" fmla="*/ 46 w 518"/>
                <a:gd name="T11" fmla="*/ 439 h 996"/>
                <a:gd name="T12" fmla="*/ 52 w 518"/>
                <a:gd name="T13" fmla="*/ 439 h 996"/>
                <a:gd name="T14" fmla="*/ 52 w 518"/>
                <a:gd name="T15" fmla="*/ 386 h 996"/>
                <a:gd name="T16" fmla="*/ 52 w 518"/>
                <a:gd name="T17" fmla="*/ 333 h 996"/>
                <a:gd name="T18" fmla="*/ 52 w 518"/>
                <a:gd name="T19" fmla="*/ 327 h 996"/>
                <a:gd name="T20" fmla="*/ 52 w 518"/>
                <a:gd name="T21" fmla="*/ 314 h 996"/>
                <a:gd name="T22" fmla="*/ 52 w 518"/>
                <a:gd name="T23" fmla="*/ 243 h 996"/>
                <a:gd name="T24" fmla="*/ 52 w 518"/>
                <a:gd name="T25" fmla="*/ 48 h 996"/>
                <a:gd name="T26" fmla="*/ 52 w 518"/>
                <a:gd name="T27" fmla="*/ 0 h 996"/>
                <a:gd name="T28" fmla="*/ 104 w 518"/>
                <a:gd name="T29" fmla="*/ 0 h 996"/>
                <a:gd name="T30" fmla="*/ 150 w 518"/>
                <a:gd name="T31" fmla="*/ 0 h 996"/>
                <a:gd name="T32" fmla="*/ 248 w 518"/>
                <a:gd name="T33" fmla="*/ 0 h 996"/>
                <a:gd name="T34" fmla="*/ 248 w 518"/>
                <a:gd name="T35" fmla="*/ 5 h 996"/>
                <a:gd name="T36" fmla="*/ 248 w 518"/>
                <a:gd name="T37" fmla="*/ 18 h 996"/>
                <a:gd name="T38" fmla="*/ 248 w 518"/>
                <a:gd name="T39" fmla="*/ 24 h 996"/>
                <a:gd name="T40" fmla="*/ 248 w 518"/>
                <a:gd name="T41" fmla="*/ 42 h 996"/>
                <a:gd name="T42" fmla="*/ 248 w 518"/>
                <a:gd name="T43" fmla="*/ 48 h 996"/>
                <a:gd name="T44" fmla="*/ 248 w 518"/>
                <a:gd name="T45" fmla="*/ 71 h 996"/>
                <a:gd name="T46" fmla="*/ 248 w 518"/>
                <a:gd name="T47" fmla="*/ 83 h 996"/>
                <a:gd name="T48" fmla="*/ 248 w 518"/>
                <a:gd name="T49" fmla="*/ 130 h 996"/>
                <a:gd name="T50" fmla="*/ 248 w 518"/>
                <a:gd name="T51" fmla="*/ 143 h 996"/>
                <a:gd name="T52" fmla="*/ 248 w 518"/>
                <a:gd name="T53" fmla="*/ 219 h 996"/>
                <a:gd name="T54" fmla="*/ 248 w 518"/>
                <a:gd name="T55" fmla="*/ 243 h 996"/>
                <a:gd name="T56" fmla="*/ 242 w 518"/>
                <a:gd name="T57" fmla="*/ 243 h 996"/>
                <a:gd name="T58" fmla="*/ 242 w 518"/>
                <a:gd name="T59" fmla="*/ 249 h 996"/>
                <a:gd name="T60" fmla="*/ 242 w 518"/>
                <a:gd name="T61" fmla="*/ 255 h 996"/>
                <a:gd name="T62" fmla="*/ 242 w 518"/>
                <a:gd name="T63" fmla="*/ 273 h 996"/>
                <a:gd name="T64" fmla="*/ 242 w 518"/>
                <a:gd name="T65" fmla="*/ 279 h 996"/>
                <a:gd name="T66" fmla="*/ 242 w 518"/>
                <a:gd name="T67" fmla="*/ 285 h 996"/>
                <a:gd name="T68" fmla="*/ 242 w 518"/>
                <a:gd name="T69" fmla="*/ 327 h 996"/>
                <a:gd name="T70" fmla="*/ 248 w 518"/>
                <a:gd name="T71" fmla="*/ 333 h 996"/>
                <a:gd name="T72" fmla="*/ 248 w 518"/>
                <a:gd name="T73" fmla="*/ 344 h 996"/>
                <a:gd name="T74" fmla="*/ 248 w 518"/>
                <a:gd name="T75" fmla="*/ 356 h 996"/>
                <a:gd name="T76" fmla="*/ 242 w 518"/>
                <a:gd name="T77" fmla="*/ 362 h 996"/>
                <a:gd name="T78" fmla="*/ 248 w 518"/>
                <a:gd name="T79" fmla="*/ 368 h 996"/>
                <a:gd name="T80" fmla="*/ 242 w 518"/>
                <a:gd name="T81" fmla="*/ 368 h 996"/>
                <a:gd name="T82" fmla="*/ 248 w 518"/>
                <a:gd name="T83" fmla="*/ 374 h 996"/>
                <a:gd name="T84" fmla="*/ 248 w 518"/>
                <a:gd name="T85" fmla="*/ 380 h 996"/>
                <a:gd name="T86" fmla="*/ 248 w 518"/>
                <a:gd name="T87" fmla="*/ 386 h 996"/>
                <a:gd name="T88" fmla="*/ 248 w 518"/>
                <a:gd name="T89" fmla="*/ 398 h 996"/>
                <a:gd name="T90" fmla="*/ 248 w 518"/>
                <a:gd name="T91" fmla="*/ 409 h 996"/>
                <a:gd name="T92" fmla="*/ 248 w 518"/>
                <a:gd name="T93" fmla="*/ 415 h 996"/>
                <a:gd name="T94" fmla="*/ 248 w 518"/>
                <a:gd name="T95" fmla="*/ 422 h 996"/>
                <a:gd name="T96" fmla="*/ 242 w 518"/>
                <a:gd name="T97" fmla="*/ 428 h 996"/>
                <a:gd name="T98" fmla="*/ 248 w 518"/>
                <a:gd name="T99" fmla="*/ 439 h 996"/>
                <a:gd name="T100" fmla="*/ 219 w 518"/>
                <a:gd name="T101" fmla="*/ 439 h 996"/>
                <a:gd name="T102" fmla="*/ 219 w 518"/>
                <a:gd name="T103" fmla="*/ 493 h 996"/>
                <a:gd name="T104" fmla="*/ 104 w 518"/>
                <a:gd name="T105" fmla="*/ 493 h 996"/>
                <a:gd name="T106" fmla="*/ 76 w 518"/>
                <a:gd name="T107" fmla="*/ 493 h 996"/>
                <a:gd name="T108" fmla="*/ 64 w 518"/>
                <a:gd name="T109" fmla="*/ 493 h 996"/>
                <a:gd name="T110" fmla="*/ 58 w 518"/>
                <a:gd name="T111" fmla="*/ 493 h 996"/>
                <a:gd name="T112" fmla="*/ 52 w 518"/>
                <a:gd name="T113" fmla="*/ 493 h 996"/>
                <a:gd name="T114" fmla="*/ 0 w 518"/>
                <a:gd name="T115" fmla="*/ 493 h 996"/>
                <a:gd name="T116" fmla="*/ 0 w 518"/>
                <a:gd name="T117" fmla="*/ 469 h 996"/>
                <a:gd name="T118" fmla="*/ 0 w 518"/>
                <a:gd name="T119" fmla="*/ 463 h 99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18"/>
                <a:gd name="T181" fmla="*/ 0 h 996"/>
                <a:gd name="T182" fmla="*/ 518 w 518"/>
                <a:gd name="T183" fmla="*/ 996 h 99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18" h="996">
                  <a:moveTo>
                    <a:pt x="0" y="935"/>
                  </a:moveTo>
                  <a:lnTo>
                    <a:pt x="0" y="887"/>
                  </a:lnTo>
                  <a:lnTo>
                    <a:pt x="12" y="887"/>
                  </a:lnTo>
                  <a:lnTo>
                    <a:pt x="71" y="887"/>
                  </a:lnTo>
                  <a:lnTo>
                    <a:pt x="85" y="887"/>
                  </a:lnTo>
                  <a:lnTo>
                    <a:pt x="96" y="887"/>
                  </a:lnTo>
                  <a:lnTo>
                    <a:pt x="108" y="887"/>
                  </a:lnTo>
                  <a:lnTo>
                    <a:pt x="108" y="779"/>
                  </a:lnTo>
                  <a:lnTo>
                    <a:pt x="108" y="672"/>
                  </a:lnTo>
                  <a:lnTo>
                    <a:pt x="108" y="660"/>
                  </a:lnTo>
                  <a:lnTo>
                    <a:pt x="108" y="635"/>
                  </a:lnTo>
                  <a:lnTo>
                    <a:pt x="108" y="491"/>
                  </a:lnTo>
                  <a:lnTo>
                    <a:pt x="108" y="96"/>
                  </a:lnTo>
                  <a:lnTo>
                    <a:pt x="108" y="0"/>
                  </a:lnTo>
                  <a:lnTo>
                    <a:pt x="217" y="0"/>
                  </a:lnTo>
                  <a:lnTo>
                    <a:pt x="313" y="0"/>
                  </a:lnTo>
                  <a:lnTo>
                    <a:pt x="518" y="0"/>
                  </a:lnTo>
                  <a:lnTo>
                    <a:pt x="518" y="11"/>
                  </a:lnTo>
                  <a:lnTo>
                    <a:pt x="518" y="36"/>
                  </a:lnTo>
                  <a:lnTo>
                    <a:pt x="518" y="48"/>
                  </a:lnTo>
                  <a:lnTo>
                    <a:pt x="518" y="84"/>
                  </a:lnTo>
                  <a:lnTo>
                    <a:pt x="518" y="96"/>
                  </a:lnTo>
                  <a:lnTo>
                    <a:pt x="518" y="144"/>
                  </a:lnTo>
                  <a:lnTo>
                    <a:pt x="518" y="167"/>
                  </a:lnTo>
                  <a:lnTo>
                    <a:pt x="518" y="263"/>
                  </a:lnTo>
                  <a:lnTo>
                    <a:pt x="518" y="288"/>
                  </a:lnTo>
                  <a:lnTo>
                    <a:pt x="518" y="443"/>
                  </a:lnTo>
                  <a:lnTo>
                    <a:pt x="518" y="491"/>
                  </a:lnTo>
                  <a:lnTo>
                    <a:pt x="505" y="491"/>
                  </a:lnTo>
                  <a:lnTo>
                    <a:pt x="505" y="503"/>
                  </a:lnTo>
                  <a:lnTo>
                    <a:pt x="505" y="516"/>
                  </a:lnTo>
                  <a:lnTo>
                    <a:pt x="505" y="551"/>
                  </a:lnTo>
                  <a:lnTo>
                    <a:pt x="505" y="564"/>
                  </a:lnTo>
                  <a:lnTo>
                    <a:pt x="505" y="576"/>
                  </a:lnTo>
                  <a:lnTo>
                    <a:pt x="505" y="660"/>
                  </a:lnTo>
                  <a:lnTo>
                    <a:pt x="518" y="672"/>
                  </a:lnTo>
                  <a:lnTo>
                    <a:pt x="518" y="695"/>
                  </a:lnTo>
                  <a:lnTo>
                    <a:pt x="518" y="720"/>
                  </a:lnTo>
                  <a:lnTo>
                    <a:pt x="505" y="731"/>
                  </a:lnTo>
                  <a:lnTo>
                    <a:pt x="518" y="743"/>
                  </a:lnTo>
                  <a:lnTo>
                    <a:pt x="505" y="743"/>
                  </a:lnTo>
                  <a:lnTo>
                    <a:pt x="518" y="756"/>
                  </a:lnTo>
                  <a:lnTo>
                    <a:pt x="518" y="768"/>
                  </a:lnTo>
                  <a:lnTo>
                    <a:pt x="518" y="779"/>
                  </a:lnTo>
                  <a:lnTo>
                    <a:pt x="518" y="804"/>
                  </a:lnTo>
                  <a:lnTo>
                    <a:pt x="518" y="827"/>
                  </a:lnTo>
                  <a:lnTo>
                    <a:pt x="518" y="839"/>
                  </a:lnTo>
                  <a:lnTo>
                    <a:pt x="518" y="852"/>
                  </a:lnTo>
                  <a:lnTo>
                    <a:pt x="505" y="864"/>
                  </a:lnTo>
                  <a:lnTo>
                    <a:pt x="518" y="887"/>
                  </a:lnTo>
                  <a:lnTo>
                    <a:pt x="457" y="887"/>
                  </a:lnTo>
                  <a:lnTo>
                    <a:pt x="457" y="996"/>
                  </a:lnTo>
                  <a:lnTo>
                    <a:pt x="217" y="996"/>
                  </a:lnTo>
                  <a:lnTo>
                    <a:pt x="158" y="996"/>
                  </a:lnTo>
                  <a:lnTo>
                    <a:pt x="134" y="996"/>
                  </a:lnTo>
                  <a:lnTo>
                    <a:pt x="121" y="996"/>
                  </a:lnTo>
                  <a:lnTo>
                    <a:pt x="108" y="996"/>
                  </a:lnTo>
                  <a:lnTo>
                    <a:pt x="0" y="996"/>
                  </a:lnTo>
                  <a:lnTo>
                    <a:pt x="0" y="948"/>
                  </a:lnTo>
                  <a:lnTo>
                    <a:pt x="0" y="935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8" name="Freeform 213"/>
            <p:cNvSpPr>
              <a:spLocks/>
            </p:cNvSpPr>
            <p:nvPr/>
          </p:nvSpPr>
          <p:spPr bwMode="auto">
            <a:xfrm>
              <a:off x="2471" y="1056"/>
              <a:ext cx="248" cy="493"/>
            </a:xfrm>
            <a:custGeom>
              <a:avLst/>
              <a:gdLst>
                <a:gd name="T0" fmla="*/ 0 w 518"/>
                <a:gd name="T1" fmla="*/ 463 h 996"/>
                <a:gd name="T2" fmla="*/ 0 w 518"/>
                <a:gd name="T3" fmla="*/ 439 h 996"/>
                <a:gd name="T4" fmla="*/ 6 w 518"/>
                <a:gd name="T5" fmla="*/ 439 h 996"/>
                <a:gd name="T6" fmla="*/ 34 w 518"/>
                <a:gd name="T7" fmla="*/ 439 h 996"/>
                <a:gd name="T8" fmla="*/ 41 w 518"/>
                <a:gd name="T9" fmla="*/ 439 h 996"/>
                <a:gd name="T10" fmla="*/ 46 w 518"/>
                <a:gd name="T11" fmla="*/ 439 h 996"/>
                <a:gd name="T12" fmla="*/ 52 w 518"/>
                <a:gd name="T13" fmla="*/ 439 h 996"/>
                <a:gd name="T14" fmla="*/ 52 w 518"/>
                <a:gd name="T15" fmla="*/ 386 h 996"/>
                <a:gd name="T16" fmla="*/ 52 w 518"/>
                <a:gd name="T17" fmla="*/ 333 h 996"/>
                <a:gd name="T18" fmla="*/ 52 w 518"/>
                <a:gd name="T19" fmla="*/ 327 h 996"/>
                <a:gd name="T20" fmla="*/ 52 w 518"/>
                <a:gd name="T21" fmla="*/ 314 h 996"/>
                <a:gd name="T22" fmla="*/ 52 w 518"/>
                <a:gd name="T23" fmla="*/ 243 h 996"/>
                <a:gd name="T24" fmla="*/ 52 w 518"/>
                <a:gd name="T25" fmla="*/ 48 h 996"/>
                <a:gd name="T26" fmla="*/ 52 w 518"/>
                <a:gd name="T27" fmla="*/ 0 h 996"/>
                <a:gd name="T28" fmla="*/ 104 w 518"/>
                <a:gd name="T29" fmla="*/ 0 h 996"/>
                <a:gd name="T30" fmla="*/ 150 w 518"/>
                <a:gd name="T31" fmla="*/ 0 h 996"/>
                <a:gd name="T32" fmla="*/ 248 w 518"/>
                <a:gd name="T33" fmla="*/ 0 h 996"/>
                <a:gd name="T34" fmla="*/ 248 w 518"/>
                <a:gd name="T35" fmla="*/ 5 h 996"/>
                <a:gd name="T36" fmla="*/ 248 w 518"/>
                <a:gd name="T37" fmla="*/ 18 h 996"/>
                <a:gd name="T38" fmla="*/ 248 w 518"/>
                <a:gd name="T39" fmla="*/ 24 h 996"/>
                <a:gd name="T40" fmla="*/ 248 w 518"/>
                <a:gd name="T41" fmla="*/ 42 h 996"/>
                <a:gd name="T42" fmla="*/ 248 w 518"/>
                <a:gd name="T43" fmla="*/ 48 h 996"/>
                <a:gd name="T44" fmla="*/ 248 w 518"/>
                <a:gd name="T45" fmla="*/ 71 h 996"/>
                <a:gd name="T46" fmla="*/ 248 w 518"/>
                <a:gd name="T47" fmla="*/ 83 h 996"/>
                <a:gd name="T48" fmla="*/ 248 w 518"/>
                <a:gd name="T49" fmla="*/ 130 h 996"/>
                <a:gd name="T50" fmla="*/ 248 w 518"/>
                <a:gd name="T51" fmla="*/ 143 h 996"/>
                <a:gd name="T52" fmla="*/ 248 w 518"/>
                <a:gd name="T53" fmla="*/ 219 h 996"/>
                <a:gd name="T54" fmla="*/ 248 w 518"/>
                <a:gd name="T55" fmla="*/ 243 h 996"/>
                <a:gd name="T56" fmla="*/ 242 w 518"/>
                <a:gd name="T57" fmla="*/ 243 h 996"/>
                <a:gd name="T58" fmla="*/ 242 w 518"/>
                <a:gd name="T59" fmla="*/ 249 h 996"/>
                <a:gd name="T60" fmla="*/ 242 w 518"/>
                <a:gd name="T61" fmla="*/ 255 h 996"/>
                <a:gd name="T62" fmla="*/ 242 w 518"/>
                <a:gd name="T63" fmla="*/ 273 h 996"/>
                <a:gd name="T64" fmla="*/ 242 w 518"/>
                <a:gd name="T65" fmla="*/ 279 h 996"/>
                <a:gd name="T66" fmla="*/ 242 w 518"/>
                <a:gd name="T67" fmla="*/ 285 h 996"/>
                <a:gd name="T68" fmla="*/ 242 w 518"/>
                <a:gd name="T69" fmla="*/ 327 h 996"/>
                <a:gd name="T70" fmla="*/ 248 w 518"/>
                <a:gd name="T71" fmla="*/ 333 h 996"/>
                <a:gd name="T72" fmla="*/ 248 w 518"/>
                <a:gd name="T73" fmla="*/ 344 h 996"/>
                <a:gd name="T74" fmla="*/ 248 w 518"/>
                <a:gd name="T75" fmla="*/ 356 h 996"/>
                <a:gd name="T76" fmla="*/ 242 w 518"/>
                <a:gd name="T77" fmla="*/ 362 h 996"/>
                <a:gd name="T78" fmla="*/ 248 w 518"/>
                <a:gd name="T79" fmla="*/ 368 h 996"/>
                <a:gd name="T80" fmla="*/ 242 w 518"/>
                <a:gd name="T81" fmla="*/ 368 h 996"/>
                <a:gd name="T82" fmla="*/ 248 w 518"/>
                <a:gd name="T83" fmla="*/ 374 h 996"/>
                <a:gd name="T84" fmla="*/ 248 w 518"/>
                <a:gd name="T85" fmla="*/ 380 h 996"/>
                <a:gd name="T86" fmla="*/ 248 w 518"/>
                <a:gd name="T87" fmla="*/ 386 h 996"/>
                <a:gd name="T88" fmla="*/ 248 w 518"/>
                <a:gd name="T89" fmla="*/ 398 h 996"/>
                <a:gd name="T90" fmla="*/ 248 w 518"/>
                <a:gd name="T91" fmla="*/ 409 h 996"/>
                <a:gd name="T92" fmla="*/ 248 w 518"/>
                <a:gd name="T93" fmla="*/ 415 h 996"/>
                <a:gd name="T94" fmla="*/ 248 w 518"/>
                <a:gd name="T95" fmla="*/ 422 h 996"/>
                <a:gd name="T96" fmla="*/ 242 w 518"/>
                <a:gd name="T97" fmla="*/ 428 h 996"/>
                <a:gd name="T98" fmla="*/ 248 w 518"/>
                <a:gd name="T99" fmla="*/ 439 h 996"/>
                <a:gd name="T100" fmla="*/ 219 w 518"/>
                <a:gd name="T101" fmla="*/ 439 h 996"/>
                <a:gd name="T102" fmla="*/ 219 w 518"/>
                <a:gd name="T103" fmla="*/ 493 h 996"/>
                <a:gd name="T104" fmla="*/ 104 w 518"/>
                <a:gd name="T105" fmla="*/ 493 h 996"/>
                <a:gd name="T106" fmla="*/ 76 w 518"/>
                <a:gd name="T107" fmla="*/ 493 h 996"/>
                <a:gd name="T108" fmla="*/ 64 w 518"/>
                <a:gd name="T109" fmla="*/ 493 h 996"/>
                <a:gd name="T110" fmla="*/ 58 w 518"/>
                <a:gd name="T111" fmla="*/ 493 h 996"/>
                <a:gd name="T112" fmla="*/ 52 w 518"/>
                <a:gd name="T113" fmla="*/ 493 h 996"/>
                <a:gd name="T114" fmla="*/ 0 w 518"/>
                <a:gd name="T115" fmla="*/ 493 h 996"/>
                <a:gd name="T116" fmla="*/ 0 w 518"/>
                <a:gd name="T117" fmla="*/ 469 h 996"/>
                <a:gd name="T118" fmla="*/ 0 w 518"/>
                <a:gd name="T119" fmla="*/ 463 h 99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18"/>
                <a:gd name="T181" fmla="*/ 0 h 996"/>
                <a:gd name="T182" fmla="*/ 518 w 518"/>
                <a:gd name="T183" fmla="*/ 996 h 99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18" h="996">
                  <a:moveTo>
                    <a:pt x="0" y="935"/>
                  </a:moveTo>
                  <a:lnTo>
                    <a:pt x="0" y="887"/>
                  </a:lnTo>
                  <a:lnTo>
                    <a:pt x="12" y="887"/>
                  </a:lnTo>
                  <a:lnTo>
                    <a:pt x="71" y="887"/>
                  </a:lnTo>
                  <a:lnTo>
                    <a:pt x="85" y="887"/>
                  </a:lnTo>
                  <a:lnTo>
                    <a:pt x="96" y="887"/>
                  </a:lnTo>
                  <a:lnTo>
                    <a:pt x="108" y="887"/>
                  </a:lnTo>
                  <a:lnTo>
                    <a:pt x="108" y="779"/>
                  </a:lnTo>
                  <a:lnTo>
                    <a:pt x="108" y="672"/>
                  </a:lnTo>
                  <a:lnTo>
                    <a:pt x="108" y="660"/>
                  </a:lnTo>
                  <a:lnTo>
                    <a:pt x="108" y="635"/>
                  </a:lnTo>
                  <a:lnTo>
                    <a:pt x="108" y="491"/>
                  </a:lnTo>
                  <a:lnTo>
                    <a:pt x="108" y="96"/>
                  </a:lnTo>
                  <a:lnTo>
                    <a:pt x="108" y="0"/>
                  </a:lnTo>
                  <a:lnTo>
                    <a:pt x="217" y="0"/>
                  </a:lnTo>
                  <a:lnTo>
                    <a:pt x="313" y="0"/>
                  </a:lnTo>
                  <a:lnTo>
                    <a:pt x="518" y="0"/>
                  </a:lnTo>
                  <a:lnTo>
                    <a:pt x="518" y="11"/>
                  </a:lnTo>
                  <a:lnTo>
                    <a:pt x="518" y="36"/>
                  </a:lnTo>
                  <a:lnTo>
                    <a:pt x="518" y="48"/>
                  </a:lnTo>
                  <a:lnTo>
                    <a:pt x="518" y="84"/>
                  </a:lnTo>
                  <a:lnTo>
                    <a:pt x="518" y="96"/>
                  </a:lnTo>
                  <a:lnTo>
                    <a:pt x="518" y="144"/>
                  </a:lnTo>
                  <a:lnTo>
                    <a:pt x="518" y="167"/>
                  </a:lnTo>
                  <a:lnTo>
                    <a:pt x="518" y="263"/>
                  </a:lnTo>
                  <a:lnTo>
                    <a:pt x="518" y="288"/>
                  </a:lnTo>
                  <a:lnTo>
                    <a:pt x="518" y="443"/>
                  </a:lnTo>
                  <a:lnTo>
                    <a:pt x="518" y="491"/>
                  </a:lnTo>
                  <a:lnTo>
                    <a:pt x="505" y="491"/>
                  </a:lnTo>
                  <a:lnTo>
                    <a:pt x="505" y="503"/>
                  </a:lnTo>
                  <a:lnTo>
                    <a:pt x="505" y="516"/>
                  </a:lnTo>
                  <a:lnTo>
                    <a:pt x="505" y="551"/>
                  </a:lnTo>
                  <a:lnTo>
                    <a:pt x="505" y="564"/>
                  </a:lnTo>
                  <a:lnTo>
                    <a:pt x="505" y="576"/>
                  </a:lnTo>
                  <a:lnTo>
                    <a:pt x="505" y="660"/>
                  </a:lnTo>
                  <a:lnTo>
                    <a:pt x="518" y="672"/>
                  </a:lnTo>
                  <a:lnTo>
                    <a:pt x="518" y="695"/>
                  </a:lnTo>
                  <a:lnTo>
                    <a:pt x="518" y="720"/>
                  </a:lnTo>
                  <a:lnTo>
                    <a:pt x="505" y="731"/>
                  </a:lnTo>
                  <a:lnTo>
                    <a:pt x="518" y="743"/>
                  </a:lnTo>
                  <a:lnTo>
                    <a:pt x="505" y="743"/>
                  </a:lnTo>
                  <a:lnTo>
                    <a:pt x="518" y="756"/>
                  </a:lnTo>
                  <a:lnTo>
                    <a:pt x="518" y="768"/>
                  </a:lnTo>
                  <a:lnTo>
                    <a:pt x="518" y="779"/>
                  </a:lnTo>
                  <a:lnTo>
                    <a:pt x="518" y="804"/>
                  </a:lnTo>
                  <a:lnTo>
                    <a:pt x="518" y="827"/>
                  </a:lnTo>
                  <a:lnTo>
                    <a:pt x="518" y="839"/>
                  </a:lnTo>
                  <a:lnTo>
                    <a:pt x="518" y="852"/>
                  </a:lnTo>
                  <a:lnTo>
                    <a:pt x="505" y="864"/>
                  </a:lnTo>
                  <a:lnTo>
                    <a:pt x="518" y="887"/>
                  </a:lnTo>
                  <a:lnTo>
                    <a:pt x="457" y="887"/>
                  </a:lnTo>
                  <a:lnTo>
                    <a:pt x="457" y="996"/>
                  </a:lnTo>
                  <a:lnTo>
                    <a:pt x="217" y="996"/>
                  </a:lnTo>
                  <a:lnTo>
                    <a:pt x="158" y="996"/>
                  </a:lnTo>
                  <a:lnTo>
                    <a:pt x="134" y="996"/>
                  </a:lnTo>
                  <a:lnTo>
                    <a:pt x="121" y="996"/>
                  </a:lnTo>
                  <a:lnTo>
                    <a:pt x="108" y="996"/>
                  </a:lnTo>
                  <a:lnTo>
                    <a:pt x="0" y="996"/>
                  </a:lnTo>
                  <a:lnTo>
                    <a:pt x="0" y="948"/>
                  </a:lnTo>
                  <a:lnTo>
                    <a:pt x="0" y="935"/>
                  </a:lnTo>
                  <a:close/>
                </a:path>
              </a:pathLst>
            </a:custGeom>
            <a:solidFill>
              <a:schemeClr val="accent1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9" name="Freeform 214"/>
            <p:cNvSpPr>
              <a:spLocks/>
            </p:cNvSpPr>
            <p:nvPr/>
          </p:nvSpPr>
          <p:spPr bwMode="auto">
            <a:xfrm>
              <a:off x="2177" y="1056"/>
              <a:ext cx="346" cy="439"/>
            </a:xfrm>
            <a:custGeom>
              <a:avLst/>
              <a:gdLst>
                <a:gd name="T0" fmla="*/ 0 w 720"/>
                <a:gd name="T1" fmla="*/ 18 h 887"/>
                <a:gd name="T2" fmla="*/ 0 w 720"/>
                <a:gd name="T3" fmla="*/ 29 h 887"/>
                <a:gd name="T4" fmla="*/ 0 w 720"/>
                <a:gd name="T5" fmla="*/ 65 h 887"/>
                <a:gd name="T6" fmla="*/ 0 w 720"/>
                <a:gd name="T7" fmla="*/ 77 h 887"/>
                <a:gd name="T8" fmla="*/ 0 w 720"/>
                <a:gd name="T9" fmla="*/ 95 h 887"/>
                <a:gd name="T10" fmla="*/ 0 w 720"/>
                <a:gd name="T11" fmla="*/ 106 h 887"/>
                <a:gd name="T12" fmla="*/ 0 w 720"/>
                <a:gd name="T13" fmla="*/ 143 h 887"/>
                <a:gd name="T14" fmla="*/ 0 w 720"/>
                <a:gd name="T15" fmla="*/ 154 h 887"/>
                <a:gd name="T16" fmla="*/ 0 w 720"/>
                <a:gd name="T17" fmla="*/ 214 h 887"/>
                <a:gd name="T18" fmla="*/ 0 w 720"/>
                <a:gd name="T19" fmla="*/ 243 h 887"/>
                <a:gd name="T20" fmla="*/ 0 w 720"/>
                <a:gd name="T21" fmla="*/ 267 h 887"/>
                <a:gd name="T22" fmla="*/ 0 w 720"/>
                <a:gd name="T23" fmla="*/ 285 h 887"/>
                <a:gd name="T24" fmla="*/ 5 w 720"/>
                <a:gd name="T25" fmla="*/ 296 h 887"/>
                <a:gd name="T26" fmla="*/ 12 w 720"/>
                <a:gd name="T27" fmla="*/ 303 h 887"/>
                <a:gd name="T28" fmla="*/ 17 w 720"/>
                <a:gd name="T29" fmla="*/ 303 h 887"/>
                <a:gd name="T30" fmla="*/ 23 w 720"/>
                <a:gd name="T31" fmla="*/ 309 h 887"/>
                <a:gd name="T32" fmla="*/ 28 w 720"/>
                <a:gd name="T33" fmla="*/ 314 h 887"/>
                <a:gd name="T34" fmla="*/ 35 w 720"/>
                <a:gd name="T35" fmla="*/ 309 h 887"/>
                <a:gd name="T36" fmla="*/ 40 w 720"/>
                <a:gd name="T37" fmla="*/ 314 h 887"/>
                <a:gd name="T38" fmla="*/ 46 w 720"/>
                <a:gd name="T39" fmla="*/ 314 h 887"/>
                <a:gd name="T40" fmla="*/ 46 w 720"/>
                <a:gd name="T41" fmla="*/ 314 h 887"/>
                <a:gd name="T42" fmla="*/ 51 w 720"/>
                <a:gd name="T43" fmla="*/ 309 h 887"/>
                <a:gd name="T44" fmla="*/ 58 w 720"/>
                <a:gd name="T45" fmla="*/ 314 h 887"/>
                <a:gd name="T46" fmla="*/ 63 w 720"/>
                <a:gd name="T47" fmla="*/ 309 h 887"/>
                <a:gd name="T48" fmla="*/ 63 w 720"/>
                <a:gd name="T49" fmla="*/ 309 h 887"/>
                <a:gd name="T50" fmla="*/ 74 w 720"/>
                <a:gd name="T51" fmla="*/ 320 h 887"/>
                <a:gd name="T52" fmla="*/ 98 w 720"/>
                <a:gd name="T53" fmla="*/ 344 h 887"/>
                <a:gd name="T54" fmla="*/ 150 w 720"/>
                <a:gd name="T55" fmla="*/ 368 h 887"/>
                <a:gd name="T56" fmla="*/ 197 w 720"/>
                <a:gd name="T57" fmla="*/ 439 h 887"/>
                <a:gd name="T58" fmla="*/ 300 w 720"/>
                <a:gd name="T59" fmla="*/ 439 h 887"/>
                <a:gd name="T60" fmla="*/ 335 w 720"/>
                <a:gd name="T61" fmla="*/ 439 h 887"/>
                <a:gd name="T62" fmla="*/ 346 w 720"/>
                <a:gd name="T63" fmla="*/ 439 h 887"/>
                <a:gd name="T64" fmla="*/ 346 w 720"/>
                <a:gd name="T65" fmla="*/ 333 h 887"/>
                <a:gd name="T66" fmla="*/ 346 w 720"/>
                <a:gd name="T67" fmla="*/ 314 h 887"/>
                <a:gd name="T68" fmla="*/ 346 w 720"/>
                <a:gd name="T69" fmla="*/ 48 h 887"/>
                <a:gd name="T70" fmla="*/ 259 w 720"/>
                <a:gd name="T71" fmla="*/ 0 h 887"/>
                <a:gd name="T72" fmla="*/ 69 w 720"/>
                <a:gd name="T73" fmla="*/ 0 h 887"/>
                <a:gd name="T74" fmla="*/ 0 w 720"/>
                <a:gd name="T75" fmla="*/ 5 h 88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20"/>
                <a:gd name="T115" fmla="*/ 0 h 887"/>
                <a:gd name="T116" fmla="*/ 720 w 720"/>
                <a:gd name="T117" fmla="*/ 887 h 88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20" h="887">
                  <a:moveTo>
                    <a:pt x="0" y="11"/>
                  </a:moveTo>
                  <a:lnTo>
                    <a:pt x="0" y="36"/>
                  </a:lnTo>
                  <a:lnTo>
                    <a:pt x="0" y="48"/>
                  </a:lnTo>
                  <a:lnTo>
                    <a:pt x="0" y="59"/>
                  </a:lnTo>
                  <a:lnTo>
                    <a:pt x="0" y="96"/>
                  </a:lnTo>
                  <a:lnTo>
                    <a:pt x="0" y="132"/>
                  </a:lnTo>
                  <a:lnTo>
                    <a:pt x="0" y="144"/>
                  </a:lnTo>
                  <a:lnTo>
                    <a:pt x="0" y="155"/>
                  </a:lnTo>
                  <a:lnTo>
                    <a:pt x="0" y="167"/>
                  </a:lnTo>
                  <a:lnTo>
                    <a:pt x="0" y="192"/>
                  </a:lnTo>
                  <a:lnTo>
                    <a:pt x="0" y="203"/>
                  </a:lnTo>
                  <a:lnTo>
                    <a:pt x="0" y="215"/>
                  </a:lnTo>
                  <a:lnTo>
                    <a:pt x="0" y="251"/>
                  </a:lnTo>
                  <a:lnTo>
                    <a:pt x="0" y="288"/>
                  </a:lnTo>
                  <a:lnTo>
                    <a:pt x="0" y="299"/>
                  </a:lnTo>
                  <a:lnTo>
                    <a:pt x="0" y="311"/>
                  </a:lnTo>
                  <a:lnTo>
                    <a:pt x="0" y="347"/>
                  </a:lnTo>
                  <a:lnTo>
                    <a:pt x="0" y="432"/>
                  </a:lnTo>
                  <a:lnTo>
                    <a:pt x="0" y="443"/>
                  </a:lnTo>
                  <a:lnTo>
                    <a:pt x="0" y="491"/>
                  </a:lnTo>
                  <a:lnTo>
                    <a:pt x="0" y="528"/>
                  </a:lnTo>
                  <a:lnTo>
                    <a:pt x="0" y="539"/>
                  </a:lnTo>
                  <a:lnTo>
                    <a:pt x="0" y="564"/>
                  </a:lnTo>
                  <a:lnTo>
                    <a:pt x="0" y="576"/>
                  </a:lnTo>
                  <a:lnTo>
                    <a:pt x="0" y="599"/>
                  </a:lnTo>
                  <a:lnTo>
                    <a:pt x="11" y="599"/>
                  </a:lnTo>
                  <a:lnTo>
                    <a:pt x="11" y="612"/>
                  </a:lnTo>
                  <a:lnTo>
                    <a:pt x="25" y="612"/>
                  </a:lnTo>
                  <a:lnTo>
                    <a:pt x="25" y="599"/>
                  </a:lnTo>
                  <a:lnTo>
                    <a:pt x="36" y="612"/>
                  </a:lnTo>
                  <a:lnTo>
                    <a:pt x="48" y="612"/>
                  </a:lnTo>
                  <a:lnTo>
                    <a:pt x="48" y="624"/>
                  </a:lnTo>
                  <a:lnTo>
                    <a:pt x="59" y="624"/>
                  </a:lnTo>
                  <a:lnTo>
                    <a:pt x="59" y="635"/>
                  </a:lnTo>
                  <a:lnTo>
                    <a:pt x="59" y="624"/>
                  </a:lnTo>
                  <a:lnTo>
                    <a:pt x="73" y="624"/>
                  </a:lnTo>
                  <a:lnTo>
                    <a:pt x="73" y="635"/>
                  </a:lnTo>
                  <a:lnTo>
                    <a:pt x="84" y="635"/>
                  </a:lnTo>
                  <a:lnTo>
                    <a:pt x="84" y="647"/>
                  </a:lnTo>
                  <a:lnTo>
                    <a:pt x="96" y="635"/>
                  </a:lnTo>
                  <a:lnTo>
                    <a:pt x="84" y="635"/>
                  </a:lnTo>
                  <a:lnTo>
                    <a:pt x="96" y="635"/>
                  </a:lnTo>
                  <a:lnTo>
                    <a:pt x="107" y="635"/>
                  </a:lnTo>
                  <a:lnTo>
                    <a:pt x="107" y="624"/>
                  </a:lnTo>
                  <a:lnTo>
                    <a:pt x="121" y="624"/>
                  </a:lnTo>
                  <a:lnTo>
                    <a:pt x="121" y="635"/>
                  </a:lnTo>
                  <a:lnTo>
                    <a:pt x="121" y="624"/>
                  </a:lnTo>
                  <a:lnTo>
                    <a:pt x="132" y="624"/>
                  </a:lnTo>
                  <a:lnTo>
                    <a:pt x="132" y="635"/>
                  </a:lnTo>
                  <a:lnTo>
                    <a:pt x="132" y="624"/>
                  </a:lnTo>
                  <a:lnTo>
                    <a:pt x="144" y="635"/>
                  </a:lnTo>
                  <a:lnTo>
                    <a:pt x="155" y="647"/>
                  </a:lnTo>
                  <a:lnTo>
                    <a:pt x="155" y="695"/>
                  </a:lnTo>
                  <a:lnTo>
                    <a:pt x="203" y="695"/>
                  </a:lnTo>
                  <a:lnTo>
                    <a:pt x="313" y="695"/>
                  </a:lnTo>
                  <a:lnTo>
                    <a:pt x="313" y="743"/>
                  </a:lnTo>
                  <a:lnTo>
                    <a:pt x="409" y="743"/>
                  </a:lnTo>
                  <a:lnTo>
                    <a:pt x="409" y="887"/>
                  </a:lnTo>
                  <a:lnTo>
                    <a:pt x="612" y="887"/>
                  </a:lnTo>
                  <a:lnTo>
                    <a:pt x="624" y="887"/>
                  </a:lnTo>
                  <a:lnTo>
                    <a:pt x="683" y="887"/>
                  </a:lnTo>
                  <a:lnTo>
                    <a:pt x="697" y="887"/>
                  </a:lnTo>
                  <a:lnTo>
                    <a:pt x="708" y="887"/>
                  </a:lnTo>
                  <a:lnTo>
                    <a:pt x="720" y="887"/>
                  </a:lnTo>
                  <a:lnTo>
                    <a:pt x="720" y="779"/>
                  </a:lnTo>
                  <a:lnTo>
                    <a:pt x="720" y="672"/>
                  </a:lnTo>
                  <a:lnTo>
                    <a:pt x="720" y="660"/>
                  </a:lnTo>
                  <a:lnTo>
                    <a:pt x="720" y="635"/>
                  </a:lnTo>
                  <a:lnTo>
                    <a:pt x="720" y="491"/>
                  </a:lnTo>
                  <a:lnTo>
                    <a:pt x="720" y="96"/>
                  </a:lnTo>
                  <a:lnTo>
                    <a:pt x="720" y="0"/>
                  </a:lnTo>
                  <a:lnTo>
                    <a:pt x="539" y="0"/>
                  </a:lnTo>
                  <a:lnTo>
                    <a:pt x="347" y="0"/>
                  </a:lnTo>
                  <a:lnTo>
                    <a:pt x="144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0" name="Freeform 215"/>
            <p:cNvSpPr>
              <a:spLocks/>
            </p:cNvSpPr>
            <p:nvPr/>
          </p:nvSpPr>
          <p:spPr bwMode="auto">
            <a:xfrm>
              <a:off x="2177" y="1056"/>
              <a:ext cx="346" cy="439"/>
            </a:xfrm>
            <a:custGeom>
              <a:avLst/>
              <a:gdLst>
                <a:gd name="T0" fmla="*/ 0 w 720"/>
                <a:gd name="T1" fmla="*/ 18 h 887"/>
                <a:gd name="T2" fmla="*/ 0 w 720"/>
                <a:gd name="T3" fmla="*/ 29 h 887"/>
                <a:gd name="T4" fmla="*/ 0 w 720"/>
                <a:gd name="T5" fmla="*/ 65 h 887"/>
                <a:gd name="T6" fmla="*/ 0 w 720"/>
                <a:gd name="T7" fmla="*/ 77 h 887"/>
                <a:gd name="T8" fmla="*/ 0 w 720"/>
                <a:gd name="T9" fmla="*/ 95 h 887"/>
                <a:gd name="T10" fmla="*/ 0 w 720"/>
                <a:gd name="T11" fmla="*/ 106 h 887"/>
                <a:gd name="T12" fmla="*/ 0 w 720"/>
                <a:gd name="T13" fmla="*/ 143 h 887"/>
                <a:gd name="T14" fmla="*/ 0 w 720"/>
                <a:gd name="T15" fmla="*/ 154 h 887"/>
                <a:gd name="T16" fmla="*/ 0 w 720"/>
                <a:gd name="T17" fmla="*/ 214 h 887"/>
                <a:gd name="T18" fmla="*/ 0 w 720"/>
                <a:gd name="T19" fmla="*/ 243 h 887"/>
                <a:gd name="T20" fmla="*/ 0 w 720"/>
                <a:gd name="T21" fmla="*/ 267 h 887"/>
                <a:gd name="T22" fmla="*/ 0 w 720"/>
                <a:gd name="T23" fmla="*/ 285 h 887"/>
                <a:gd name="T24" fmla="*/ 5 w 720"/>
                <a:gd name="T25" fmla="*/ 296 h 887"/>
                <a:gd name="T26" fmla="*/ 12 w 720"/>
                <a:gd name="T27" fmla="*/ 303 h 887"/>
                <a:gd name="T28" fmla="*/ 17 w 720"/>
                <a:gd name="T29" fmla="*/ 303 h 887"/>
                <a:gd name="T30" fmla="*/ 23 w 720"/>
                <a:gd name="T31" fmla="*/ 309 h 887"/>
                <a:gd name="T32" fmla="*/ 28 w 720"/>
                <a:gd name="T33" fmla="*/ 314 h 887"/>
                <a:gd name="T34" fmla="*/ 35 w 720"/>
                <a:gd name="T35" fmla="*/ 309 h 887"/>
                <a:gd name="T36" fmla="*/ 40 w 720"/>
                <a:gd name="T37" fmla="*/ 314 h 887"/>
                <a:gd name="T38" fmla="*/ 46 w 720"/>
                <a:gd name="T39" fmla="*/ 314 h 887"/>
                <a:gd name="T40" fmla="*/ 46 w 720"/>
                <a:gd name="T41" fmla="*/ 314 h 887"/>
                <a:gd name="T42" fmla="*/ 51 w 720"/>
                <a:gd name="T43" fmla="*/ 309 h 887"/>
                <a:gd name="T44" fmla="*/ 58 w 720"/>
                <a:gd name="T45" fmla="*/ 314 h 887"/>
                <a:gd name="T46" fmla="*/ 63 w 720"/>
                <a:gd name="T47" fmla="*/ 309 h 887"/>
                <a:gd name="T48" fmla="*/ 63 w 720"/>
                <a:gd name="T49" fmla="*/ 309 h 887"/>
                <a:gd name="T50" fmla="*/ 74 w 720"/>
                <a:gd name="T51" fmla="*/ 320 h 887"/>
                <a:gd name="T52" fmla="*/ 98 w 720"/>
                <a:gd name="T53" fmla="*/ 344 h 887"/>
                <a:gd name="T54" fmla="*/ 150 w 720"/>
                <a:gd name="T55" fmla="*/ 368 h 887"/>
                <a:gd name="T56" fmla="*/ 197 w 720"/>
                <a:gd name="T57" fmla="*/ 439 h 887"/>
                <a:gd name="T58" fmla="*/ 300 w 720"/>
                <a:gd name="T59" fmla="*/ 439 h 887"/>
                <a:gd name="T60" fmla="*/ 335 w 720"/>
                <a:gd name="T61" fmla="*/ 439 h 887"/>
                <a:gd name="T62" fmla="*/ 346 w 720"/>
                <a:gd name="T63" fmla="*/ 439 h 887"/>
                <a:gd name="T64" fmla="*/ 346 w 720"/>
                <a:gd name="T65" fmla="*/ 333 h 887"/>
                <a:gd name="T66" fmla="*/ 346 w 720"/>
                <a:gd name="T67" fmla="*/ 314 h 887"/>
                <a:gd name="T68" fmla="*/ 346 w 720"/>
                <a:gd name="T69" fmla="*/ 48 h 887"/>
                <a:gd name="T70" fmla="*/ 259 w 720"/>
                <a:gd name="T71" fmla="*/ 0 h 887"/>
                <a:gd name="T72" fmla="*/ 69 w 720"/>
                <a:gd name="T73" fmla="*/ 0 h 887"/>
                <a:gd name="T74" fmla="*/ 0 w 720"/>
                <a:gd name="T75" fmla="*/ 5 h 88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20"/>
                <a:gd name="T115" fmla="*/ 0 h 887"/>
                <a:gd name="T116" fmla="*/ 720 w 720"/>
                <a:gd name="T117" fmla="*/ 887 h 88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20" h="887">
                  <a:moveTo>
                    <a:pt x="0" y="11"/>
                  </a:moveTo>
                  <a:lnTo>
                    <a:pt x="0" y="36"/>
                  </a:lnTo>
                  <a:lnTo>
                    <a:pt x="0" y="48"/>
                  </a:lnTo>
                  <a:lnTo>
                    <a:pt x="0" y="59"/>
                  </a:lnTo>
                  <a:lnTo>
                    <a:pt x="0" y="96"/>
                  </a:lnTo>
                  <a:lnTo>
                    <a:pt x="0" y="132"/>
                  </a:lnTo>
                  <a:lnTo>
                    <a:pt x="0" y="144"/>
                  </a:lnTo>
                  <a:lnTo>
                    <a:pt x="0" y="155"/>
                  </a:lnTo>
                  <a:lnTo>
                    <a:pt x="0" y="167"/>
                  </a:lnTo>
                  <a:lnTo>
                    <a:pt x="0" y="192"/>
                  </a:lnTo>
                  <a:lnTo>
                    <a:pt x="0" y="203"/>
                  </a:lnTo>
                  <a:lnTo>
                    <a:pt x="0" y="215"/>
                  </a:lnTo>
                  <a:lnTo>
                    <a:pt x="0" y="251"/>
                  </a:lnTo>
                  <a:lnTo>
                    <a:pt x="0" y="288"/>
                  </a:lnTo>
                  <a:lnTo>
                    <a:pt x="0" y="299"/>
                  </a:lnTo>
                  <a:lnTo>
                    <a:pt x="0" y="311"/>
                  </a:lnTo>
                  <a:lnTo>
                    <a:pt x="0" y="347"/>
                  </a:lnTo>
                  <a:lnTo>
                    <a:pt x="0" y="432"/>
                  </a:lnTo>
                  <a:lnTo>
                    <a:pt x="0" y="443"/>
                  </a:lnTo>
                  <a:lnTo>
                    <a:pt x="0" y="491"/>
                  </a:lnTo>
                  <a:lnTo>
                    <a:pt x="0" y="528"/>
                  </a:lnTo>
                  <a:lnTo>
                    <a:pt x="0" y="539"/>
                  </a:lnTo>
                  <a:lnTo>
                    <a:pt x="0" y="564"/>
                  </a:lnTo>
                  <a:lnTo>
                    <a:pt x="0" y="576"/>
                  </a:lnTo>
                  <a:lnTo>
                    <a:pt x="0" y="599"/>
                  </a:lnTo>
                  <a:lnTo>
                    <a:pt x="11" y="599"/>
                  </a:lnTo>
                  <a:lnTo>
                    <a:pt x="11" y="612"/>
                  </a:lnTo>
                  <a:lnTo>
                    <a:pt x="25" y="612"/>
                  </a:lnTo>
                  <a:lnTo>
                    <a:pt x="25" y="599"/>
                  </a:lnTo>
                  <a:lnTo>
                    <a:pt x="36" y="612"/>
                  </a:lnTo>
                  <a:lnTo>
                    <a:pt x="48" y="612"/>
                  </a:lnTo>
                  <a:lnTo>
                    <a:pt x="48" y="624"/>
                  </a:lnTo>
                  <a:lnTo>
                    <a:pt x="59" y="624"/>
                  </a:lnTo>
                  <a:lnTo>
                    <a:pt x="59" y="635"/>
                  </a:lnTo>
                  <a:lnTo>
                    <a:pt x="59" y="624"/>
                  </a:lnTo>
                  <a:lnTo>
                    <a:pt x="73" y="624"/>
                  </a:lnTo>
                  <a:lnTo>
                    <a:pt x="73" y="635"/>
                  </a:lnTo>
                  <a:lnTo>
                    <a:pt x="84" y="635"/>
                  </a:lnTo>
                  <a:lnTo>
                    <a:pt x="84" y="647"/>
                  </a:lnTo>
                  <a:lnTo>
                    <a:pt x="96" y="635"/>
                  </a:lnTo>
                  <a:lnTo>
                    <a:pt x="84" y="635"/>
                  </a:lnTo>
                  <a:lnTo>
                    <a:pt x="96" y="635"/>
                  </a:lnTo>
                  <a:lnTo>
                    <a:pt x="107" y="635"/>
                  </a:lnTo>
                  <a:lnTo>
                    <a:pt x="107" y="624"/>
                  </a:lnTo>
                  <a:lnTo>
                    <a:pt x="121" y="624"/>
                  </a:lnTo>
                  <a:lnTo>
                    <a:pt x="121" y="635"/>
                  </a:lnTo>
                  <a:lnTo>
                    <a:pt x="121" y="624"/>
                  </a:lnTo>
                  <a:lnTo>
                    <a:pt x="132" y="624"/>
                  </a:lnTo>
                  <a:lnTo>
                    <a:pt x="132" y="635"/>
                  </a:lnTo>
                  <a:lnTo>
                    <a:pt x="132" y="624"/>
                  </a:lnTo>
                  <a:lnTo>
                    <a:pt x="144" y="635"/>
                  </a:lnTo>
                  <a:lnTo>
                    <a:pt x="155" y="647"/>
                  </a:lnTo>
                  <a:lnTo>
                    <a:pt x="155" y="695"/>
                  </a:lnTo>
                  <a:lnTo>
                    <a:pt x="203" y="695"/>
                  </a:lnTo>
                  <a:lnTo>
                    <a:pt x="313" y="695"/>
                  </a:lnTo>
                  <a:lnTo>
                    <a:pt x="313" y="743"/>
                  </a:lnTo>
                  <a:lnTo>
                    <a:pt x="409" y="743"/>
                  </a:lnTo>
                  <a:lnTo>
                    <a:pt x="409" y="887"/>
                  </a:lnTo>
                  <a:lnTo>
                    <a:pt x="612" y="887"/>
                  </a:lnTo>
                  <a:lnTo>
                    <a:pt x="624" y="887"/>
                  </a:lnTo>
                  <a:lnTo>
                    <a:pt x="683" y="887"/>
                  </a:lnTo>
                  <a:lnTo>
                    <a:pt x="697" y="887"/>
                  </a:lnTo>
                  <a:lnTo>
                    <a:pt x="708" y="887"/>
                  </a:lnTo>
                  <a:lnTo>
                    <a:pt x="720" y="887"/>
                  </a:lnTo>
                  <a:lnTo>
                    <a:pt x="720" y="779"/>
                  </a:lnTo>
                  <a:lnTo>
                    <a:pt x="720" y="672"/>
                  </a:lnTo>
                  <a:lnTo>
                    <a:pt x="720" y="660"/>
                  </a:lnTo>
                  <a:lnTo>
                    <a:pt x="720" y="635"/>
                  </a:lnTo>
                  <a:lnTo>
                    <a:pt x="720" y="491"/>
                  </a:lnTo>
                  <a:lnTo>
                    <a:pt x="720" y="96"/>
                  </a:lnTo>
                  <a:lnTo>
                    <a:pt x="720" y="0"/>
                  </a:lnTo>
                  <a:lnTo>
                    <a:pt x="539" y="0"/>
                  </a:lnTo>
                  <a:lnTo>
                    <a:pt x="347" y="0"/>
                  </a:lnTo>
                  <a:lnTo>
                    <a:pt x="144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accent1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1" name="Freeform 216"/>
            <p:cNvSpPr>
              <a:spLocks/>
            </p:cNvSpPr>
            <p:nvPr/>
          </p:nvSpPr>
          <p:spPr bwMode="auto">
            <a:xfrm>
              <a:off x="3375" y="2326"/>
              <a:ext cx="462" cy="351"/>
            </a:xfrm>
            <a:custGeom>
              <a:avLst/>
              <a:gdLst>
                <a:gd name="T0" fmla="*/ 41 w 962"/>
                <a:gd name="T1" fmla="*/ 0 h 709"/>
                <a:gd name="T2" fmla="*/ 115 w 962"/>
                <a:gd name="T3" fmla="*/ 7 h 709"/>
                <a:gd name="T4" fmla="*/ 179 w 962"/>
                <a:gd name="T5" fmla="*/ 7 h 709"/>
                <a:gd name="T6" fmla="*/ 243 w 962"/>
                <a:gd name="T7" fmla="*/ 0 h 709"/>
                <a:gd name="T8" fmla="*/ 377 w 962"/>
                <a:gd name="T9" fmla="*/ 0 h 709"/>
                <a:gd name="T10" fmla="*/ 446 w 962"/>
                <a:gd name="T11" fmla="*/ 0 h 709"/>
                <a:gd name="T12" fmla="*/ 451 w 962"/>
                <a:gd name="T13" fmla="*/ 7 h 709"/>
                <a:gd name="T14" fmla="*/ 451 w 962"/>
                <a:gd name="T15" fmla="*/ 18 h 709"/>
                <a:gd name="T16" fmla="*/ 451 w 962"/>
                <a:gd name="T17" fmla="*/ 18 h 709"/>
                <a:gd name="T18" fmla="*/ 446 w 962"/>
                <a:gd name="T19" fmla="*/ 24 h 709"/>
                <a:gd name="T20" fmla="*/ 451 w 962"/>
                <a:gd name="T21" fmla="*/ 31 h 709"/>
                <a:gd name="T22" fmla="*/ 457 w 962"/>
                <a:gd name="T23" fmla="*/ 36 h 709"/>
                <a:gd name="T24" fmla="*/ 457 w 962"/>
                <a:gd name="T25" fmla="*/ 48 h 709"/>
                <a:gd name="T26" fmla="*/ 451 w 962"/>
                <a:gd name="T27" fmla="*/ 54 h 709"/>
                <a:gd name="T28" fmla="*/ 451 w 962"/>
                <a:gd name="T29" fmla="*/ 54 h 709"/>
                <a:gd name="T30" fmla="*/ 446 w 962"/>
                <a:gd name="T31" fmla="*/ 60 h 709"/>
                <a:gd name="T32" fmla="*/ 451 w 962"/>
                <a:gd name="T33" fmla="*/ 66 h 709"/>
                <a:gd name="T34" fmla="*/ 446 w 962"/>
                <a:gd name="T35" fmla="*/ 78 h 709"/>
                <a:gd name="T36" fmla="*/ 446 w 962"/>
                <a:gd name="T37" fmla="*/ 78 h 709"/>
                <a:gd name="T38" fmla="*/ 446 w 962"/>
                <a:gd name="T39" fmla="*/ 90 h 709"/>
                <a:gd name="T40" fmla="*/ 457 w 962"/>
                <a:gd name="T41" fmla="*/ 90 h 709"/>
                <a:gd name="T42" fmla="*/ 462 w 962"/>
                <a:gd name="T43" fmla="*/ 150 h 709"/>
                <a:gd name="T44" fmla="*/ 462 w 962"/>
                <a:gd name="T45" fmla="*/ 202 h 709"/>
                <a:gd name="T46" fmla="*/ 446 w 962"/>
                <a:gd name="T47" fmla="*/ 202 h 709"/>
                <a:gd name="T48" fmla="*/ 423 w 962"/>
                <a:gd name="T49" fmla="*/ 202 h 709"/>
                <a:gd name="T50" fmla="*/ 405 w 962"/>
                <a:gd name="T51" fmla="*/ 202 h 709"/>
                <a:gd name="T52" fmla="*/ 400 w 962"/>
                <a:gd name="T53" fmla="*/ 214 h 709"/>
                <a:gd name="T54" fmla="*/ 388 w 962"/>
                <a:gd name="T55" fmla="*/ 221 h 709"/>
                <a:gd name="T56" fmla="*/ 382 w 962"/>
                <a:gd name="T57" fmla="*/ 226 h 709"/>
                <a:gd name="T58" fmla="*/ 377 w 962"/>
                <a:gd name="T59" fmla="*/ 238 h 709"/>
                <a:gd name="T60" fmla="*/ 370 w 962"/>
                <a:gd name="T61" fmla="*/ 256 h 709"/>
                <a:gd name="T62" fmla="*/ 359 w 962"/>
                <a:gd name="T63" fmla="*/ 280 h 709"/>
                <a:gd name="T64" fmla="*/ 330 w 962"/>
                <a:gd name="T65" fmla="*/ 280 h 709"/>
                <a:gd name="T66" fmla="*/ 318 w 962"/>
                <a:gd name="T67" fmla="*/ 280 h 709"/>
                <a:gd name="T68" fmla="*/ 307 w 962"/>
                <a:gd name="T69" fmla="*/ 280 h 709"/>
                <a:gd name="T70" fmla="*/ 290 w 962"/>
                <a:gd name="T71" fmla="*/ 280 h 709"/>
                <a:gd name="T72" fmla="*/ 272 w 962"/>
                <a:gd name="T73" fmla="*/ 280 h 709"/>
                <a:gd name="T74" fmla="*/ 261 w 962"/>
                <a:gd name="T75" fmla="*/ 285 h 709"/>
                <a:gd name="T76" fmla="*/ 243 w 962"/>
                <a:gd name="T77" fmla="*/ 292 h 709"/>
                <a:gd name="T78" fmla="*/ 226 w 962"/>
                <a:gd name="T79" fmla="*/ 351 h 709"/>
                <a:gd name="T80" fmla="*/ 192 w 962"/>
                <a:gd name="T81" fmla="*/ 351 h 709"/>
                <a:gd name="T82" fmla="*/ 167 w 962"/>
                <a:gd name="T83" fmla="*/ 351 h 709"/>
                <a:gd name="T84" fmla="*/ 110 w 962"/>
                <a:gd name="T85" fmla="*/ 351 h 709"/>
                <a:gd name="T86" fmla="*/ 87 w 962"/>
                <a:gd name="T87" fmla="*/ 327 h 709"/>
                <a:gd name="T88" fmla="*/ 75 w 962"/>
                <a:gd name="T89" fmla="*/ 274 h 709"/>
                <a:gd name="T90" fmla="*/ 69 w 962"/>
                <a:gd name="T91" fmla="*/ 256 h 709"/>
                <a:gd name="T92" fmla="*/ 64 w 962"/>
                <a:gd name="T93" fmla="*/ 245 h 709"/>
                <a:gd name="T94" fmla="*/ 64 w 962"/>
                <a:gd name="T95" fmla="*/ 221 h 709"/>
                <a:gd name="T96" fmla="*/ 52 w 962"/>
                <a:gd name="T97" fmla="*/ 214 h 709"/>
                <a:gd name="T98" fmla="*/ 46 w 962"/>
                <a:gd name="T99" fmla="*/ 173 h 709"/>
                <a:gd name="T100" fmla="*/ 35 w 962"/>
                <a:gd name="T101" fmla="*/ 150 h 709"/>
                <a:gd name="T102" fmla="*/ 35 w 962"/>
                <a:gd name="T103" fmla="*/ 107 h 709"/>
                <a:gd name="T104" fmla="*/ 29 w 962"/>
                <a:gd name="T105" fmla="*/ 102 h 709"/>
                <a:gd name="T106" fmla="*/ 6 w 962"/>
                <a:gd name="T107" fmla="*/ 78 h 709"/>
                <a:gd name="T108" fmla="*/ 0 w 962"/>
                <a:gd name="T109" fmla="*/ 0 h 70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962"/>
                <a:gd name="T166" fmla="*/ 0 h 709"/>
                <a:gd name="T167" fmla="*/ 962 w 962"/>
                <a:gd name="T168" fmla="*/ 709 h 709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962" h="709">
                  <a:moveTo>
                    <a:pt x="0" y="0"/>
                  </a:moveTo>
                  <a:lnTo>
                    <a:pt x="85" y="0"/>
                  </a:lnTo>
                  <a:lnTo>
                    <a:pt x="169" y="14"/>
                  </a:lnTo>
                  <a:lnTo>
                    <a:pt x="240" y="14"/>
                  </a:lnTo>
                  <a:lnTo>
                    <a:pt x="288" y="14"/>
                  </a:lnTo>
                  <a:lnTo>
                    <a:pt x="373" y="14"/>
                  </a:lnTo>
                  <a:lnTo>
                    <a:pt x="496" y="14"/>
                  </a:lnTo>
                  <a:lnTo>
                    <a:pt x="507" y="0"/>
                  </a:lnTo>
                  <a:lnTo>
                    <a:pt x="578" y="0"/>
                  </a:lnTo>
                  <a:lnTo>
                    <a:pt x="784" y="0"/>
                  </a:lnTo>
                  <a:lnTo>
                    <a:pt x="891" y="0"/>
                  </a:lnTo>
                  <a:lnTo>
                    <a:pt x="928" y="0"/>
                  </a:lnTo>
                  <a:lnTo>
                    <a:pt x="928" y="14"/>
                  </a:lnTo>
                  <a:lnTo>
                    <a:pt x="939" y="14"/>
                  </a:lnTo>
                  <a:lnTo>
                    <a:pt x="939" y="25"/>
                  </a:lnTo>
                  <a:lnTo>
                    <a:pt x="939" y="37"/>
                  </a:lnTo>
                  <a:lnTo>
                    <a:pt x="939" y="25"/>
                  </a:lnTo>
                  <a:lnTo>
                    <a:pt x="939" y="37"/>
                  </a:lnTo>
                  <a:lnTo>
                    <a:pt x="928" y="37"/>
                  </a:lnTo>
                  <a:lnTo>
                    <a:pt x="928" y="48"/>
                  </a:lnTo>
                  <a:lnTo>
                    <a:pt x="928" y="62"/>
                  </a:lnTo>
                  <a:lnTo>
                    <a:pt x="939" y="62"/>
                  </a:lnTo>
                  <a:lnTo>
                    <a:pt x="939" y="73"/>
                  </a:lnTo>
                  <a:lnTo>
                    <a:pt x="951" y="73"/>
                  </a:lnTo>
                  <a:lnTo>
                    <a:pt x="951" y="85"/>
                  </a:lnTo>
                  <a:lnTo>
                    <a:pt x="951" y="96"/>
                  </a:lnTo>
                  <a:lnTo>
                    <a:pt x="951" y="110"/>
                  </a:lnTo>
                  <a:lnTo>
                    <a:pt x="939" y="110"/>
                  </a:lnTo>
                  <a:lnTo>
                    <a:pt x="939" y="121"/>
                  </a:lnTo>
                  <a:lnTo>
                    <a:pt x="939" y="110"/>
                  </a:lnTo>
                  <a:lnTo>
                    <a:pt x="939" y="121"/>
                  </a:lnTo>
                  <a:lnTo>
                    <a:pt x="928" y="121"/>
                  </a:lnTo>
                  <a:lnTo>
                    <a:pt x="928" y="133"/>
                  </a:lnTo>
                  <a:lnTo>
                    <a:pt x="939" y="133"/>
                  </a:lnTo>
                  <a:lnTo>
                    <a:pt x="939" y="144"/>
                  </a:lnTo>
                  <a:lnTo>
                    <a:pt x="928" y="158"/>
                  </a:lnTo>
                  <a:lnTo>
                    <a:pt x="928" y="169"/>
                  </a:lnTo>
                  <a:lnTo>
                    <a:pt x="928" y="158"/>
                  </a:lnTo>
                  <a:lnTo>
                    <a:pt x="928" y="169"/>
                  </a:lnTo>
                  <a:lnTo>
                    <a:pt x="928" y="181"/>
                  </a:lnTo>
                  <a:lnTo>
                    <a:pt x="914" y="181"/>
                  </a:lnTo>
                  <a:lnTo>
                    <a:pt x="951" y="181"/>
                  </a:lnTo>
                  <a:lnTo>
                    <a:pt x="951" y="302"/>
                  </a:lnTo>
                  <a:lnTo>
                    <a:pt x="962" y="302"/>
                  </a:lnTo>
                  <a:lnTo>
                    <a:pt x="962" y="398"/>
                  </a:lnTo>
                  <a:lnTo>
                    <a:pt x="962" y="409"/>
                  </a:lnTo>
                  <a:lnTo>
                    <a:pt x="939" y="409"/>
                  </a:lnTo>
                  <a:lnTo>
                    <a:pt x="928" y="409"/>
                  </a:lnTo>
                  <a:lnTo>
                    <a:pt x="891" y="409"/>
                  </a:lnTo>
                  <a:lnTo>
                    <a:pt x="880" y="409"/>
                  </a:lnTo>
                  <a:lnTo>
                    <a:pt x="866" y="409"/>
                  </a:lnTo>
                  <a:lnTo>
                    <a:pt x="843" y="409"/>
                  </a:lnTo>
                  <a:lnTo>
                    <a:pt x="843" y="432"/>
                  </a:lnTo>
                  <a:lnTo>
                    <a:pt x="832" y="432"/>
                  </a:lnTo>
                  <a:lnTo>
                    <a:pt x="832" y="446"/>
                  </a:lnTo>
                  <a:lnTo>
                    <a:pt x="807" y="446"/>
                  </a:lnTo>
                  <a:lnTo>
                    <a:pt x="807" y="457"/>
                  </a:lnTo>
                  <a:lnTo>
                    <a:pt x="795" y="457"/>
                  </a:lnTo>
                  <a:lnTo>
                    <a:pt x="795" y="480"/>
                  </a:lnTo>
                  <a:lnTo>
                    <a:pt x="784" y="480"/>
                  </a:lnTo>
                  <a:lnTo>
                    <a:pt x="784" y="517"/>
                  </a:lnTo>
                  <a:lnTo>
                    <a:pt x="770" y="517"/>
                  </a:lnTo>
                  <a:lnTo>
                    <a:pt x="770" y="565"/>
                  </a:lnTo>
                  <a:lnTo>
                    <a:pt x="747" y="565"/>
                  </a:lnTo>
                  <a:lnTo>
                    <a:pt x="711" y="565"/>
                  </a:lnTo>
                  <a:lnTo>
                    <a:pt x="688" y="565"/>
                  </a:lnTo>
                  <a:lnTo>
                    <a:pt x="674" y="565"/>
                  </a:lnTo>
                  <a:lnTo>
                    <a:pt x="663" y="565"/>
                  </a:lnTo>
                  <a:lnTo>
                    <a:pt x="651" y="565"/>
                  </a:lnTo>
                  <a:lnTo>
                    <a:pt x="640" y="565"/>
                  </a:lnTo>
                  <a:lnTo>
                    <a:pt x="615" y="565"/>
                  </a:lnTo>
                  <a:lnTo>
                    <a:pt x="603" y="565"/>
                  </a:lnTo>
                  <a:lnTo>
                    <a:pt x="592" y="565"/>
                  </a:lnTo>
                  <a:lnTo>
                    <a:pt x="567" y="565"/>
                  </a:lnTo>
                  <a:lnTo>
                    <a:pt x="544" y="565"/>
                  </a:lnTo>
                  <a:lnTo>
                    <a:pt x="544" y="576"/>
                  </a:lnTo>
                  <a:lnTo>
                    <a:pt x="507" y="576"/>
                  </a:lnTo>
                  <a:lnTo>
                    <a:pt x="507" y="590"/>
                  </a:lnTo>
                  <a:lnTo>
                    <a:pt x="471" y="590"/>
                  </a:lnTo>
                  <a:lnTo>
                    <a:pt x="471" y="709"/>
                  </a:lnTo>
                  <a:lnTo>
                    <a:pt x="434" y="709"/>
                  </a:lnTo>
                  <a:lnTo>
                    <a:pt x="400" y="709"/>
                  </a:lnTo>
                  <a:lnTo>
                    <a:pt x="386" y="709"/>
                  </a:lnTo>
                  <a:lnTo>
                    <a:pt x="348" y="709"/>
                  </a:lnTo>
                  <a:lnTo>
                    <a:pt x="300" y="709"/>
                  </a:lnTo>
                  <a:lnTo>
                    <a:pt x="229" y="709"/>
                  </a:lnTo>
                  <a:lnTo>
                    <a:pt x="181" y="709"/>
                  </a:lnTo>
                  <a:lnTo>
                    <a:pt x="181" y="661"/>
                  </a:lnTo>
                  <a:lnTo>
                    <a:pt x="181" y="553"/>
                  </a:lnTo>
                  <a:lnTo>
                    <a:pt x="156" y="553"/>
                  </a:lnTo>
                  <a:lnTo>
                    <a:pt x="156" y="517"/>
                  </a:lnTo>
                  <a:lnTo>
                    <a:pt x="144" y="517"/>
                  </a:lnTo>
                  <a:lnTo>
                    <a:pt x="144" y="494"/>
                  </a:lnTo>
                  <a:lnTo>
                    <a:pt x="133" y="494"/>
                  </a:lnTo>
                  <a:lnTo>
                    <a:pt x="133" y="469"/>
                  </a:lnTo>
                  <a:lnTo>
                    <a:pt x="133" y="446"/>
                  </a:lnTo>
                  <a:lnTo>
                    <a:pt x="108" y="446"/>
                  </a:lnTo>
                  <a:lnTo>
                    <a:pt x="108" y="432"/>
                  </a:lnTo>
                  <a:lnTo>
                    <a:pt x="108" y="350"/>
                  </a:lnTo>
                  <a:lnTo>
                    <a:pt x="96" y="350"/>
                  </a:lnTo>
                  <a:lnTo>
                    <a:pt x="96" y="302"/>
                  </a:lnTo>
                  <a:lnTo>
                    <a:pt x="73" y="302"/>
                  </a:lnTo>
                  <a:lnTo>
                    <a:pt x="73" y="277"/>
                  </a:lnTo>
                  <a:lnTo>
                    <a:pt x="73" y="217"/>
                  </a:lnTo>
                  <a:lnTo>
                    <a:pt x="73" y="206"/>
                  </a:lnTo>
                  <a:lnTo>
                    <a:pt x="60" y="206"/>
                  </a:lnTo>
                  <a:lnTo>
                    <a:pt x="12" y="206"/>
                  </a:lnTo>
                  <a:lnTo>
                    <a:pt x="12" y="158"/>
                  </a:lnTo>
                  <a:lnTo>
                    <a:pt x="0" y="1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2" name="Freeform 217"/>
            <p:cNvSpPr>
              <a:spLocks/>
            </p:cNvSpPr>
            <p:nvPr/>
          </p:nvSpPr>
          <p:spPr bwMode="auto">
            <a:xfrm>
              <a:off x="3375" y="2326"/>
              <a:ext cx="462" cy="351"/>
            </a:xfrm>
            <a:custGeom>
              <a:avLst/>
              <a:gdLst>
                <a:gd name="T0" fmla="*/ 41 w 962"/>
                <a:gd name="T1" fmla="*/ 0 h 709"/>
                <a:gd name="T2" fmla="*/ 115 w 962"/>
                <a:gd name="T3" fmla="*/ 7 h 709"/>
                <a:gd name="T4" fmla="*/ 179 w 962"/>
                <a:gd name="T5" fmla="*/ 7 h 709"/>
                <a:gd name="T6" fmla="*/ 243 w 962"/>
                <a:gd name="T7" fmla="*/ 0 h 709"/>
                <a:gd name="T8" fmla="*/ 377 w 962"/>
                <a:gd name="T9" fmla="*/ 0 h 709"/>
                <a:gd name="T10" fmla="*/ 446 w 962"/>
                <a:gd name="T11" fmla="*/ 0 h 709"/>
                <a:gd name="T12" fmla="*/ 451 w 962"/>
                <a:gd name="T13" fmla="*/ 7 h 709"/>
                <a:gd name="T14" fmla="*/ 451 w 962"/>
                <a:gd name="T15" fmla="*/ 18 h 709"/>
                <a:gd name="T16" fmla="*/ 451 w 962"/>
                <a:gd name="T17" fmla="*/ 18 h 709"/>
                <a:gd name="T18" fmla="*/ 446 w 962"/>
                <a:gd name="T19" fmla="*/ 24 h 709"/>
                <a:gd name="T20" fmla="*/ 451 w 962"/>
                <a:gd name="T21" fmla="*/ 31 h 709"/>
                <a:gd name="T22" fmla="*/ 457 w 962"/>
                <a:gd name="T23" fmla="*/ 36 h 709"/>
                <a:gd name="T24" fmla="*/ 457 w 962"/>
                <a:gd name="T25" fmla="*/ 48 h 709"/>
                <a:gd name="T26" fmla="*/ 451 w 962"/>
                <a:gd name="T27" fmla="*/ 54 h 709"/>
                <a:gd name="T28" fmla="*/ 451 w 962"/>
                <a:gd name="T29" fmla="*/ 54 h 709"/>
                <a:gd name="T30" fmla="*/ 446 w 962"/>
                <a:gd name="T31" fmla="*/ 60 h 709"/>
                <a:gd name="T32" fmla="*/ 451 w 962"/>
                <a:gd name="T33" fmla="*/ 66 h 709"/>
                <a:gd name="T34" fmla="*/ 446 w 962"/>
                <a:gd name="T35" fmla="*/ 78 h 709"/>
                <a:gd name="T36" fmla="*/ 446 w 962"/>
                <a:gd name="T37" fmla="*/ 78 h 709"/>
                <a:gd name="T38" fmla="*/ 446 w 962"/>
                <a:gd name="T39" fmla="*/ 90 h 709"/>
                <a:gd name="T40" fmla="*/ 457 w 962"/>
                <a:gd name="T41" fmla="*/ 90 h 709"/>
                <a:gd name="T42" fmla="*/ 462 w 962"/>
                <a:gd name="T43" fmla="*/ 150 h 709"/>
                <a:gd name="T44" fmla="*/ 462 w 962"/>
                <a:gd name="T45" fmla="*/ 202 h 709"/>
                <a:gd name="T46" fmla="*/ 446 w 962"/>
                <a:gd name="T47" fmla="*/ 202 h 709"/>
                <a:gd name="T48" fmla="*/ 423 w 962"/>
                <a:gd name="T49" fmla="*/ 202 h 709"/>
                <a:gd name="T50" fmla="*/ 405 w 962"/>
                <a:gd name="T51" fmla="*/ 202 h 709"/>
                <a:gd name="T52" fmla="*/ 400 w 962"/>
                <a:gd name="T53" fmla="*/ 214 h 709"/>
                <a:gd name="T54" fmla="*/ 388 w 962"/>
                <a:gd name="T55" fmla="*/ 221 h 709"/>
                <a:gd name="T56" fmla="*/ 382 w 962"/>
                <a:gd name="T57" fmla="*/ 226 h 709"/>
                <a:gd name="T58" fmla="*/ 377 w 962"/>
                <a:gd name="T59" fmla="*/ 238 h 709"/>
                <a:gd name="T60" fmla="*/ 370 w 962"/>
                <a:gd name="T61" fmla="*/ 256 h 709"/>
                <a:gd name="T62" fmla="*/ 359 w 962"/>
                <a:gd name="T63" fmla="*/ 280 h 709"/>
                <a:gd name="T64" fmla="*/ 330 w 962"/>
                <a:gd name="T65" fmla="*/ 280 h 709"/>
                <a:gd name="T66" fmla="*/ 318 w 962"/>
                <a:gd name="T67" fmla="*/ 280 h 709"/>
                <a:gd name="T68" fmla="*/ 307 w 962"/>
                <a:gd name="T69" fmla="*/ 280 h 709"/>
                <a:gd name="T70" fmla="*/ 290 w 962"/>
                <a:gd name="T71" fmla="*/ 280 h 709"/>
                <a:gd name="T72" fmla="*/ 272 w 962"/>
                <a:gd name="T73" fmla="*/ 280 h 709"/>
                <a:gd name="T74" fmla="*/ 261 w 962"/>
                <a:gd name="T75" fmla="*/ 285 h 709"/>
                <a:gd name="T76" fmla="*/ 243 w 962"/>
                <a:gd name="T77" fmla="*/ 292 h 709"/>
                <a:gd name="T78" fmla="*/ 226 w 962"/>
                <a:gd name="T79" fmla="*/ 351 h 709"/>
                <a:gd name="T80" fmla="*/ 192 w 962"/>
                <a:gd name="T81" fmla="*/ 351 h 709"/>
                <a:gd name="T82" fmla="*/ 167 w 962"/>
                <a:gd name="T83" fmla="*/ 351 h 709"/>
                <a:gd name="T84" fmla="*/ 110 w 962"/>
                <a:gd name="T85" fmla="*/ 351 h 709"/>
                <a:gd name="T86" fmla="*/ 87 w 962"/>
                <a:gd name="T87" fmla="*/ 327 h 709"/>
                <a:gd name="T88" fmla="*/ 75 w 962"/>
                <a:gd name="T89" fmla="*/ 274 h 709"/>
                <a:gd name="T90" fmla="*/ 69 w 962"/>
                <a:gd name="T91" fmla="*/ 256 h 709"/>
                <a:gd name="T92" fmla="*/ 64 w 962"/>
                <a:gd name="T93" fmla="*/ 245 h 709"/>
                <a:gd name="T94" fmla="*/ 64 w 962"/>
                <a:gd name="T95" fmla="*/ 221 h 709"/>
                <a:gd name="T96" fmla="*/ 52 w 962"/>
                <a:gd name="T97" fmla="*/ 214 h 709"/>
                <a:gd name="T98" fmla="*/ 46 w 962"/>
                <a:gd name="T99" fmla="*/ 173 h 709"/>
                <a:gd name="T100" fmla="*/ 35 w 962"/>
                <a:gd name="T101" fmla="*/ 150 h 709"/>
                <a:gd name="T102" fmla="*/ 35 w 962"/>
                <a:gd name="T103" fmla="*/ 107 h 709"/>
                <a:gd name="T104" fmla="*/ 29 w 962"/>
                <a:gd name="T105" fmla="*/ 102 h 709"/>
                <a:gd name="T106" fmla="*/ 6 w 962"/>
                <a:gd name="T107" fmla="*/ 78 h 709"/>
                <a:gd name="T108" fmla="*/ 0 w 962"/>
                <a:gd name="T109" fmla="*/ 0 h 70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962"/>
                <a:gd name="T166" fmla="*/ 0 h 709"/>
                <a:gd name="T167" fmla="*/ 962 w 962"/>
                <a:gd name="T168" fmla="*/ 709 h 709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962" h="709">
                  <a:moveTo>
                    <a:pt x="0" y="0"/>
                  </a:moveTo>
                  <a:lnTo>
                    <a:pt x="85" y="0"/>
                  </a:lnTo>
                  <a:lnTo>
                    <a:pt x="169" y="14"/>
                  </a:lnTo>
                  <a:lnTo>
                    <a:pt x="240" y="14"/>
                  </a:lnTo>
                  <a:lnTo>
                    <a:pt x="288" y="14"/>
                  </a:lnTo>
                  <a:lnTo>
                    <a:pt x="373" y="14"/>
                  </a:lnTo>
                  <a:lnTo>
                    <a:pt x="496" y="14"/>
                  </a:lnTo>
                  <a:lnTo>
                    <a:pt x="507" y="0"/>
                  </a:lnTo>
                  <a:lnTo>
                    <a:pt x="578" y="0"/>
                  </a:lnTo>
                  <a:lnTo>
                    <a:pt x="784" y="0"/>
                  </a:lnTo>
                  <a:lnTo>
                    <a:pt x="891" y="0"/>
                  </a:lnTo>
                  <a:lnTo>
                    <a:pt x="928" y="0"/>
                  </a:lnTo>
                  <a:lnTo>
                    <a:pt x="928" y="14"/>
                  </a:lnTo>
                  <a:lnTo>
                    <a:pt x="939" y="14"/>
                  </a:lnTo>
                  <a:lnTo>
                    <a:pt x="939" y="25"/>
                  </a:lnTo>
                  <a:lnTo>
                    <a:pt x="939" y="37"/>
                  </a:lnTo>
                  <a:lnTo>
                    <a:pt x="939" y="25"/>
                  </a:lnTo>
                  <a:lnTo>
                    <a:pt x="939" y="37"/>
                  </a:lnTo>
                  <a:lnTo>
                    <a:pt x="928" y="37"/>
                  </a:lnTo>
                  <a:lnTo>
                    <a:pt x="928" y="48"/>
                  </a:lnTo>
                  <a:lnTo>
                    <a:pt x="928" y="62"/>
                  </a:lnTo>
                  <a:lnTo>
                    <a:pt x="939" y="62"/>
                  </a:lnTo>
                  <a:lnTo>
                    <a:pt x="939" y="73"/>
                  </a:lnTo>
                  <a:lnTo>
                    <a:pt x="951" y="73"/>
                  </a:lnTo>
                  <a:lnTo>
                    <a:pt x="951" y="85"/>
                  </a:lnTo>
                  <a:lnTo>
                    <a:pt x="951" y="96"/>
                  </a:lnTo>
                  <a:lnTo>
                    <a:pt x="951" y="110"/>
                  </a:lnTo>
                  <a:lnTo>
                    <a:pt x="939" y="110"/>
                  </a:lnTo>
                  <a:lnTo>
                    <a:pt x="939" y="121"/>
                  </a:lnTo>
                  <a:lnTo>
                    <a:pt x="939" y="110"/>
                  </a:lnTo>
                  <a:lnTo>
                    <a:pt x="939" y="121"/>
                  </a:lnTo>
                  <a:lnTo>
                    <a:pt x="928" y="121"/>
                  </a:lnTo>
                  <a:lnTo>
                    <a:pt x="928" y="133"/>
                  </a:lnTo>
                  <a:lnTo>
                    <a:pt x="939" y="133"/>
                  </a:lnTo>
                  <a:lnTo>
                    <a:pt x="939" y="144"/>
                  </a:lnTo>
                  <a:lnTo>
                    <a:pt x="928" y="158"/>
                  </a:lnTo>
                  <a:lnTo>
                    <a:pt x="928" y="169"/>
                  </a:lnTo>
                  <a:lnTo>
                    <a:pt x="928" y="158"/>
                  </a:lnTo>
                  <a:lnTo>
                    <a:pt x="928" y="169"/>
                  </a:lnTo>
                  <a:lnTo>
                    <a:pt x="928" y="181"/>
                  </a:lnTo>
                  <a:lnTo>
                    <a:pt x="914" y="181"/>
                  </a:lnTo>
                  <a:lnTo>
                    <a:pt x="951" y="181"/>
                  </a:lnTo>
                  <a:lnTo>
                    <a:pt x="951" y="302"/>
                  </a:lnTo>
                  <a:lnTo>
                    <a:pt x="962" y="302"/>
                  </a:lnTo>
                  <a:lnTo>
                    <a:pt x="962" y="398"/>
                  </a:lnTo>
                  <a:lnTo>
                    <a:pt x="962" y="409"/>
                  </a:lnTo>
                  <a:lnTo>
                    <a:pt x="939" y="409"/>
                  </a:lnTo>
                  <a:lnTo>
                    <a:pt x="928" y="409"/>
                  </a:lnTo>
                  <a:lnTo>
                    <a:pt x="891" y="409"/>
                  </a:lnTo>
                  <a:lnTo>
                    <a:pt x="880" y="409"/>
                  </a:lnTo>
                  <a:lnTo>
                    <a:pt x="866" y="409"/>
                  </a:lnTo>
                  <a:lnTo>
                    <a:pt x="843" y="409"/>
                  </a:lnTo>
                  <a:lnTo>
                    <a:pt x="843" y="432"/>
                  </a:lnTo>
                  <a:lnTo>
                    <a:pt x="832" y="432"/>
                  </a:lnTo>
                  <a:lnTo>
                    <a:pt x="832" y="446"/>
                  </a:lnTo>
                  <a:lnTo>
                    <a:pt x="807" y="446"/>
                  </a:lnTo>
                  <a:lnTo>
                    <a:pt x="807" y="457"/>
                  </a:lnTo>
                  <a:lnTo>
                    <a:pt x="795" y="457"/>
                  </a:lnTo>
                  <a:lnTo>
                    <a:pt x="795" y="480"/>
                  </a:lnTo>
                  <a:lnTo>
                    <a:pt x="784" y="480"/>
                  </a:lnTo>
                  <a:lnTo>
                    <a:pt x="784" y="517"/>
                  </a:lnTo>
                  <a:lnTo>
                    <a:pt x="770" y="517"/>
                  </a:lnTo>
                  <a:lnTo>
                    <a:pt x="770" y="565"/>
                  </a:lnTo>
                  <a:lnTo>
                    <a:pt x="747" y="565"/>
                  </a:lnTo>
                  <a:lnTo>
                    <a:pt x="711" y="565"/>
                  </a:lnTo>
                  <a:lnTo>
                    <a:pt x="688" y="565"/>
                  </a:lnTo>
                  <a:lnTo>
                    <a:pt x="674" y="565"/>
                  </a:lnTo>
                  <a:lnTo>
                    <a:pt x="663" y="565"/>
                  </a:lnTo>
                  <a:lnTo>
                    <a:pt x="651" y="565"/>
                  </a:lnTo>
                  <a:lnTo>
                    <a:pt x="640" y="565"/>
                  </a:lnTo>
                  <a:lnTo>
                    <a:pt x="615" y="565"/>
                  </a:lnTo>
                  <a:lnTo>
                    <a:pt x="603" y="565"/>
                  </a:lnTo>
                  <a:lnTo>
                    <a:pt x="592" y="565"/>
                  </a:lnTo>
                  <a:lnTo>
                    <a:pt x="567" y="565"/>
                  </a:lnTo>
                  <a:lnTo>
                    <a:pt x="544" y="565"/>
                  </a:lnTo>
                  <a:lnTo>
                    <a:pt x="544" y="576"/>
                  </a:lnTo>
                  <a:lnTo>
                    <a:pt x="507" y="576"/>
                  </a:lnTo>
                  <a:lnTo>
                    <a:pt x="507" y="590"/>
                  </a:lnTo>
                  <a:lnTo>
                    <a:pt x="471" y="590"/>
                  </a:lnTo>
                  <a:lnTo>
                    <a:pt x="471" y="709"/>
                  </a:lnTo>
                  <a:lnTo>
                    <a:pt x="434" y="709"/>
                  </a:lnTo>
                  <a:lnTo>
                    <a:pt x="400" y="709"/>
                  </a:lnTo>
                  <a:lnTo>
                    <a:pt x="386" y="709"/>
                  </a:lnTo>
                  <a:lnTo>
                    <a:pt x="348" y="709"/>
                  </a:lnTo>
                  <a:lnTo>
                    <a:pt x="300" y="709"/>
                  </a:lnTo>
                  <a:lnTo>
                    <a:pt x="229" y="709"/>
                  </a:lnTo>
                  <a:lnTo>
                    <a:pt x="181" y="709"/>
                  </a:lnTo>
                  <a:lnTo>
                    <a:pt x="181" y="661"/>
                  </a:lnTo>
                  <a:lnTo>
                    <a:pt x="181" y="553"/>
                  </a:lnTo>
                  <a:lnTo>
                    <a:pt x="156" y="553"/>
                  </a:lnTo>
                  <a:lnTo>
                    <a:pt x="156" y="517"/>
                  </a:lnTo>
                  <a:lnTo>
                    <a:pt x="144" y="517"/>
                  </a:lnTo>
                  <a:lnTo>
                    <a:pt x="144" y="494"/>
                  </a:lnTo>
                  <a:lnTo>
                    <a:pt x="133" y="494"/>
                  </a:lnTo>
                  <a:lnTo>
                    <a:pt x="133" y="469"/>
                  </a:lnTo>
                  <a:lnTo>
                    <a:pt x="133" y="446"/>
                  </a:lnTo>
                  <a:lnTo>
                    <a:pt x="108" y="446"/>
                  </a:lnTo>
                  <a:lnTo>
                    <a:pt x="108" y="432"/>
                  </a:lnTo>
                  <a:lnTo>
                    <a:pt x="108" y="350"/>
                  </a:lnTo>
                  <a:lnTo>
                    <a:pt x="96" y="350"/>
                  </a:lnTo>
                  <a:lnTo>
                    <a:pt x="96" y="302"/>
                  </a:lnTo>
                  <a:lnTo>
                    <a:pt x="73" y="302"/>
                  </a:lnTo>
                  <a:lnTo>
                    <a:pt x="73" y="277"/>
                  </a:lnTo>
                  <a:lnTo>
                    <a:pt x="73" y="217"/>
                  </a:lnTo>
                  <a:lnTo>
                    <a:pt x="73" y="206"/>
                  </a:lnTo>
                  <a:lnTo>
                    <a:pt x="60" y="206"/>
                  </a:lnTo>
                  <a:lnTo>
                    <a:pt x="12" y="206"/>
                  </a:lnTo>
                  <a:lnTo>
                    <a:pt x="12" y="158"/>
                  </a:lnTo>
                  <a:lnTo>
                    <a:pt x="0" y="1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3" name="Freeform 218"/>
            <p:cNvSpPr>
              <a:spLocks/>
            </p:cNvSpPr>
            <p:nvPr/>
          </p:nvSpPr>
          <p:spPr bwMode="auto">
            <a:xfrm>
              <a:off x="3490" y="2730"/>
              <a:ext cx="916" cy="595"/>
            </a:xfrm>
            <a:custGeom>
              <a:avLst/>
              <a:gdLst>
                <a:gd name="T0" fmla="*/ 0 w 1911"/>
                <a:gd name="T1" fmla="*/ 411 h 1200"/>
                <a:gd name="T2" fmla="*/ 70 w 1911"/>
                <a:gd name="T3" fmla="*/ 470 h 1200"/>
                <a:gd name="T4" fmla="*/ 220 w 1911"/>
                <a:gd name="T5" fmla="*/ 470 h 1200"/>
                <a:gd name="T6" fmla="*/ 215 w 1911"/>
                <a:gd name="T7" fmla="*/ 482 h 1200"/>
                <a:gd name="T8" fmla="*/ 208 w 1911"/>
                <a:gd name="T9" fmla="*/ 488 h 1200"/>
                <a:gd name="T10" fmla="*/ 197 w 1911"/>
                <a:gd name="T11" fmla="*/ 494 h 1200"/>
                <a:gd name="T12" fmla="*/ 197 w 1911"/>
                <a:gd name="T13" fmla="*/ 500 h 1200"/>
                <a:gd name="T14" fmla="*/ 203 w 1911"/>
                <a:gd name="T15" fmla="*/ 512 h 1200"/>
                <a:gd name="T16" fmla="*/ 197 w 1911"/>
                <a:gd name="T17" fmla="*/ 518 h 1200"/>
                <a:gd name="T18" fmla="*/ 192 w 1911"/>
                <a:gd name="T19" fmla="*/ 530 h 1200"/>
                <a:gd name="T20" fmla="*/ 192 w 1911"/>
                <a:gd name="T21" fmla="*/ 536 h 1200"/>
                <a:gd name="T22" fmla="*/ 180 w 1911"/>
                <a:gd name="T23" fmla="*/ 536 h 1200"/>
                <a:gd name="T24" fmla="*/ 174 w 1911"/>
                <a:gd name="T25" fmla="*/ 554 h 1200"/>
                <a:gd name="T26" fmla="*/ 174 w 1911"/>
                <a:gd name="T27" fmla="*/ 560 h 1200"/>
                <a:gd name="T28" fmla="*/ 174 w 1911"/>
                <a:gd name="T29" fmla="*/ 565 h 1200"/>
                <a:gd name="T30" fmla="*/ 169 w 1911"/>
                <a:gd name="T31" fmla="*/ 584 h 1200"/>
                <a:gd name="T32" fmla="*/ 180 w 1911"/>
                <a:gd name="T33" fmla="*/ 589 h 1200"/>
                <a:gd name="T34" fmla="*/ 208 w 1911"/>
                <a:gd name="T35" fmla="*/ 589 h 1200"/>
                <a:gd name="T36" fmla="*/ 249 w 1911"/>
                <a:gd name="T37" fmla="*/ 589 h 1200"/>
                <a:gd name="T38" fmla="*/ 284 w 1911"/>
                <a:gd name="T39" fmla="*/ 589 h 1200"/>
                <a:gd name="T40" fmla="*/ 307 w 1911"/>
                <a:gd name="T41" fmla="*/ 589 h 1200"/>
                <a:gd name="T42" fmla="*/ 341 w 1911"/>
                <a:gd name="T43" fmla="*/ 589 h 1200"/>
                <a:gd name="T44" fmla="*/ 387 w 1911"/>
                <a:gd name="T45" fmla="*/ 589 h 1200"/>
                <a:gd name="T46" fmla="*/ 422 w 1911"/>
                <a:gd name="T47" fmla="*/ 589 h 1200"/>
                <a:gd name="T48" fmla="*/ 456 w 1911"/>
                <a:gd name="T49" fmla="*/ 589 h 1200"/>
                <a:gd name="T50" fmla="*/ 484 w 1911"/>
                <a:gd name="T51" fmla="*/ 589 h 1200"/>
                <a:gd name="T52" fmla="*/ 507 w 1911"/>
                <a:gd name="T53" fmla="*/ 589 h 1200"/>
                <a:gd name="T54" fmla="*/ 542 w 1911"/>
                <a:gd name="T55" fmla="*/ 589 h 1200"/>
                <a:gd name="T56" fmla="*/ 599 w 1911"/>
                <a:gd name="T57" fmla="*/ 589 h 1200"/>
                <a:gd name="T58" fmla="*/ 611 w 1911"/>
                <a:gd name="T59" fmla="*/ 595 h 1200"/>
                <a:gd name="T60" fmla="*/ 640 w 1911"/>
                <a:gd name="T61" fmla="*/ 595 h 1200"/>
                <a:gd name="T62" fmla="*/ 686 w 1911"/>
                <a:gd name="T63" fmla="*/ 595 h 1200"/>
                <a:gd name="T64" fmla="*/ 732 w 1911"/>
                <a:gd name="T65" fmla="*/ 595 h 1200"/>
                <a:gd name="T66" fmla="*/ 801 w 1911"/>
                <a:gd name="T67" fmla="*/ 595 h 1200"/>
                <a:gd name="T68" fmla="*/ 859 w 1911"/>
                <a:gd name="T69" fmla="*/ 595 h 1200"/>
                <a:gd name="T70" fmla="*/ 916 w 1911"/>
                <a:gd name="T71" fmla="*/ 595 h 1200"/>
                <a:gd name="T72" fmla="*/ 910 w 1911"/>
                <a:gd name="T73" fmla="*/ 488 h 1200"/>
                <a:gd name="T74" fmla="*/ 744 w 1911"/>
                <a:gd name="T75" fmla="*/ 208 h 1200"/>
                <a:gd name="T76" fmla="*/ 675 w 1911"/>
                <a:gd name="T77" fmla="*/ 203 h 1200"/>
                <a:gd name="T78" fmla="*/ 686 w 1911"/>
                <a:gd name="T79" fmla="*/ 119 h 1200"/>
                <a:gd name="T80" fmla="*/ 571 w 1911"/>
                <a:gd name="T81" fmla="*/ 71 h 1200"/>
                <a:gd name="T82" fmla="*/ 479 w 1911"/>
                <a:gd name="T83" fmla="*/ 0 h 1200"/>
                <a:gd name="T84" fmla="*/ 387 w 1911"/>
                <a:gd name="T85" fmla="*/ 30 h 1200"/>
                <a:gd name="T86" fmla="*/ 323 w 1911"/>
                <a:gd name="T87" fmla="*/ 48 h 1200"/>
                <a:gd name="T88" fmla="*/ 307 w 1911"/>
                <a:gd name="T89" fmla="*/ 84 h 1200"/>
                <a:gd name="T90" fmla="*/ 243 w 1911"/>
                <a:gd name="T91" fmla="*/ 149 h 1200"/>
                <a:gd name="T92" fmla="*/ 220 w 1911"/>
                <a:gd name="T93" fmla="*/ 298 h 1200"/>
                <a:gd name="T94" fmla="*/ 192 w 1911"/>
                <a:gd name="T95" fmla="*/ 298 h 1200"/>
                <a:gd name="T96" fmla="*/ 146 w 1911"/>
                <a:gd name="T97" fmla="*/ 316 h 1200"/>
                <a:gd name="T98" fmla="*/ 93 w 1911"/>
                <a:gd name="T99" fmla="*/ 327 h 1200"/>
                <a:gd name="T100" fmla="*/ 41 w 1911"/>
                <a:gd name="T101" fmla="*/ 327 h 1200"/>
                <a:gd name="T102" fmla="*/ 18 w 1911"/>
                <a:gd name="T103" fmla="*/ 327 h 1200"/>
                <a:gd name="T104" fmla="*/ 0 w 1911"/>
                <a:gd name="T105" fmla="*/ 393 h 120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911"/>
                <a:gd name="T160" fmla="*/ 0 h 1200"/>
                <a:gd name="T161" fmla="*/ 1911 w 1911"/>
                <a:gd name="T162" fmla="*/ 1200 h 120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911" h="1200">
                  <a:moveTo>
                    <a:pt x="0" y="793"/>
                  </a:moveTo>
                  <a:lnTo>
                    <a:pt x="0" y="816"/>
                  </a:lnTo>
                  <a:lnTo>
                    <a:pt x="0" y="829"/>
                  </a:lnTo>
                  <a:lnTo>
                    <a:pt x="0" y="948"/>
                  </a:lnTo>
                  <a:lnTo>
                    <a:pt x="25" y="948"/>
                  </a:lnTo>
                  <a:lnTo>
                    <a:pt x="146" y="948"/>
                  </a:lnTo>
                  <a:lnTo>
                    <a:pt x="256" y="937"/>
                  </a:lnTo>
                  <a:lnTo>
                    <a:pt x="471" y="937"/>
                  </a:lnTo>
                  <a:lnTo>
                    <a:pt x="459" y="948"/>
                  </a:lnTo>
                  <a:lnTo>
                    <a:pt x="448" y="948"/>
                  </a:lnTo>
                  <a:lnTo>
                    <a:pt x="448" y="960"/>
                  </a:lnTo>
                  <a:lnTo>
                    <a:pt x="448" y="973"/>
                  </a:lnTo>
                  <a:lnTo>
                    <a:pt x="434" y="973"/>
                  </a:lnTo>
                  <a:lnTo>
                    <a:pt x="448" y="985"/>
                  </a:lnTo>
                  <a:lnTo>
                    <a:pt x="434" y="985"/>
                  </a:lnTo>
                  <a:lnTo>
                    <a:pt x="434" y="996"/>
                  </a:lnTo>
                  <a:lnTo>
                    <a:pt x="423" y="996"/>
                  </a:lnTo>
                  <a:lnTo>
                    <a:pt x="411" y="996"/>
                  </a:lnTo>
                  <a:lnTo>
                    <a:pt x="423" y="996"/>
                  </a:lnTo>
                  <a:lnTo>
                    <a:pt x="423" y="1008"/>
                  </a:lnTo>
                  <a:lnTo>
                    <a:pt x="411" y="1008"/>
                  </a:lnTo>
                  <a:lnTo>
                    <a:pt x="411" y="1021"/>
                  </a:lnTo>
                  <a:lnTo>
                    <a:pt x="411" y="1033"/>
                  </a:lnTo>
                  <a:lnTo>
                    <a:pt x="423" y="1033"/>
                  </a:lnTo>
                  <a:lnTo>
                    <a:pt x="411" y="1044"/>
                  </a:lnTo>
                  <a:lnTo>
                    <a:pt x="400" y="1044"/>
                  </a:lnTo>
                  <a:lnTo>
                    <a:pt x="411" y="1044"/>
                  </a:lnTo>
                  <a:lnTo>
                    <a:pt x="400" y="1056"/>
                  </a:lnTo>
                  <a:lnTo>
                    <a:pt x="411" y="1069"/>
                  </a:lnTo>
                  <a:lnTo>
                    <a:pt x="400" y="1069"/>
                  </a:lnTo>
                  <a:lnTo>
                    <a:pt x="400" y="1056"/>
                  </a:lnTo>
                  <a:lnTo>
                    <a:pt x="400" y="1069"/>
                  </a:lnTo>
                  <a:lnTo>
                    <a:pt x="400" y="1081"/>
                  </a:lnTo>
                  <a:lnTo>
                    <a:pt x="386" y="1069"/>
                  </a:lnTo>
                  <a:lnTo>
                    <a:pt x="386" y="1081"/>
                  </a:lnTo>
                  <a:lnTo>
                    <a:pt x="375" y="1081"/>
                  </a:lnTo>
                  <a:lnTo>
                    <a:pt x="375" y="1092"/>
                  </a:lnTo>
                  <a:lnTo>
                    <a:pt x="375" y="1104"/>
                  </a:lnTo>
                  <a:lnTo>
                    <a:pt x="363" y="1117"/>
                  </a:lnTo>
                  <a:lnTo>
                    <a:pt x="375" y="1117"/>
                  </a:lnTo>
                  <a:lnTo>
                    <a:pt x="363" y="1117"/>
                  </a:lnTo>
                  <a:lnTo>
                    <a:pt x="363" y="1129"/>
                  </a:lnTo>
                  <a:lnTo>
                    <a:pt x="375" y="1129"/>
                  </a:lnTo>
                  <a:lnTo>
                    <a:pt x="375" y="1140"/>
                  </a:lnTo>
                  <a:lnTo>
                    <a:pt x="363" y="1140"/>
                  </a:lnTo>
                  <a:lnTo>
                    <a:pt x="352" y="1152"/>
                  </a:lnTo>
                  <a:lnTo>
                    <a:pt x="352" y="1165"/>
                  </a:lnTo>
                  <a:lnTo>
                    <a:pt x="352" y="1177"/>
                  </a:lnTo>
                  <a:lnTo>
                    <a:pt x="352" y="1188"/>
                  </a:lnTo>
                  <a:lnTo>
                    <a:pt x="363" y="1188"/>
                  </a:lnTo>
                  <a:lnTo>
                    <a:pt x="375" y="1188"/>
                  </a:lnTo>
                  <a:lnTo>
                    <a:pt x="386" y="1188"/>
                  </a:lnTo>
                  <a:lnTo>
                    <a:pt x="411" y="1188"/>
                  </a:lnTo>
                  <a:lnTo>
                    <a:pt x="434" y="1188"/>
                  </a:lnTo>
                  <a:lnTo>
                    <a:pt x="448" y="1188"/>
                  </a:lnTo>
                  <a:lnTo>
                    <a:pt x="507" y="1188"/>
                  </a:lnTo>
                  <a:lnTo>
                    <a:pt x="519" y="1188"/>
                  </a:lnTo>
                  <a:lnTo>
                    <a:pt x="544" y="1188"/>
                  </a:lnTo>
                  <a:lnTo>
                    <a:pt x="555" y="1188"/>
                  </a:lnTo>
                  <a:lnTo>
                    <a:pt x="592" y="1188"/>
                  </a:lnTo>
                  <a:lnTo>
                    <a:pt x="615" y="1188"/>
                  </a:lnTo>
                  <a:lnTo>
                    <a:pt x="626" y="1188"/>
                  </a:lnTo>
                  <a:lnTo>
                    <a:pt x="640" y="1188"/>
                  </a:lnTo>
                  <a:lnTo>
                    <a:pt x="651" y="1188"/>
                  </a:lnTo>
                  <a:lnTo>
                    <a:pt x="674" y="1188"/>
                  </a:lnTo>
                  <a:lnTo>
                    <a:pt x="711" y="1188"/>
                  </a:lnTo>
                  <a:lnTo>
                    <a:pt x="747" y="1188"/>
                  </a:lnTo>
                  <a:lnTo>
                    <a:pt x="759" y="1188"/>
                  </a:lnTo>
                  <a:lnTo>
                    <a:pt x="807" y="1188"/>
                  </a:lnTo>
                  <a:lnTo>
                    <a:pt x="843" y="1188"/>
                  </a:lnTo>
                  <a:lnTo>
                    <a:pt x="855" y="1188"/>
                  </a:lnTo>
                  <a:lnTo>
                    <a:pt x="880" y="1188"/>
                  </a:lnTo>
                  <a:lnTo>
                    <a:pt x="891" y="1188"/>
                  </a:lnTo>
                  <a:lnTo>
                    <a:pt x="939" y="1188"/>
                  </a:lnTo>
                  <a:lnTo>
                    <a:pt x="951" y="1188"/>
                  </a:lnTo>
                  <a:lnTo>
                    <a:pt x="962" y="1188"/>
                  </a:lnTo>
                  <a:lnTo>
                    <a:pt x="976" y="1188"/>
                  </a:lnTo>
                  <a:lnTo>
                    <a:pt x="1010" y="1188"/>
                  </a:lnTo>
                  <a:lnTo>
                    <a:pt x="1024" y="1188"/>
                  </a:lnTo>
                  <a:lnTo>
                    <a:pt x="1035" y="1188"/>
                  </a:lnTo>
                  <a:lnTo>
                    <a:pt x="1058" y="1188"/>
                  </a:lnTo>
                  <a:lnTo>
                    <a:pt x="1106" y="1188"/>
                  </a:lnTo>
                  <a:lnTo>
                    <a:pt x="1120" y="1188"/>
                  </a:lnTo>
                  <a:lnTo>
                    <a:pt x="1131" y="1188"/>
                  </a:lnTo>
                  <a:lnTo>
                    <a:pt x="1143" y="1188"/>
                  </a:lnTo>
                  <a:lnTo>
                    <a:pt x="1202" y="1188"/>
                  </a:lnTo>
                  <a:lnTo>
                    <a:pt x="1250" y="1188"/>
                  </a:lnTo>
                  <a:lnTo>
                    <a:pt x="1250" y="1200"/>
                  </a:lnTo>
                  <a:lnTo>
                    <a:pt x="1264" y="1200"/>
                  </a:lnTo>
                  <a:lnTo>
                    <a:pt x="1275" y="1200"/>
                  </a:lnTo>
                  <a:lnTo>
                    <a:pt x="1287" y="1200"/>
                  </a:lnTo>
                  <a:lnTo>
                    <a:pt x="1298" y="1200"/>
                  </a:lnTo>
                  <a:lnTo>
                    <a:pt x="1335" y="1200"/>
                  </a:lnTo>
                  <a:lnTo>
                    <a:pt x="1408" y="1200"/>
                  </a:lnTo>
                  <a:lnTo>
                    <a:pt x="1419" y="1200"/>
                  </a:lnTo>
                  <a:lnTo>
                    <a:pt x="1431" y="1200"/>
                  </a:lnTo>
                  <a:lnTo>
                    <a:pt x="1442" y="1200"/>
                  </a:lnTo>
                  <a:lnTo>
                    <a:pt x="1479" y="1200"/>
                  </a:lnTo>
                  <a:lnTo>
                    <a:pt x="1527" y="1200"/>
                  </a:lnTo>
                  <a:lnTo>
                    <a:pt x="1623" y="1200"/>
                  </a:lnTo>
                  <a:lnTo>
                    <a:pt x="1648" y="1200"/>
                  </a:lnTo>
                  <a:lnTo>
                    <a:pt x="1671" y="1200"/>
                  </a:lnTo>
                  <a:lnTo>
                    <a:pt x="1719" y="1200"/>
                  </a:lnTo>
                  <a:lnTo>
                    <a:pt x="1755" y="1200"/>
                  </a:lnTo>
                  <a:lnTo>
                    <a:pt x="1792" y="1200"/>
                  </a:lnTo>
                  <a:lnTo>
                    <a:pt x="1851" y="1200"/>
                  </a:lnTo>
                  <a:lnTo>
                    <a:pt x="1888" y="1200"/>
                  </a:lnTo>
                  <a:lnTo>
                    <a:pt x="1911" y="1200"/>
                  </a:lnTo>
                  <a:lnTo>
                    <a:pt x="1911" y="1129"/>
                  </a:lnTo>
                  <a:lnTo>
                    <a:pt x="1911" y="985"/>
                  </a:lnTo>
                  <a:lnTo>
                    <a:pt x="1899" y="985"/>
                  </a:lnTo>
                  <a:lnTo>
                    <a:pt x="1515" y="985"/>
                  </a:lnTo>
                  <a:lnTo>
                    <a:pt x="1538" y="793"/>
                  </a:lnTo>
                  <a:lnTo>
                    <a:pt x="1552" y="420"/>
                  </a:lnTo>
                  <a:lnTo>
                    <a:pt x="1456" y="420"/>
                  </a:lnTo>
                  <a:lnTo>
                    <a:pt x="1456" y="409"/>
                  </a:lnTo>
                  <a:lnTo>
                    <a:pt x="1408" y="409"/>
                  </a:lnTo>
                  <a:lnTo>
                    <a:pt x="1408" y="288"/>
                  </a:lnTo>
                  <a:lnTo>
                    <a:pt x="1431" y="288"/>
                  </a:lnTo>
                  <a:lnTo>
                    <a:pt x="1431" y="240"/>
                  </a:lnTo>
                  <a:lnTo>
                    <a:pt x="1383" y="240"/>
                  </a:lnTo>
                  <a:lnTo>
                    <a:pt x="1383" y="192"/>
                  </a:lnTo>
                  <a:lnTo>
                    <a:pt x="1191" y="144"/>
                  </a:lnTo>
                  <a:lnTo>
                    <a:pt x="1131" y="96"/>
                  </a:lnTo>
                  <a:lnTo>
                    <a:pt x="999" y="96"/>
                  </a:lnTo>
                  <a:lnTo>
                    <a:pt x="999" y="0"/>
                  </a:lnTo>
                  <a:lnTo>
                    <a:pt x="928" y="0"/>
                  </a:lnTo>
                  <a:lnTo>
                    <a:pt x="807" y="0"/>
                  </a:lnTo>
                  <a:lnTo>
                    <a:pt x="807" y="61"/>
                  </a:lnTo>
                  <a:lnTo>
                    <a:pt x="711" y="61"/>
                  </a:lnTo>
                  <a:lnTo>
                    <a:pt x="711" y="96"/>
                  </a:lnTo>
                  <a:lnTo>
                    <a:pt x="674" y="96"/>
                  </a:lnTo>
                  <a:lnTo>
                    <a:pt x="674" y="132"/>
                  </a:lnTo>
                  <a:lnTo>
                    <a:pt x="640" y="132"/>
                  </a:lnTo>
                  <a:lnTo>
                    <a:pt x="640" y="169"/>
                  </a:lnTo>
                  <a:lnTo>
                    <a:pt x="567" y="169"/>
                  </a:lnTo>
                  <a:lnTo>
                    <a:pt x="507" y="169"/>
                  </a:lnTo>
                  <a:lnTo>
                    <a:pt x="507" y="301"/>
                  </a:lnTo>
                  <a:lnTo>
                    <a:pt x="496" y="301"/>
                  </a:lnTo>
                  <a:lnTo>
                    <a:pt x="496" y="601"/>
                  </a:lnTo>
                  <a:lnTo>
                    <a:pt x="459" y="601"/>
                  </a:lnTo>
                  <a:lnTo>
                    <a:pt x="448" y="601"/>
                  </a:lnTo>
                  <a:lnTo>
                    <a:pt x="434" y="601"/>
                  </a:lnTo>
                  <a:lnTo>
                    <a:pt x="400" y="601"/>
                  </a:lnTo>
                  <a:lnTo>
                    <a:pt x="400" y="637"/>
                  </a:lnTo>
                  <a:lnTo>
                    <a:pt x="352" y="637"/>
                  </a:lnTo>
                  <a:lnTo>
                    <a:pt x="304" y="637"/>
                  </a:lnTo>
                  <a:lnTo>
                    <a:pt x="304" y="660"/>
                  </a:lnTo>
                  <a:lnTo>
                    <a:pt x="231" y="660"/>
                  </a:lnTo>
                  <a:lnTo>
                    <a:pt x="194" y="660"/>
                  </a:lnTo>
                  <a:lnTo>
                    <a:pt x="160" y="660"/>
                  </a:lnTo>
                  <a:lnTo>
                    <a:pt x="133" y="660"/>
                  </a:lnTo>
                  <a:lnTo>
                    <a:pt x="85" y="660"/>
                  </a:lnTo>
                  <a:lnTo>
                    <a:pt x="73" y="660"/>
                  </a:lnTo>
                  <a:lnTo>
                    <a:pt x="62" y="660"/>
                  </a:lnTo>
                  <a:lnTo>
                    <a:pt x="37" y="660"/>
                  </a:lnTo>
                  <a:lnTo>
                    <a:pt x="14" y="697"/>
                  </a:lnTo>
                  <a:lnTo>
                    <a:pt x="14" y="745"/>
                  </a:lnTo>
                  <a:lnTo>
                    <a:pt x="0" y="79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4" name="Freeform 219"/>
            <p:cNvSpPr>
              <a:spLocks/>
            </p:cNvSpPr>
            <p:nvPr/>
          </p:nvSpPr>
          <p:spPr bwMode="auto">
            <a:xfrm>
              <a:off x="3490" y="2730"/>
              <a:ext cx="916" cy="595"/>
            </a:xfrm>
            <a:custGeom>
              <a:avLst/>
              <a:gdLst>
                <a:gd name="T0" fmla="*/ 0 w 1911"/>
                <a:gd name="T1" fmla="*/ 411 h 1200"/>
                <a:gd name="T2" fmla="*/ 70 w 1911"/>
                <a:gd name="T3" fmla="*/ 470 h 1200"/>
                <a:gd name="T4" fmla="*/ 220 w 1911"/>
                <a:gd name="T5" fmla="*/ 470 h 1200"/>
                <a:gd name="T6" fmla="*/ 215 w 1911"/>
                <a:gd name="T7" fmla="*/ 482 h 1200"/>
                <a:gd name="T8" fmla="*/ 208 w 1911"/>
                <a:gd name="T9" fmla="*/ 488 h 1200"/>
                <a:gd name="T10" fmla="*/ 197 w 1911"/>
                <a:gd name="T11" fmla="*/ 494 h 1200"/>
                <a:gd name="T12" fmla="*/ 197 w 1911"/>
                <a:gd name="T13" fmla="*/ 500 h 1200"/>
                <a:gd name="T14" fmla="*/ 203 w 1911"/>
                <a:gd name="T15" fmla="*/ 512 h 1200"/>
                <a:gd name="T16" fmla="*/ 197 w 1911"/>
                <a:gd name="T17" fmla="*/ 518 h 1200"/>
                <a:gd name="T18" fmla="*/ 192 w 1911"/>
                <a:gd name="T19" fmla="*/ 530 h 1200"/>
                <a:gd name="T20" fmla="*/ 192 w 1911"/>
                <a:gd name="T21" fmla="*/ 536 h 1200"/>
                <a:gd name="T22" fmla="*/ 180 w 1911"/>
                <a:gd name="T23" fmla="*/ 536 h 1200"/>
                <a:gd name="T24" fmla="*/ 174 w 1911"/>
                <a:gd name="T25" fmla="*/ 554 h 1200"/>
                <a:gd name="T26" fmla="*/ 174 w 1911"/>
                <a:gd name="T27" fmla="*/ 560 h 1200"/>
                <a:gd name="T28" fmla="*/ 174 w 1911"/>
                <a:gd name="T29" fmla="*/ 565 h 1200"/>
                <a:gd name="T30" fmla="*/ 169 w 1911"/>
                <a:gd name="T31" fmla="*/ 584 h 1200"/>
                <a:gd name="T32" fmla="*/ 180 w 1911"/>
                <a:gd name="T33" fmla="*/ 589 h 1200"/>
                <a:gd name="T34" fmla="*/ 208 w 1911"/>
                <a:gd name="T35" fmla="*/ 589 h 1200"/>
                <a:gd name="T36" fmla="*/ 249 w 1911"/>
                <a:gd name="T37" fmla="*/ 589 h 1200"/>
                <a:gd name="T38" fmla="*/ 284 w 1911"/>
                <a:gd name="T39" fmla="*/ 589 h 1200"/>
                <a:gd name="T40" fmla="*/ 307 w 1911"/>
                <a:gd name="T41" fmla="*/ 589 h 1200"/>
                <a:gd name="T42" fmla="*/ 341 w 1911"/>
                <a:gd name="T43" fmla="*/ 589 h 1200"/>
                <a:gd name="T44" fmla="*/ 387 w 1911"/>
                <a:gd name="T45" fmla="*/ 589 h 1200"/>
                <a:gd name="T46" fmla="*/ 422 w 1911"/>
                <a:gd name="T47" fmla="*/ 589 h 1200"/>
                <a:gd name="T48" fmla="*/ 456 w 1911"/>
                <a:gd name="T49" fmla="*/ 589 h 1200"/>
                <a:gd name="T50" fmla="*/ 484 w 1911"/>
                <a:gd name="T51" fmla="*/ 589 h 1200"/>
                <a:gd name="T52" fmla="*/ 507 w 1911"/>
                <a:gd name="T53" fmla="*/ 589 h 1200"/>
                <a:gd name="T54" fmla="*/ 542 w 1911"/>
                <a:gd name="T55" fmla="*/ 589 h 1200"/>
                <a:gd name="T56" fmla="*/ 599 w 1911"/>
                <a:gd name="T57" fmla="*/ 589 h 1200"/>
                <a:gd name="T58" fmla="*/ 611 w 1911"/>
                <a:gd name="T59" fmla="*/ 595 h 1200"/>
                <a:gd name="T60" fmla="*/ 640 w 1911"/>
                <a:gd name="T61" fmla="*/ 595 h 1200"/>
                <a:gd name="T62" fmla="*/ 686 w 1911"/>
                <a:gd name="T63" fmla="*/ 595 h 1200"/>
                <a:gd name="T64" fmla="*/ 732 w 1911"/>
                <a:gd name="T65" fmla="*/ 595 h 1200"/>
                <a:gd name="T66" fmla="*/ 801 w 1911"/>
                <a:gd name="T67" fmla="*/ 595 h 1200"/>
                <a:gd name="T68" fmla="*/ 859 w 1911"/>
                <a:gd name="T69" fmla="*/ 595 h 1200"/>
                <a:gd name="T70" fmla="*/ 916 w 1911"/>
                <a:gd name="T71" fmla="*/ 595 h 1200"/>
                <a:gd name="T72" fmla="*/ 910 w 1911"/>
                <a:gd name="T73" fmla="*/ 488 h 1200"/>
                <a:gd name="T74" fmla="*/ 744 w 1911"/>
                <a:gd name="T75" fmla="*/ 208 h 1200"/>
                <a:gd name="T76" fmla="*/ 675 w 1911"/>
                <a:gd name="T77" fmla="*/ 203 h 1200"/>
                <a:gd name="T78" fmla="*/ 686 w 1911"/>
                <a:gd name="T79" fmla="*/ 119 h 1200"/>
                <a:gd name="T80" fmla="*/ 571 w 1911"/>
                <a:gd name="T81" fmla="*/ 71 h 1200"/>
                <a:gd name="T82" fmla="*/ 479 w 1911"/>
                <a:gd name="T83" fmla="*/ 0 h 1200"/>
                <a:gd name="T84" fmla="*/ 387 w 1911"/>
                <a:gd name="T85" fmla="*/ 30 h 1200"/>
                <a:gd name="T86" fmla="*/ 323 w 1911"/>
                <a:gd name="T87" fmla="*/ 48 h 1200"/>
                <a:gd name="T88" fmla="*/ 307 w 1911"/>
                <a:gd name="T89" fmla="*/ 84 h 1200"/>
                <a:gd name="T90" fmla="*/ 243 w 1911"/>
                <a:gd name="T91" fmla="*/ 149 h 1200"/>
                <a:gd name="T92" fmla="*/ 220 w 1911"/>
                <a:gd name="T93" fmla="*/ 298 h 1200"/>
                <a:gd name="T94" fmla="*/ 192 w 1911"/>
                <a:gd name="T95" fmla="*/ 298 h 1200"/>
                <a:gd name="T96" fmla="*/ 146 w 1911"/>
                <a:gd name="T97" fmla="*/ 316 h 1200"/>
                <a:gd name="T98" fmla="*/ 93 w 1911"/>
                <a:gd name="T99" fmla="*/ 327 h 1200"/>
                <a:gd name="T100" fmla="*/ 41 w 1911"/>
                <a:gd name="T101" fmla="*/ 327 h 1200"/>
                <a:gd name="T102" fmla="*/ 18 w 1911"/>
                <a:gd name="T103" fmla="*/ 327 h 1200"/>
                <a:gd name="T104" fmla="*/ 0 w 1911"/>
                <a:gd name="T105" fmla="*/ 393 h 120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911"/>
                <a:gd name="T160" fmla="*/ 0 h 1200"/>
                <a:gd name="T161" fmla="*/ 1911 w 1911"/>
                <a:gd name="T162" fmla="*/ 1200 h 120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911" h="1200">
                  <a:moveTo>
                    <a:pt x="0" y="793"/>
                  </a:moveTo>
                  <a:lnTo>
                    <a:pt x="0" y="816"/>
                  </a:lnTo>
                  <a:lnTo>
                    <a:pt x="0" y="829"/>
                  </a:lnTo>
                  <a:lnTo>
                    <a:pt x="0" y="948"/>
                  </a:lnTo>
                  <a:lnTo>
                    <a:pt x="25" y="948"/>
                  </a:lnTo>
                  <a:lnTo>
                    <a:pt x="146" y="948"/>
                  </a:lnTo>
                  <a:lnTo>
                    <a:pt x="256" y="937"/>
                  </a:lnTo>
                  <a:lnTo>
                    <a:pt x="471" y="937"/>
                  </a:lnTo>
                  <a:lnTo>
                    <a:pt x="459" y="948"/>
                  </a:lnTo>
                  <a:lnTo>
                    <a:pt x="448" y="948"/>
                  </a:lnTo>
                  <a:lnTo>
                    <a:pt x="448" y="960"/>
                  </a:lnTo>
                  <a:lnTo>
                    <a:pt x="448" y="973"/>
                  </a:lnTo>
                  <a:lnTo>
                    <a:pt x="434" y="973"/>
                  </a:lnTo>
                  <a:lnTo>
                    <a:pt x="448" y="985"/>
                  </a:lnTo>
                  <a:lnTo>
                    <a:pt x="434" y="985"/>
                  </a:lnTo>
                  <a:lnTo>
                    <a:pt x="434" y="996"/>
                  </a:lnTo>
                  <a:lnTo>
                    <a:pt x="423" y="996"/>
                  </a:lnTo>
                  <a:lnTo>
                    <a:pt x="411" y="996"/>
                  </a:lnTo>
                  <a:lnTo>
                    <a:pt x="423" y="996"/>
                  </a:lnTo>
                  <a:lnTo>
                    <a:pt x="423" y="1008"/>
                  </a:lnTo>
                  <a:lnTo>
                    <a:pt x="411" y="1008"/>
                  </a:lnTo>
                  <a:lnTo>
                    <a:pt x="411" y="1021"/>
                  </a:lnTo>
                  <a:lnTo>
                    <a:pt x="411" y="1033"/>
                  </a:lnTo>
                  <a:lnTo>
                    <a:pt x="423" y="1033"/>
                  </a:lnTo>
                  <a:lnTo>
                    <a:pt x="411" y="1044"/>
                  </a:lnTo>
                  <a:lnTo>
                    <a:pt x="400" y="1044"/>
                  </a:lnTo>
                  <a:lnTo>
                    <a:pt x="411" y="1044"/>
                  </a:lnTo>
                  <a:lnTo>
                    <a:pt x="400" y="1056"/>
                  </a:lnTo>
                  <a:lnTo>
                    <a:pt x="411" y="1069"/>
                  </a:lnTo>
                  <a:lnTo>
                    <a:pt x="400" y="1069"/>
                  </a:lnTo>
                  <a:lnTo>
                    <a:pt x="400" y="1056"/>
                  </a:lnTo>
                  <a:lnTo>
                    <a:pt x="400" y="1069"/>
                  </a:lnTo>
                  <a:lnTo>
                    <a:pt x="400" y="1081"/>
                  </a:lnTo>
                  <a:lnTo>
                    <a:pt x="386" y="1069"/>
                  </a:lnTo>
                  <a:lnTo>
                    <a:pt x="386" y="1081"/>
                  </a:lnTo>
                  <a:lnTo>
                    <a:pt x="375" y="1081"/>
                  </a:lnTo>
                  <a:lnTo>
                    <a:pt x="375" y="1092"/>
                  </a:lnTo>
                  <a:lnTo>
                    <a:pt x="375" y="1104"/>
                  </a:lnTo>
                  <a:lnTo>
                    <a:pt x="363" y="1117"/>
                  </a:lnTo>
                  <a:lnTo>
                    <a:pt x="375" y="1117"/>
                  </a:lnTo>
                  <a:lnTo>
                    <a:pt x="363" y="1117"/>
                  </a:lnTo>
                  <a:lnTo>
                    <a:pt x="363" y="1129"/>
                  </a:lnTo>
                  <a:lnTo>
                    <a:pt x="375" y="1129"/>
                  </a:lnTo>
                  <a:lnTo>
                    <a:pt x="375" y="1140"/>
                  </a:lnTo>
                  <a:lnTo>
                    <a:pt x="363" y="1140"/>
                  </a:lnTo>
                  <a:lnTo>
                    <a:pt x="352" y="1152"/>
                  </a:lnTo>
                  <a:lnTo>
                    <a:pt x="352" y="1165"/>
                  </a:lnTo>
                  <a:lnTo>
                    <a:pt x="352" y="1177"/>
                  </a:lnTo>
                  <a:lnTo>
                    <a:pt x="352" y="1188"/>
                  </a:lnTo>
                  <a:lnTo>
                    <a:pt x="363" y="1188"/>
                  </a:lnTo>
                  <a:lnTo>
                    <a:pt x="375" y="1188"/>
                  </a:lnTo>
                  <a:lnTo>
                    <a:pt x="386" y="1188"/>
                  </a:lnTo>
                  <a:lnTo>
                    <a:pt x="411" y="1188"/>
                  </a:lnTo>
                  <a:lnTo>
                    <a:pt x="434" y="1188"/>
                  </a:lnTo>
                  <a:lnTo>
                    <a:pt x="448" y="1188"/>
                  </a:lnTo>
                  <a:lnTo>
                    <a:pt x="507" y="1188"/>
                  </a:lnTo>
                  <a:lnTo>
                    <a:pt x="519" y="1188"/>
                  </a:lnTo>
                  <a:lnTo>
                    <a:pt x="544" y="1188"/>
                  </a:lnTo>
                  <a:lnTo>
                    <a:pt x="555" y="1188"/>
                  </a:lnTo>
                  <a:lnTo>
                    <a:pt x="592" y="1188"/>
                  </a:lnTo>
                  <a:lnTo>
                    <a:pt x="615" y="1188"/>
                  </a:lnTo>
                  <a:lnTo>
                    <a:pt x="626" y="1188"/>
                  </a:lnTo>
                  <a:lnTo>
                    <a:pt x="640" y="1188"/>
                  </a:lnTo>
                  <a:lnTo>
                    <a:pt x="651" y="1188"/>
                  </a:lnTo>
                  <a:lnTo>
                    <a:pt x="674" y="1188"/>
                  </a:lnTo>
                  <a:lnTo>
                    <a:pt x="711" y="1188"/>
                  </a:lnTo>
                  <a:lnTo>
                    <a:pt x="747" y="1188"/>
                  </a:lnTo>
                  <a:lnTo>
                    <a:pt x="759" y="1188"/>
                  </a:lnTo>
                  <a:lnTo>
                    <a:pt x="807" y="1188"/>
                  </a:lnTo>
                  <a:lnTo>
                    <a:pt x="843" y="1188"/>
                  </a:lnTo>
                  <a:lnTo>
                    <a:pt x="855" y="1188"/>
                  </a:lnTo>
                  <a:lnTo>
                    <a:pt x="880" y="1188"/>
                  </a:lnTo>
                  <a:lnTo>
                    <a:pt x="891" y="1188"/>
                  </a:lnTo>
                  <a:lnTo>
                    <a:pt x="939" y="1188"/>
                  </a:lnTo>
                  <a:lnTo>
                    <a:pt x="951" y="1188"/>
                  </a:lnTo>
                  <a:lnTo>
                    <a:pt x="962" y="1188"/>
                  </a:lnTo>
                  <a:lnTo>
                    <a:pt x="976" y="1188"/>
                  </a:lnTo>
                  <a:lnTo>
                    <a:pt x="1010" y="1188"/>
                  </a:lnTo>
                  <a:lnTo>
                    <a:pt x="1024" y="1188"/>
                  </a:lnTo>
                  <a:lnTo>
                    <a:pt x="1035" y="1188"/>
                  </a:lnTo>
                  <a:lnTo>
                    <a:pt x="1058" y="1188"/>
                  </a:lnTo>
                  <a:lnTo>
                    <a:pt x="1106" y="1188"/>
                  </a:lnTo>
                  <a:lnTo>
                    <a:pt x="1120" y="1188"/>
                  </a:lnTo>
                  <a:lnTo>
                    <a:pt x="1131" y="1188"/>
                  </a:lnTo>
                  <a:lnTo>
                    <a:pt x="1143" y="1188"/>
                  </a:lnTo>
                  <a:lnTo>
                    <a:pt x="1202" y="1188"/>
                  </a:lnTo>
                  <a:lnTo>
                    <a:pt x="1250" y="1188"/>
                  </a:lnTo>
                  <a:lnTo>
                    <a:pt x="1250" y="1200"/>
                  </a:lnTo>
                  <a:lnTo>
                    <a:pt x="1264" y="1200"/>
                  </a:lnTo>
                  <a:lnTo>
                    <a:pt x="1275" y="1200"/>
                  </a:lnTo>
                  <a:lnTo>
                    <a:pt x="1287" y="1200"/>
                  </a:lnTo>
                  <a:lnTo>
                    <a:pt x="1298" y="1200"/>
                  </a:lnTo>
                  <a:lnTo>
                    <a:pt x="1335" y="1200"/>
                  </a:lnTo>
                  <a:lnTo>
                    <a:pt x="1408" y="1200"/>
                  </a:lnTo>
                  <a:lnTo>
                    <a:pt x="1419" y="1200"/>
                  </a:lnTo>
                  <a:lnTo>
                    <a:pt x="1431" y="1200"/>
                  </a:lnTo>
                  <a:lnTo>
                    <a:pt x="1442" y="1200"/>
                  </a:lnTo>
                  <a:lnTo>
                    <a:pt x="1479" y="1200"/>
                  </a:lnTo>
                  <a:lnTo>
                    <a:pt x="1527" y="1200"/>
                  </a:lnTo>
                  <a:lnTo>
                    <a:pt x="1623" y="1200"/>
                  </a:lnTo>
                  <a:lnTo>
                    <a:pt x="1648" y="1200"/>
                  </a:lnTo>
                  <a:lnTo>
                    <a:pt x="1671" y="1200"/>
                  </a:lnTo>
                  <a:lnTo>
                    <a:pt x="1719" y="1200"/>
                  </a:lnTo>
                  <a:lnTo>
                    <a:pt x="1755" y="1200"/>
                  </a:lnTo>
                  <a:lnTo>
                    <a:pt x="1792" y="1200"/>
                  </a:lnTo>
                  <a:lnTo>
                    <a:pt x="1851" y="1200"/>
                  </a:lnTo>
                  <a:lnTo>
                    <a:pt x="1888" y="1200"/>
                  </a:lnTo>
                  <a:lnTo>
                    <a:pt x="1911" y="1200"/>
                  </a:lnTo>
                  <a:lnTo>
                    <a:pt x="1911" y="1129"/>
                  </a:lnTo>
                  <a:lnTo>
                    <a:pt x="1911" y="985"/>
                  </a:lnTo>
                  <a:lnTo>
                    <a:pt x="1899" y="985"/>
                  </a:lnTo>
                  <a:lnTo>
                    <a:pt x="1515" y="985"/>
                  </a:lnTo>
                  <a:lnTo>
                    <a:pt x="1538" y="793"/>
                  </a:lnTo>
                  <a:lnTo>
                    <a:pt x="1552" y="420"/>
                  </a:lnTo>
                  <a:lnTo>
                    <a:pt x="1456" y="420"/>
                  </a:lnTo>
                  <a:lnTo>
                    <a:pt x="1456" y="409"/>
                  </a:lnTo>
                  <a:lnTo>
                    <a:pt x="1408" y="409"/>
                  </a:lnTo>
                  <a:lnTo>
                    <a:pt x="1408" y="288"/>
                  </a:lnTo>
                  <a:lnTo>
                    <a:pt x="1431" y="288"/>
                  </a:lnTo>
                  <a:lnTo>
                    <a:pt x="1431" y="240"/>
                  </a:lnTo>
                  <a:lnTo>
                    <a:pt x="1383" y="240"/>
                  </a:lnTo>
                  <a:lnTo>
                    <a:pt x="1383" y="192"/>
                  </a:lnTo>
                  <a:lnTo>
                    <a:pt x="1191" y="144"/>
                  </a:lnTo>
                  <a:lnTo>
                    <a:pt x="1131" y="96"/>
                  </a:lnTo>
                  <a:lnTo>
                    <a:pt x="999" y="96"/>
                  </a:lnTo>
                  <a:lnTo>
                    <a:pt x="999" y="0"/>
                  </a:lnTo>
                  <a:lnTo>
                    <a:pt x="928" y="0"/>
                  </a:lnTo>
                  <a:lnTo>
                    <a:pt x="807" y="0"/>
                  </a:lnTo>
                  <a:lnTo>
                    <a:pt x="807" y="61"/>
                  </a:lnTo>
                  <a:lnTo>
                    <a:pt x="711" y="61"/>
                  </a:lnTo>
                  <a:lnTo>
                    <a:pt x="711" y="96"/>
                  </a:lnTo>
                  <a:lnTo>
                    <a:pt x="674" y="96"/>
                  </a:lnTo>
                  <a:lnTo>
                    <a:pt x="674" y="132"/>
                  </a:lnTo>
                  <a:lnTo>
                    <a:pt x="640" y="132"/>
                  </a:lnTo>
                  <a:lnTo>
                    <a:pt x="640" y="169"/>
                  </a:lnTo>
                  <a:lnTo>
                    <a:pt x="567" y="169"/>
                  </a:lnTo>
                  <a:lnTo>
                    <a:pt x="507" y="169"/>
                  </a:lnTo>
                  <a:lnTo>
                    <a:pt x="507" y="301"/>
                  </a:lnTo>
                  <a:lnTo>
                    <a:pt x="496" y="301"/>
                  </a:lnTo>
                  <a:lnTo>
                    <a:pt x="496" y="601"/>
                  </a:lnTo>
                  <a:lnTo>
                    <a:pt x="459" y="601"/>
                  </a:lnTo>
                  <a:lnTo>
                    <a:pt x="448" y="601"/>
                  </a:lnTo>
                  <a:lnTo>
                    <a:pt x="434" y="601"/>
                  </a:lnTo>
                  <a:lnTo>
                    <a:pt x="400" y="601"/>
                  </a:lnTo>
                  <a:lnTo>
                    <a:pt x="400" y="637"/>
                  </a:lnTo>
                  <a:lnTo>
                    <a:pt x="352" y="637"/>
                  </a:lnTo>
                  <a:lnTo>
                    <a:pt x="304" y="637"/>
                  </a:lnTo>
                  <a:lnTo>
                    <a:pt x="304" y="660"/>
                  </a:lnTo>
                  <a:lnTo>
                    <a:pt x="231" y="660"/>
                  </a:lnTo>
                  <a:lnTo>
                    <a:pt x="194" y="660"/>
                  </a:lnTo>
                  <a:lnTo>
                    <a:pt x="160" y="660"/>
                  </a:lnTo>
                  <a:lnTo>
                    <a:pt x="133" y="660"/>
                  </a:lnTo>
                  <a:lnTo>
                    <a:pt x="85" y="660"/>
                  </a:lnTo>
                  <a:lnTo>
                    <a:pt x="73" y="660"/>
                  </a:lnTo>
                  <a:lnTo>
                    <a:pt x="62" y="660"/>
                  </a:lnTo>
                  <a:lnTo>
                    <a:pt x="37" y="660"/>
                  </a:lnTo>
                  <a:lnTo>
                    <a:pt x="14" y="697"/>
                  </a:lnTo>
                  <a:lnTo>
                    <a:pt x="14" y="745"/>
                  </a:lnTo>
                  <a:lnTo>
                    <a:pt x="0" y="793"/>
                  </a:lnTo>
                  <a:close/>
                </a:path>
              </a:pathLst>
            </a:custGeom>
            <a:solidFill>
              <a:schemeClr val="accent1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5" name="Freeform 220"/>
            <p:cNvSpPr>
              <a:spLocks/>
            </p:cNvSpPr>
            <p:nvPr/>
          </p:nvSpPr>
          <p:spPr bwMode="auto">
            <a:xfrm>
              <a:off x="3168" y="1056"/>
              <a:ext cx="496" cy="724"/>
            </a:xfrm>
            <a:custGeom>
              <a:avLst/>
              <a:gdLst>
                <a:gd name="T0" fmla="*/ 0 w 1035"/>
                <a:gd name="T1" fmla="*/ 398 h 1463"/>
                <a:gd name="T2" fmla="*/ 12 w 1035"/>
                <a:gd name="T3" fmla="*/ 344 h 1463"/>
                <a:gd name="T4" fmla="*/ 23 w 1035"/>
                <a:gd name="T5" fmla="*/ 309 h 1463"/>
                <a:gd name="T6" fmla="*/ 35 w 1035"/>
                <a:gd name="T7" fmla="*/ 267 h 1463"/>
                <a:gd name="T8" fmla="*/ 23 w 1035"/>
                <a:gd name="T9" fmla="*/ 267 h 1463"/>
                <a:gd name="T10" fmla="*/ 18 w 1035"/>
                <a:gd name="T11" fmla="*/ 243 h 1463"/>
                <a:gd name="T12" fmla="*/ 23 w 1035"/>
                <a:gd name="T13" fmla="*/ 48 h 1463"/>
                <a:gd name="T14" fmla="*/ 41 w 1035"/>
                <a:gd name="T15" fmla="*/ 0 h 1463"/>
                <a:gd name="T16" fmla="*/ 104 w 1035"/>
                <a:gd name="T17" fmla="*/ 0 h 1463"/>
                <a:gd name="T18" fmla="*/ 207 w 1035"/>
                <a:gd name="T19" fmla="*/ 0 h 1463"/>
                <a:gd name="T20" fmla="*/ 380 w 1035"/>
                <a:gd name="T21" fmla="*/ 0 h 1463"/>
                <a:gd name="T22" fmla="*/ 496 w 1035"/>
                <a:gd name="T23" fmla="*/ 0 h 1463"/>
                <a:gd name="T24" fmla="*/ 491 w 1035"/>
                <a:gd name="T25" fmla="*/ 48 h 1463"/>
                <a:gd name="T26" fmla="*/ 468 w 1035"/>
                <a:gd name="T27" fmla="*/ 148 h 1463"/>
                <a:gd name="T28" fmla="*/ 461 w 1035"/>
                <a:gd name="T29" fmla="*/ 243 h 1463"/>
                <a:gd name="T30" fmla="*/ 456 w 1035"/>
                <a:gd name="T31" fmla="*/ 327 h 1463"/>
                <a:gd name="T32" fmla="*/ 456 w 1035"/>
                <a:gd name="T33" fmla="*/ 327 h 1463"/>
                <a:gd name="T34" fmla="*/ 450 w 1035"/>
                <a:gd name="T35" fmla="*/ 320 h 1463"/>
                <a:gd name="T36" fmla="*/ 450 w 1035"/>
                <a:gd name="T37" fmla="*/ 320 h 1463"/>
                <a:gd name="T38" fmla="*/ 445 w 1035"/>
                <a:gd name="T39" fmla="*/ 314 h 1463"/>
                <a:gd name="T40" fmla="*/ 445 w 1035"/>
                <a:gd name="T41" fmla="*/ 314 h 1463"/>
                <a:gd name="T42" fmla="*/ 438 w 1035"/>
                <a:gd name="T43" fmla="*/ 314 h 1463"/>
                <a:gd name="T44" fmla="*/ 433 w 1035"/>
                <a:gd name="T45" fmla="*/ 314 h 1463"/>
                <a:gd name="T46" fmla="*/ 422 w 1035"/>
                <a:gd name="T47" fmla="*/ 439 h 1463"/>
                <a:gd name="T48" fmla="*/ 368 w 1035"/>
                <a:gd name="T49" fmla="*/ 576 h 1463"/>
                <a:gd name="T50" fmla="*/ 363 w 1035"/>
                <a:gd name="T51" fmla="*/ 570 h 1463"/>
                <a:gd name="T52" fmla="*/ 351 w 1035"/>
                <a:gd name="T53" fmla="*/ 588 h 1463"/>
                <a:gd name="T54" fmla="*/ 345 w 1035"/>
                <a:gd name="T55" fmla="*/ 612 h 1463"/>
                <a:gd name="T56" fmla="*/ 334 w 1035"/>
                <a:gd name="T57" fmla="*/ 612 h 1463"/>
                <a:gd name="T58" fmla="*/ 334 w 1035"/>
                <a:gd name="T59" fmla="*/ 612 h 1463"/>
                <a:gd name="T60" fmla="*/ 248 w 1035"/>
                <a:gd name="T61" fmla="*/ 641 h 1463"/>
                <a:gd name="T62" fmla="*/ 242 w 1035"/>
                <a:gd name="T63" fmla="*/ 713 h 1463"/>
                <a:gd name="T64" fmla="*/ 230 w 1035"/>
                <a:gd name="T65" fmla="*/ 718 h 1463"/>
                <a:gd name="T66" fmla="*/ 236 w 1035"/>
                <a:gd name="T67" fmla="*/ 707 h 1463"/>
                <a:gd name="T68" fmla="*/ 230 w 1035"/>
                <a:gd name="T69" fmla="*/ 694 h 1463"/>
                <a:gd name="T70" fmla="*/ 230 w 1035"/>
                <a:gd name="T71" fmla="*/ 683 h 1463"/>
                <a:gd name="T72" fmla="*/ 219 w 1035"/>
                <a:gd name="T73" fmla="*/ 683 h 1463"/>
                <a:gd name="T74" fmla="*/ 213 w 1035"/>
                <a:gd name="T75" fmla="*/ 676 h 1463"/>
                <a:gd name="T76" fmla="*/ 202 w 1035"/>
                <a:gd name="T77" fmla="*/ 676 h 1463"/>
                <a:gd name="T78" fmla="*/ 190 w 1035"/>
                <a:gd name="T79" fmla="*/ 683 h 1463"/>
                <a:gd name="T80" fmla="*/ 179 w 1035"/>
                <a:gd name="T81" fmla="*/ 676 h 1463"/>
                <a:gd name="T82" fmla="*/ 173 w 1035"/>
                <a:gd name="T83" fmla="*/ 683 h 1463"/>
                <a:gd name="T84" fmla="*/ 161 w 1035"/>
                <a:gd name="T85" fmla="*/ 689 h 1463"/>
                <a:gd name="T86" fmla="*/ 138 w 1035"/>
                <a:gd name="T87" fmla="*/ 683 h 1463"/>
                <a:gd name="T88" fmla="*/ 127 w 1035"/>
                <a:gd name="T89" fmla="*/ 683 h 1463"/>
                <a:gd name="T90" fmla="*/ 115 w 1035"/>
                <a:gd name="T91" fmla="*/ 683 h 1463"/>
                <a:gd name="T92" fmla="*/ 104 w 1035"/>
                <a:gd name="T93" fmla="*/ 683 h 1463"/>
                <a:gd name="T94" fmla="*/ 104 w 1035"/>
                <a:gd name="T95" fmla="*/ 694 h 1463"/>
                <a:gd name="T96" fmla="*/ 92 w 1035"/>
                <a:gd name="T97" fmla="*/ 700 h 1463"/>
                <a:gd name="T98" fmla="*/ 75 w 1035"/>
                <a:gd name="T99" fmla="*/ 707 h 1463"/>
                <a:gd name="T100" fmla="*/ 64 w 1035"/>
                <a:gd name="T101" fmla="*/ 713 h 1463"/>
                <a:gd name="T102" fmla="*/ 52 w 1035"/>
                <a:gd name="T103" fmla="*/ 724 h 1463"/>
                <a:gd name="T104" fmla="*/ 46 w 1035"/>
                <a:gd name="T105" fmla="*/ 718 h 1463"/>
                <a:gd name="T106" fmla="*/ 35 w 1035"/>
                <a:gd name="T107" fmla="*/ 724 h 1463"/>
                <a:gd name="T108" fmla="*/ 29 w 1035"/>
                <a:gd name="T109" fmla="*/ 718 h 1463"/>
                <a:gd name="T110" fmla="*/ 23 w 1035"/>
                <a:gd name="T111" fmla="*/ 713 h 1463"/>
                <a:gd name="T112" fmla="*/ 12 w 1035"/>
                <a:gd name="T113" fmla="*/ 707 h 1463"/>
                <a:gd name="T114" fmla="*/ 6 w 1035"/>
                <a:gd name="T115" fmla="*/ 713 h 1463"/>
                <a:gd name="T116" fmla="*/ 6 w 1035"/>
                <a:gd name="T117" fmla="*/ 612 h 1463"/>
                <a:gd name="T118" fmla="*/ 6 w 1035"/>
                <a:gd name="T119" fmla="*/ 439 h 146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035"/>
                <a:gd name="T181" fmla="*/ 0 h 1463"/>
                <a:gd name="T182" fmla="*/ 1035 w 1035"/>
                <a:gd name="T183" fmla="*/ 1463 h 146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035" h="1463">
                  <a:moveTo>
                    <a:pt x="0" y="887"/>
                  </a:moveTo>
                  <a:lnTo>
                    <a:pt x="0" y="804"/>
                  </a:lnTo>
                  <a:lnTo>
                    <a:pt x="25" y="804"/>
                  </a:lnTo>
                  <a:lnTo>
                    <a:pt x="25" y="695"/>
                  </a:lnTo>
                  <a:lnTo>
                    <a:pt x="48" y="695"/>
                  </a:lnTo>
                  <a:lnTo>
                    <a:pt x="48" y="624"/>
                  </a:lnTo>
                  <a:lnTo>
                    <a:pt x="73" y="624"/>
                  </a:lnTo>
                  <a:lnTo>
                    <a:pt x="73" y="539"/>
                  </a:lnTo>
                  <a:lnTo>
                    <a:pt x="60" y="539"/>
                  </a:lnTo>
                  <a:lnTo>
                    <a:pt x="48" y="539"/>
                  </a:lnTo>
                  <a:lnTo>
                    <a:pt x="48" y="491"/>
                  </a:lnTo>
                  <a:lnTo>
                    <a:pt x="37" y="491"/>
                  </a:lnTo>
                  <a:lnTo>
                    <a:pt x="37" y="96"/>
                  </a:lnTo>
                  <a:lnTo>
                    <a:pt x="48" y="96"/>
                  </a:lnTo>
                  <a:lnTo>
                    <a:pt x="48" y="0"/>
                  </a:lnTo>
                  <a:lnTo>
                    <a:pt x="85" y="0"/>
                  </a:lnTo>
                  <a:lnTo>
                    <a:pt x="96" y="0"/>
                  </a:lnTo>
                  <a:lnTo>
                    <a:pt x="217" y="0"/>
                  </a:lnTo>
                  <a:lnTo>
                    <a:pt x="240" y="0"/>
                  </a:lnTo>
                  <a:lnTo>
                    <a:pt x="432" y="0"/>
                  </a:lnTo>
                  <a:lnTo>
                    <a:pt x="732" y="0"/>
                  </a:lnTo>
                  <a:lnTo>
                    <a:pt x="793" y="0"/>
                  </a:lnTo>
                  <a:lnTo>
                    <a:pt x="928" y="0"/>
                  </a:lnTo>
                  <a:lnTo>
                    <a:pt x="1035" y="0"/>
                  </a:lnTo>
                  <a:lnTo>
                    <a:pt x="1035" y="96"/>
                  </a:lnTo>
                  <a:lnTo>
                    <a:pt x="1024" y="96"/>
                  </a:lnTo>
                  <a:lnTo>
                    <a:pt x="1024" y="299"/>
                  </a:lnTo>
                  <a:lnTo>
                    <a:pt x="976" y="299"/>
                  </a:lnTo>
                  <a:lnTo>
                    <a:pt x="976" y="491"/>
                  </a:lnTo>
                  <a:lnTo>
                    <a:pt x="962" y="491"/>
                  </a:lnTo>
                  <a:lnTo>
                    <a:pt x="951" y="491"/>
                  </a:lnTo>
                  <a:lnTo>
                    <a:pt x="951" y="660"/>
                  </a:lnTo>
                  <a:lnTo>
                    <a:pt x="951" y="647"/>
                  </a:lnTo>
                  <a:lnTo>
                    <a:pt x="951" y="660"/>
                  </a:lnTo>
                  <a:lnTo>
                    <a:pt x="939" y="660"/>
                  </a:lnTo>
                  <a:lnTo>
                    <a:pt x="939" y="647"/>
                  </a:lnTo>
                  <a:lnTo>
                    <a:pt x="928" y="647"/>
                  </a:lnTo>
                  <a:lnTo>
                    <a:pt x="939" y="647"/>
                  </a:lnTo>
                  <a:lnTo>
                    <a:pt x="939" y="635"/>
                  </a:lnTo>
                  <a:lnTo>
                    <a:pt x="928" y="635"/>
                  </a:lnTo>
                  <a:lnTo>
                    <a:pt x="928" y="647"/>
                  </a:lnTo>
                  <a:lnTo>
                    <a:pt x="928" y="635"/>
                  </a:lnTo>
                  <a:lnTo>
                    <a:pt x="914" y="647"/>
                  </a:lnTo>
                  <a:lnTo>
                    <a:pt x="914" y="635"/>
                  </a:lnTo>
                  <a:lnTo>
                    <a:pt x="914" y="647"/>
                  </a:lnTo>
                  <a:lnTo>
                    <a:pt x="903" y="635"/>
                  </a:lnTo>
                  <a:lnTo>
                    <a:pt x="903" y="887"/>
                  </a:lnTo>
                  <a:lnTo>
                    <a:pt x="880" y="887"/>
                  </a:lnTo>
                  <a:lnTo>
                    <a:pt x="880" y="1175"/>
                  </a:lnTo>
                  <a:lnTo>
                    <a:pt x="768" y="1163"/>
                  </a:lnTo>
                  <a:lnTo>
                    <a:pt x="757" y="1163"/>
                  </a:lnTo>
                  <a:lnTo>
                    <a:pt x="757" y="1152"/>
                  </a:lnTo>
                  <a:lnTo>
                    <a:pt x="745" y="1152"/>
                  </a:lnTo>
                  <a:lnTo>
                    <a:pt x="732" y="1188"/>
                  </a:lnTo>
                  <a:lnTo>
                    <a:pt x="732" y="1236"/>
                  </a:lnTo>
                  <a:lnTo>
                    <a:pt x="720" y="1236"/>
                  </a:lnTo>
                  <a:lnTo>
                    <a:pt x="709" y="1236"/>
                  </a:lnTo>
                  <a:lnTo>
                    <a:pt x="697" y="1236"/>
                  </a:lnTo>
                  <a:lnTo>
                    <a:pt x="697" y="1223"/>
                  </a:lnTo>
                  <a:lnTo>
                    <a:pt x="697" y="1236"/>
                  </a:lnTo>
                  <a:lnTo>
                    <a:pt x="517" y="1236"/>
                  </a:lnTo>
                  <a:lnTo>
                    <a:pt x="517" y="1296"/>
                  </a:lnTo>
                  <a:lnTo>
                    <a:pt x="517" y="1451"/>
                  </a:lnTo>
                  <a:lnTo>
                    <a:pt x="505" y="1440"/>
                  </a:lnTo>
                  <a:lnTo>
                    <a:pt x="492" y="1451"/>
                  </a:lnTo>
                  <a:lnTo>
                    <a:pt x="480" y="1451"/>
                  </a:lnTo>
                  <a:lnTo>
                    <a:pt x="480" y="1440"/>
                  </a:lnTo>
                  <a:lnTo>
                    <a:pt x="492" y="1428"/>
                  </a:lnTo>
                  <a:lnTo>
                    <a:pt x="492" y="1415"/>
                  </a:lnTo>
                  <a:lnTo>
                    <a:pt x="480" y="1403"/>
                  </a:lnTo>
                  <a:lnTo>
                    <a:pt x="480" y="1392"/>
                  </a:lnTo>
                  <a:lnTo>
                    <a:pt x="480" y="1380"/>
                  </a:lnTo>
                  <a:lnTo>
                    <a:pt x="469" y="1380"/>
                  </a:lnTo>
                  <a:lnTo>
                    <a:pt x="457" y="1380"/>
                  </a:lnTo>
                  <a:lnTo>
                    <a:pt x="457" y="1367"/>
                  </a:lnTo>
                  <a:lnTo>
                    <a:pt x="444" y="1367"/>
                  </a:lnTo>
                  <a:lnTo>
                    <a:pt x="432" y="1367"/>
                  </a:lnTo>
                  <a:lnTo>
                    <a:pt x="421" y="1367"/>
                  </a:lnTo>
                  <a:lnTo>
                    <a:pt x="409" y="1380"/>
                  </a:lnTo>
                  <a:lnTo>
                    <a:pt x="396" y="1380"/>
                  </a:lnTo>
                  <a:lnTo>
                    <a:pt x="384" y="1367"/>
                  </a:lnTo>
                  <a:lnTo>
                    <a:pt x="373" y="1367"/>
                  </a:lnTo>
                  <a:lnTo>
                    <a:pt x="373" y="1380"/>
                  </a:lnTo>
                  <a:lnTo>
                    <a:pt x="361" y="1380"/>
                  </a:lnTo>
                  <a:lnTo>
                    <a:pt x="348" y="1380"/>
                  </a:lnTo>
                  <a:lnTo>
                    <a:pt x="336" y="1392"/>
                  </a:lnTo>
                  <a:lnTo>
                    <a:pt x="300" y="1392"/>
                  </a:lnTo>
                  <a:lnTo>
                    <a:pt x="288" y="1380"/>
                  </a:lnTo>
                  <a:lnTo>
                    <a:pt x="277" y="1380"/>
                  </a:lnTo>
                  <a:lnTo>
                    <a:pt x="265" y="1380"/>
                  </a:lnTo>
                  <a:lnTo>
                    <a:pt x="252" y="1380"/>
                  </a:lnTo>
                  <a:lnTo>
                    <a:pt x="240" y="1380"/>
                  </a:lnTo>
                  <a:lnTo>
                    <a:pt x="229" y="1380"/>
                  </a:lnTo>
                  <a:lnTo>
                    <a:pt x="217" y="1380"/>
                  </a:lnTo>
                  <a:lnTo>
                    <a:pt x="217" y="1392"/>
                  </a:lnTo>
                  <a:lnTo>
                    <a:pt x="217" y="1403"/>
                  </a:lnTo>
                  <a:lnTo>
                    <a:pt x="204" y="1403"/>
                  </a:lnTo>
                  <a:lnTo>
                    <a:pt x="192" y="1415"/>
                  </a:lnTo>
                  <a:lnTo>
                    <a:pt x="169" y="1428"/>
                  </a:lnTo>
                  <a:lnTo>
                    <a:pt x="156" y="1428"/>
                  </a:lnTo>
                  <a:lnTo>
                    <a:pt x="144" y="1440"/>
                  </a:lnTo>
                  <a:lnTo>
                    <a:pt x="133" y="1440"/>
                  </a:lnTo>
                  <a:lnTo>
                    <a:pt x="121" y="1451"/>
                  </a:lnTo>
                  <a:lnTo>
                    <a:pt x="108" y="1463"/>
                  </a:lnTo>
                  <a:lnTo>
                    <a:pt x="96" y="1463"/>
                  </a:lnTo>
                  <a:lnTo>
                    <a:pt x="96" y="1451"/>
                  </a:lnTo>
                  <a:lnTo>
                    <a:pt x="85" y="1451"/>
                  </a:lnTo>
                  <a:lnTo>
                    <a:pt x="73" y="1463"/>
                  </a:lnTo>
                  <a:lnTo>
                    <a:pt x="73" y="1451"/>
                  </a:lnTo>
                  <a:lnTo>
                    <a:pt x="60" y="1451"/>
                  </a:lnTo>
                  <a:lnTo>
                    <a:pt x="48" y="1451"/>
                  </a:lnTo>
                  <a:lnTo>
                    <a:pt x="48" y="1440"/>
                  </a:lnTo>
                  <a:lnTo>
                    <a:pt x="37" y="1440"/>
                  </a:lnTo>
                  <a:lnTo>
                    <a:pt x="25" y="1428"/>
                  </a:lnTo>
                  <a:lnTo>
                    <a:pt x="25" y="1440"/>
                  </a:lnTo>
                  <a:lnTo>
                    <a:pt x="12" y="1440"/>
                  </a:lnTo>
                  <a:lnTo>
                    <a:pt x="12" y="1296"/>
                  </a:lnTo>
                  <a:lnTo>
                    <a:pt x="12" y="1236"/>
                  </a:lnTo>
                  <a:lnTo>
                    <a:pt x="12" y="983"/>
                  </a:lnTo>
                  <a:lnTo>
                    <a:pt x="12" y="887"/>
                  </a:lnTo>
                  <a:lnTo>
                    <a:pt x="0" y="887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6" name="Freeform 221"/>
            <p:cNvSpPr>
              <a:spLocks/>
            </p:cNvSpPr>
            <p:nvPr/>
          </p:nvSpPr>
          <p:spPr bwMode="auto">
            <a:xfrm>
              <a:off x="3168" y="1056"/>
              <a:ext cx="496" cy="724"/>
            </a:xfrm>
            <a:custGeom>
              <a:avLst/>
              <a:gdLst>
                <a:gd name="T0" fmla="*/ 0 w 1035"/>
                <a:gd name="T1" fmla="*/ 398 h 1463"/>
                <a:gd name="T2" fmla="*/ 12 w 1035"/>
                <a:gd name="T3" fmla="*/ 344 h 1463"/>
                <a:gd name="T4" fmla="*/ 23 w 1035"/>
                <a:gd name="T5" fmla="*/ 309 h 1463"/>
                <a:gd name="T6" fmla="*/ 35 w 1035"/>
                <a:gd name="T7" fmla="*/ 267 h 1463"/>
                <a:gd name="T8" fmla="*/ 23 w 1035"/>
                <a:gd name="T9" fmla="*/ 267 h 1463"/>
                <a:gd name="T10" fmla="*/ 18 w 1035"/>
                <a:gd name="T11" fmla="*/ 243 h 1463"/>
                <a:gd name="T12" fmla="*/ 23 w 1035"/>
                <a:gd name="T13" fmla="*/ 48 h 1463"/>
                <a:gd name="T14" fmla="*/ 41 w 1035"/>
                <a:gd name="T15" fmla="*/ 0 h 1463"/>
                <a:gd name="T16" fmla="*/ 104 w 1035"/>
                <a:gd name="T17" fmla="*/ 0 h 1463"/>
                <a:gd name="T18" fmla="*/ 207 w 1035"/>
                <a:gd name="T19" fmla="*/ 0 h 1463"/>
                <a:gd name="T20" fmla="*/ 380 w 1035"/>
                <a:gd name="T21" fmla="*/ 0 h 1463"/>
                <a:gd name="T22" fmla="*/ 496 w 1035"/>
                <a:gd name="T23" fmla="*/ 0 h 1463"/>
                <a:gd name="T24" fmla="*/ 491 w 1035"/>
                <a:gd name="T25" fmla="*/ 48 h 1463"/>
                <a:gd name="T26" fmla="*/ 468 w 1035"/>
                <a:gd name="T27" fmla="*/ 148 h 1463"/>
                <a:gd name="T28" fmla="*/ 461 w 1035"/>
                <a:gd name="T29" fmla="*/ 243 h 1463"/>
                <a:gd name="T30" fmla="*/ 456 w 1035"/>
                <a:gd name="T31" fmla="*/ 327 h 1463"/>
                <a:gd name="T32" fmla="*/ 456 w 1035"/>
                <a:gd name="T33" fmla="*/ 327 h 1463"/>
                <a:gd name="T34" fmla="*/ 450 w 1035"/>
                <a:gd name="T35" fmla="*/ 320 h 1463"/>
                <a:gd name="T36" fmla="*/ 450 w 1035"/>
                <a:gd name="T37" fmla="*/ 320 h 1463"/>
                <a:gd name="T38" fmla="*/ 445 w 1035"/>
                <a:gd name="T39" fmla="*/ 314 h 1463"/>
                <a:gd name="T40" fmla="*/ 445 w 1035"/>
                <a:gd name="T41" fmla="*/ 314 h 1463"/>
                <a:gd name="T42" fmla="*/ 438 w 1035"/>
                <a:gd name="T43" fmla="*/ 314 h 1463"/>
                <a:gd name="T44" fmla="*/ 433 w 1035"/>
                <a:gd name="T45" fmla="*/ 314 h 1463"/>
                <a:gd name="T46" fmla="*/ 422 w 1035"/>
                <a:gd name="T47" fmla="*/ 439 h 1463"/>
                <a:gd name="T48" fmla="*/ 368 w 1035"/>
                <a:gd name="T49" fmla="*/ 576 h 1463"/>
                <a:gd name="T50" fmla="*/ 363 w 1035"/>
                <a:gd name="T51" fmla="*/ 570 h 1463"/>
                <a:gd name="T52" fmla="*/ 351 w 1035"/>
                <a:gd name="T53" fmla="*/ 588 h 1463"/>
                <a:gd name="T54" fmla="*/ 345 w 1035"/>
                <a:gd name="T55" fmla="*/ 612 h 1463"/>
                <a:gd name="T56" fmla="*/ 334 w 1035"/>
                <a:gd name="T57" fmla="*/ 612 h 1463"/>
                <a:gd name="T58" fmla="*/ 334 w 1035"/>
                <a:gd name="T59" fmla="*/ 612 h 1463"/>
                <a:gd name="T60" fmla="*/ 248 w 1035"/>
                <a:gd name="T61" fmla="*/ 641 h 1463"/>
                <a:gd name="T62" fmla="*/ 242 w 1035"/>
                <a:gd name="T63" fmla="*/ 713 h 1463"/>
                <a:gd name="T64" fmla="*/ 230 w 1035"/>
                <a:gd name="T65" fmla="*/ 718 h 1463"/>
                <a:gd name="T66" fmla="*/ 236 w 1035"/>
                <a:gd name="T67" fmla="*/ 707 h 1463"/>
                <a:gd name="T68" fmla="*/ 230 w 1035"/>
                <a:gd name="T69" fmla="*/ 694 h 1463"/>
                <a:gd name="T70" fmla="*/ 230 w 1035"/>
                <a:gd name="T71" fmla="*/ 683 h 1463"/>
                <a:gd name="T72" fmla="*/ 219 w 1035"/>
                <a:gd name="T73" fmla="*/ 683 h 1463"/>
                <a:gd name="T74" fmla="*/ 213 w 1035"/>
                <a:gd name="T75" fmla="*/ 676 h 1463"/>
                <a:gd name="T76" fmla="*/ 202 w 1035"/>
                <a:gd name="T77" fmla="*/ 676 h 1463"/>
                <a:gd name="T78" fmla="*/ 190 w 1035"/>
                <a:gd name="T79" fmla="*/ 683 h 1463"/>
                <a:gd name="T80" fmla="*/ 179 w 1035"/>
                <a:gd name="T81" fmla="*/ 676 h 1463"/>
                <a:gd name="T82" fmla="*/ 173 w 1035"/>
                <a:gd name="T83" fmla="*/ 683 h 1463"/>
                <a:gd name="T84" fmla="*/ 161 w 1035"/>
                <a:gd name="T85" fmla="*/ 689 h 1463"/>
                <a:gd name="T86" fmla="*/ 138 w 1035"/>
                <a:gd name="T87" fmla="*/ 683 h 1463"/>
                <a:gd name="T88" fmla="*/ 127 w 1035"/>
                <a:gd name="T89" fmla="*/ 683 h 1463"/>
                <a:gd name="T90" fmla="*/ 115 w 1035"/>
                <a:gd name="T91" fmla="*/ 683 h 1463"/>
                <a:gd name="T92" fmla="*/ 104 w 1035"/>
                <a:gd name="T93" fmla="*/ 683 h 1463"/>
                <a:gd name="T94" fmla="*/ 104 w 1035"/>
                <a:gd name="T95" fmla="*/ 694 h 1463"/>
                <a:gd name="T96" fmla="*/ 92 w 1035"/>
                <a:gd name="T97" fmla="*/ 700 h 1463"/>
                <a:gd name="T98" fmla="*/ 75 w 1035"/>
                <a:gd name="T99" fmla="*/ 707 h 1463"/>
                <a:gd name="T100" fmla="*/ 64 w 1035"/>
                <a:gd name="T101" fmla="*/ 713 h 1463"/>
                <a:gd name="T102" fmla="*/ 52 w 1035"/>
                <a:gd name="T103" fmla="*/ 724 h 1463"/>
                <a:gd name="T104" fmla="*/ 46 w 1035"/>
                <a:gd name="T105" fmla="*/ 718 h 1463"/>
                <a:gd name="T106" fmla="*/ 35 w 1035"/>
                <a:gd name="T107" fmla="*/ 724 h 1463"/>
                <a:gd name="T108" fmla="*/ 29 w 1035"/>
                <a:gd name="T109" fmla="*/ 718 h 1463"/>
                <a:gd name="T110" fmla="*/ 23 w 1035"/>
                <a:gd name="T111" fmla="*/ 713 h 1463"/>
                <a:gd name="T112" fmla="*/ 12 w 1035"/>
                <a:gd name="T113" fmla="*/ 707 h 1463"/>
                <a:gd name="T114" fmla="*/ 6 w 1035"/>
                <a:gd name="T115" fmla="*/ 713 h 1463"/>
                <a:gd name="T116" fmla="*/ 6 w 1035"/>
                <a:gd name="T117" fmla="*/ 612 h 1463"/>
                <a:gd name="T118" fmla="*/ 6 w 1035"/>
                <a:gd name="T119" fmla="*/ 439 h 146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035"/>
                <a:gd name="T181" fmla="*/ 0 h 1463"/>
                <a:gd name="T182" fmla="*/ 1035 w 1035"/>
                <a:gd name="T183" fmla="*/ 1463 h 146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035" h="1463">
                  <a:moveTo>
                    <a:pt x="0" y="887"/>
                  </a:moveTo>
                  <a:lnTo>
                    <a:pt x="0" y="804"/>
                  </a:lnTo>
                  <a:lnTo>
                    <a:pt x="25" y="804"/>
                  </a:lnTo>
                  <a:lnTo>
                    <a:pt x="25" y="695"/>
                  </a:lnTo>
                  <a:lnTo>
                    <a:pt x="48" y="695"/>
                  </a:lnTo>
                  <a:lnTo>
                    <a:pt x="48" y="624"/>
                  </a:lnTo>
                  <a:lnTo>
                    <a:pt x="73" y="624"/>
                  </a:lnTo>
                  <a:lnTo>
                    <a:pt x="73" y="539"/>
                  </a:lnTo>
                  <a:lnTo>
                    <a:pt x="60" y="539"/>
                  </a:lnTo>
                  <a:lnTo>
                    <a:pt x="48" y="539"/>
                  </a:lnTo>
                  <a:lnTo>
                    <a:pt x="48" y="491"/>
                  </a:lnTo>
                  <a:lnTo>
                    <a:pt x="37" y="491"/>
                  </a:lnTo>
                  <a:lnTo>
                    <a:pt x="37" y="96"/>
                  </a:lnTo>
                  <a:lnTo>
                    <a:pt x="48" y="96"/>
                  </a:lnTo>
                  <a:lnTo>
                    <a:pt x="48" y="0"/>
                  </a:lnTo>
                  <a:lnTo>
                    <a:pt x="85" y="0"/>
                  </a:lnTo>
                  <a:lnTo>
                    <a:pt x="96" y="0"/>
                  </a:lnTo>
                  <a:lnTo>
                    <a:pt x="217" y="0"/>
                  </a:lnTo>
                  <a:lnTo>
                    <a:pt x="240" y="0"/>
                  </a:lnTo>
                  <a:lnTo>
                    <a:pt x="432" y="0"/>
                  </a:lnTo>
                  <a:lnTo>
                    <a:pt x="732" y="0"/>
                  </a:lnTo>
                  <a:lnTo>
                    <a:pt x="793" y="0"/>
                  </a:lnTo>
                  <a:lnTo>
                    <a:pt x="928" y="0"/>
                  </a:lnTo>
                  <a:lnTo>
                    <a:pt x="1035" y="0"/>
                  </a:lnTo>
                  <a:lnTo>
                    <a:pt x="1035" y="96"/>
                  </a:lnTo>
                  <a:lnTo>
                    <a:pt x="1024" y="96"/>
                  </a:lnTo>
                  <a:lnTo>
                    <a:pt x="1024" y="299"/>
                  </a:lnTo>
                  <a:lnTo>
                    <a:pt x="976" y="299"/>
                  </a:lnTo>
                  <a:lnTo>
                    <a:pt x="976" y="491"/>
                  </a:lnTo>
                  <a:lnTo>
                    <a:pt x="962" y="491"/>
                  </a:lnTo>
                  <a:lnTo>
                    <a:pt x="951" y="491"/>
                  </a:lnTo>
                  <a:lnTo>
                    <a:pt x="951" y="660"/>
                  </a:lnTo>
                  <a:lnTo>
                    <a:pt x="951" y="647"/>
                  </a:lnTo>
                  <a:lnTo>
                    <a:pt x="951" y="660"/>
                  </a:lnTo>
                  <a:lnTo>
                    <a:pt x="939" y="660"/>
                  </a:lnTo>
                  <a:lnTo>
                    <a:pt x="939" y="647"/>
                  </a:lnTo>
                  <a:lnTo>
                    <a:pt x="928" y="647"/>
                  </a:lnTo>
                  <a:lnTo>
                    <a:pt x="939" y="647"/>
                  </a:lnTo>
                  <a:lnTo>
                    <a:pt x="939" y="635"/>
                  </a:lnTo>
                  <a:lnTo>
                    <a:pt x="928" y="635"/>
                  </a:lnTo>
                  <a:lnTo>
                    <a:pt x="928" y="647"/>
                  </a:lnTo>
                  <a:lnTo>
                    <a:pt x="928" y="635"/>
                  </a:lnTo>
                  <a:lnTo>
                    <a:pt x="914" y="647"/>
                  </a:lnTo>
                  <a:lnTo>
                    <a:pt x="914" y="635"/>
                  </a:lnTo>
                  <a:lnTo>
                    <a:pt x="914" y="647"/>
                  </a:lnTo>
                  <a:lnTo>
                    <a:pt x="903" y="635"/>
                  </a:lnTo>
                  <a:lnTo>
                    <a:pt x="903" y="887"/>
                  </a:lnTo>
                  <a:lnTo>
                    <a:pt x="880" y="887"/>
                  </a:lnTo>
                  <a:lnTo>
                    <a:pt x="880" y="1175"/>
                  </a:lnTo>
                  <a:lnTo>
                    <a:pt x="768" y="1163"/>
                  </a:lnTo>
                  <a:lnTo>
                    <a:pt x="757" y="1163"/>
                  </a:lnTo>
                  <a:lnTo>
                    <a:pt x="757" y="1152"/>
                  </a:lnTo>
                  <a:lnTo>
                    <a:pt x="745" y="1152"/>
                  </a:lnTo>
                  <a:lnTo>
                    <a:pt x="732" y="1188"/>
                  </a:lnTo>
                  <a:lnTo>
                    <a:pt x="732" y="1236"/>
                  </a:lnTo>
                  <a:lnTo>
                    <a:pt x="720" y="1236"/>
                  </a:lnTo>
                  <a:lnTo>
                    <a:pt x="709" y="1236"/>
                  </a:lnTo>
                  <a:lnTo>
                    <a:pt x="697" y="1236"/>
                  </a:lnTo>
                  <a:lnTo>
                    <a:pt x="697" y="1223"/>
                  </a:lnTo>
                  <a:lnTo>
                    <a:pt x="697" y="1236"/>
                  </a:lnTo>
                  <a:lnTo>
                    <a:pt x="517" y="1236"/>
                  </a:lnTo>
                  <a:lnTo>
                    <a:pt x="517" y="1296"/>
                  </a:lnTo>
                  <a:lnTo>
                    <a:pt x="517" y="1451"/>
                  </a:lnTo>
                  <a:lnTo>
                    <a:pt x="505" y="1440"/>
                  </a:lnTo>
                  <a:lnTo>
                    <a:pt x="492" y="1451"/>
                  </a:lnTo>
                  <a:lnTo>
                    <a:pt x="480" y="1451"/>
                  </a:lnTo>
                  <a:lnTo>
                    <a:pt x="480" y="1440"/>
                  </a:lnTo>
                  <a:lnTo>
                    <a:pt x="492" y="1428"/>
                  </a:lnTo>
                  <a:lnTo>
                    <a:pt x="492" y="1415"/>
                  </a:lnTo>
                  <a:lnTo>
                    <a:pt x="480" y="1403"/>
                  </a:lnTo>
                  <a:lnTo>
                    <a:pt x="480" y="1392"/>
                  </a:lnTo>
                  <a:lnTo>
                    <a:pt x="480" y="1380"/>
                  </a:lnTo>
                  <a:lnTo>
                    <a:pt x="469" y="1380"/>
                  </a:lnTo>
                  <a:lnTo>
                    <a:pt x="457" y="1380"/>
                  </a:lnTo>
                  <a:lnTo>
                    <a:pt x="457" y="1367"/>
                  </a:lnTo>
                  <a:lnTo>
                    <a:pt x="444" y="1367"/>
                  </a:lnTo>
                  <a:lnTo>
                    <a:pt x="432" y="1367"/>
                  </a:lnTo>
                  <a:lnTo>
                    <a:pt x="421" y="1367"/>
                  </a:lnTo>
                  <a:lnTo>
                    <a:pt x="409" y="1380"/>
                  </a:lnTo>
                  <a:lnTo>
                    <a:pt x="396" y="1380"/>
                  </a:lnTo>
                  <a:lnTo>
                    <a:pt x="384" y="1367"/>
                  </a:lnTo>
                  <a:lnTo>
                    <a:pt x="373" y="1367"/>
                  </a:lnTo>
                  <a:lnTo>
                    <a:pt x="373" y="1380"/>
                  </a:lnTo>
                  <a:lnTo>
                    <a:pt x="361" y="1380"/>
                  </a:lnTo>
                  <a:lnTo>
                    <a:pt x="348" y="1380"/>
                  </a:lnTo>
                  <a:lnTo>
                    <a:pt x="336" y="1392"/>
                  </a:lnTo>
                  <a:lnTo>
                    <a:pt x="300" y="1392"/>
                  </a:lnTo>
                  <a:lnTo>
                    <a:pt x="288" y="1380"/>
                  </a:lnTo>
                  <a:lnTo>
                    <a:pt x="277" y="1380"/>
                  </a:lnTo>
                  <a:lnTo>
                    <a:pt x="265" y="1380"/>
                  </a:lnTo>
                  <a:lnTo>
                    <a:pt x="252" y="1380"/>
                  </a:lnTo>
                  <a:lnTo>
                    <a:pt x="240" y="1380"/>
                  </a:lnTo>
                  <a:lnTo>
                    <a:pt x="229" y="1380"/>
                  </a:lnTo>
                  <a:lnTo>
                    <a:pt x="217" y="1380"/>
                  </a:lnTo>
                  <a:lnTo>
                    <a:pt x="217" y="1392"/>
                  </a:lnTo>
                  <a:lnTo>
                    <a:pt x="217" y="1403"/>
                  </a:lnTo>
                  <a:lnTo>
                    <a:pt x="204" y="1403"/>
                  </a:lnTo>
                  <a:lnTo>
                    <a:pt x="192" y="1415"/>
                  </a:lnTo>
                  <a:lnTo>
                    <a:pt x="169" y="1428"/>
                  </a:lnTo>
                  <a:lnTo>
                    <a:pt x="156" y="1428"/>
                  </a:lnTo>
                  <a:lnTo>
                    <a:pt x="144" y="1440"/>
                  </a:lnTo>
                  <a:lnTo>
                    <a:pt x="133" y="1440"/>
                  </a:lnTo>
                  <a:lnTo>
                    <a:pt x="121" y="1451"/>
                  </a:lnTo>
                  <a:lnTo>
                    <a:pt x="108" y="1463"/>
                  </a:lnTo>
                  <a:lnTo>
                    <a:pt x="96" y="1463"/>
                  </a:lnTo>
                  <a:lnTo>
                    <a:pt x="96" y="1451"/>
                  </a:lnTo>
                  <a:lnTo>
                    <a:pt x="85" y="1451"/>
                  </a:lnTo>
                  <a:lnTo>
                    <a:pt x="73" y="1463"/>
                  </a:lnTo>
                  <a:lnTo>
                    <a:pt x="73" y="1451"/>
                  </a:lnTo>
                  <a:lnTo>
                    <a:pt x="60" y="1451"/>
                  </a:lnTo>
                  <a:lnTo>
                    <a:pt x="48" y="1451"/>
                  </a:lnTo>
                  <a:lnTo>
                    <a:pt x="48" y="1440"/>
                  </a:lnTo>
                  <a:lnTo>
                    <a:pt x="37" y="1440"/>
                  </a:lnTo>
                  <a:lnTo>
                    <a:pt x="25" y="1428"/>
                  </a:lnTo>
                  <a:lnTo>
                    <a:pt x="25" y="1440"/>
                  </a:lnTo>
                  <a:lnTo>
                    <a:pt x="12" y="1440"/>
                  </a:lnTo>
                  <a:lnTo>
                    <a:pt x="12" y="1296"/>
                  </a:lnTo>
                  <a:lnTo>
                    <a:pt x="12" y="1236"/>
                  </a:lnTo>
                  <a:lnTo>
                    <a:pt x="12" y="983"/>
                  </a:lnTo>
                  <a:lnTo>
                    <a:pt x="12" y="887"/>
                  </a:lnTo>
                  <a:lnTo>
                    <a:pt x="0" y="887"/>
                  </a:lnTo>
                  <a:close/>
                </a:path>
              </a:pathLst>
            </a:custGeom>
            <a:solidFill>
              <a:schemeClr val="accent1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7" name="Freeform 222"/>
            <p:cNvSpPr>
              <a:spLocks/>
            </p:cNvSpPr>
            <p:nvPr/>
          </p:nvSpPr>
          <p:spPr bwMode="auto">
            <a:xfrm>
              <a:off x="3076" y="2956"/>
              <a:ext cx="640" cy="363"/>
            </a:xfrm>
            <a:custGeom>
              <a:avLst/>
              <a:gdLst>
                <a:gd name="T0" fmla="*/ 0 w 1335"/>
                <a:gd name="T1" fmla="*/ 268 h 731"/>
                <a:gd name="T2" fmla="*/ 69 w 1335"/>
                <a:gd name="T3" fmla="*/ 215 h 731"/>
                <a:gd name="T4" fmla="*/ 81 w 1335"/>
                <a:gd name="T5" fmla="*/ 178 h 731"/>
                <a:gd name="T6" fmla="*/ 87 w 1335"/>
                <a:gd name="T7" fmla="*/ 161 h 731"/>
                <a:gd name="T8" fmla="*/ 104 w 1335"/>
                <a:gd name="T9" fmla="*/ 148 h 731"/>
                <a:gd name="T10" fmla="*/ 115 w 1335"/>
                <a:gd name="T11" fmla="*/ 137 h 731"/>
                <a:gd name="T12" fmla="*/ 138 w 1335"/>
                <a:gd name="T13" fmla="*/ 125 h 731"/>
                <a:gd name="T14" fmla="*/ 144 w 1335"/>
                <a:gd name="T15" fmla="*/ 107 h 731"/>
                <a:gd name="T16" fmla="*/ 230 w 1335"/>
                <a:gd name="T17" fmla="*/ 101 h 731"/>
                <a:gd name="T18" fmla="*/ 253 w 1335"/>
                <a:gd name="T19" fmla="*/ 29 h 731"/>
                <a:gd name="T20" fmla="*/ 271 w 1335"/>
                <a:gd name="T21" fmla="*/ 29 h 731"/>
                <a:gd name="T22" fmla="*/ 288 w 1335"/>
                <a:gd name="T23" fmla="*/ 24 h 731"/>
                <a:gd name="T24" fmla="*/ 299 w 1335"/>
                <a:gd name="T25" fmla="*/ 18 h 731"/>
                <a:gd name="T26" fmla="*/ 322 w 1335"/>
                <a:gd name="T27" fmla="*/ 24 h 731"/>
                <a:gd name="T28" fmla="*/ 340 w 1335"/>
                <a:gd name="T29" fmla="*/ 24 h 731"/>
                <a:gd name="T30" fmla="*/ 357 w 1335"/>
                <a:gd name="T31" fmla="*/ 18 h 731"/>
                <a:gd name="T32" fmla="*/ 368 w 1335"/>
                <a:gd name="T33" fmla="*/ 11 h 731"/>
                <a:gd name="T34" fmla="*/ 380 w 1335"/>
                <a:gd name="T35" fmla="*/ 5 h 731"/>
                <a:gd name="T36" fmla="*/ 380 w 1335"/>
                <a:gd name="T37" fmla="*/ 24 h 731"/>
                <a:gd name="T38" fmla="*/ 391 w 1335"/>
                <a:gd name="T39" fmla="*/ 53 h 731"/>
                <a:gd name="T40" fmla="*/ 414 w 1335"/>
                <a:gd name="T41" fmla="*/ 101 h 731"/>
                <a:gd name="T42" fmla="*/ 420 w 1335"/>
                <a:gd name="T43" fmla="*/ 143 h 731"/>
                <a:gd name="T44" fmla="*/ 414 w 1335"/>
                <a:gd name="T45" fmla="*/ 185 h 731"/>
                <a:gd name="T46" fmla="*/ 484 w 1335"/>
                <a:gd name="T47" fmla="*/ 244 h 731"/>
                <a:gd name="T48" fmla="*/ 634 w 1335"/>
                <a:gd name="T49" fmla="*/ 244 h 731"/>
                <a:gd name="T50" fmla="*/ 629 w 1335"/>
                <a:gd name="T51" fmla="*/ 256 h 731"/>
                <a:gd name="T52" fmla="*/ 622 w 1335"/>
                <a:gd name="T53" fmla="*/ 262 h 731"/>
                <a:gd name="T54" fmla="*/ 611 w 1335"/>
                <a:gd name="T55" fmla="*/ 268 h 731"/>
                <a:gd name="T56" fmla="*/ 611 w 1335"/>
                <a:gd name="T57" fmla="*/ 274 h 731"/>
                <a:gd name="T58" fmla="*/ 617 w 1335"/>
                <a:gd name="T59" fmla="*/ 286 h 731"/>
                <a:gd name="T60" fmla="*/ 611 w 1335"/>
                <a:gd name="T61" fmla="*/ 291 h 731"/>
                <a:gd name="T62" fmla="*/ 606 w 1335"/>
                <a:gd name="T63" fmla="*/ 304 h 731"/>
                <a:gd name="T64" fmla="*/ 606 w 1335"/>
                <a:gd name="T65" fmla="*/ 310 h 731"/>
                <a:gd name="T66" fmla="*/ 594 w 1335"/>
                <a:gd name="T67" fmla="*/ 310 h 731"/>
                <a:gd name="T68" fmla="*/ 588 w 1335"/>
                <a:gd name="T69" fmla="*/ 328 h 731"/>
                <a:gd name="T70" fmla="*/ 588 w 1335"/>
                <a:gd name="T71" fmla="*/ 334 h 731"/>
                <a:gd name="T72" fmla="*/ 588 w 1335"/>
                <a:gd name="T73" fmla="*/ 339 h 731"/>
                <a:gd name="T74" fmla="*/ 583 w 1335"/>
                <a:gd name="T75" fmla="*/ 358 h 731"/>
                <a:gd name="T76" fmla="*/ 548 w 1335"/>
                <a:gd name="T77" fmla="*/ 363 h 731"/>
                <a:gd name="T78" fmla="*/ 502 w 1335"/>
                <a:gd name="T79" fmla="*/ 363 h 731"/>
                <a:gd name="T80" fmla="*/ 478 w 1335"/>
                <a:gd name="T81" fmla="*/ 363 h 731"/>
                <a:gd name="T82" fmla="*/ 455 w 1335"/>
                <a:gd name="T83" fmla="*/ 363 h 731"/>
                <a:gd name="T84" fmla="*/ 414 w 1335"/>
                <a:gd name="T85" fmla="*/ 363 h 731"/>
                <a:gd name="T86" fmla="*/ 380 w 1335"/>
                <a:gd name="T87" fmla="*/ 363 h 731"/>
                <a:gd name="T88" fmla="*/ 334 w 1335"/>
                <a:gd name="T89" fmla="*/ 363 h 731"/>
                <a:gd name="T90" fmla="*/ 276 w 1335"/>
                <a:gd name="T91" fmla="*/ 363 h 731"/>
                <a:gd name="T92" fmla="*/ 259 w 1335"/>
                <a:gd name="T93" fmla="*/ 363 h 731"/>
                <a:gd name="T94" fmla="*/ 219 w 1335"/>
                <a:gd name="T95" fmla="*/ 363 h 731"/>
                <a:gd name="T96" fmla="*/ 202 w 1335"/>
                <a:gd name="T97" fmla="*/ 363 h 731"/>
                <a:gd name="T98" fmla="*/ 161 w 1335"/>
                <a:gd name="T99" fmla="*/ 363 h 731"/>
                <a:gd name="T100" fmla="*/ 144 w 1335"/>
                <a:gd name="T101" fmla="*/ 363 h 731"/>
                <a:gd name="T102" fmla="*/ 110 w 1335"/>
                <a:gd name="T103" fmla="*/ 363 h 731"/>
                <a:gd name="T104" fmla="*/ 87 w 1335"/>
                <a:gd name="T105" fmla="*/ 363 h 731"/>
                <a:gd name="T106" fmla="*/ 64 w 1335"/>
                <a:gd name="T107" fmla="*/ 363 h 731"/>
                <a:gd name="T108" fmla="*/ 41 w 1335"/>
                <a:gd name="T109" fmla="*/ 363 h 731"/>
                <a:gd name="T110" fmla="*/ 6 w 1335"/>
                <a:gd name="T111" fmla="*/ 363 h 73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335"/>
                <a:gd name="T169" fmla="*/ 0 h 731"/>
                <a:gd name="T170" fmla="*/ 1335 w 1335"/>
                <a:gd name="T171" fmla="*/ 731 h 73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335" h="731">
                  <a:moveTo>
                    <a:pt x="0" y="720"/>
                  </a:moveTo>
                  <a:lnTo>
                    <a:pt x="0" y="695"/>
                  </a:lnTo>
                  <a:lnTo>
                    <a:pt x="0" y="539"/>
                  </a:lnTo>
                  <a:lnTo>
                    <a:pt x="85" y="539"/>
                  </a:lnTo>
                  <a:lnTo>
                    <a:pt x="85" y="432"/>
                  </a:lnTo>
                  <a:lnTo>
                    <a:pt x="144" y="432"/>
                  </a:lnTo>
                  <a:lnTo>
                    <a:pt x="144" y="384"/>
                  </a:lnTo>
                  <a:lnTo>
                    <a:pt x="169" y="384"/>
                  </a:lnTo>
                  <a:lnTo>
                    <a:pt x="169" y="359"/>
                  </a:lnTo>
                  <a:lnTo>
                    <a:pt x="181" y="359"/>
                  </a:lnTo>
                  <a:lnTo>
                    <a:pt x="181" y="336"/>
                  </a:lnTo>
                  <a:lnTo>
                    <a:pt x="181" y="324"/>
                  </a:lnTo>
                  <a:lnTo>
                    <a:pt x="204" y="324"/>
                  </a:lnTo>
                  <a:lnTo>
                    <a:pt x="204" y="299"/>
                  </a:lnTo>
                  <a:lnTo>
                    <a:pt x="217" y="299"/>
                  </a:lnTo>
                  <a:lnTo>
                    <a:pt x="217" y="288"/>
                  </a:lnTo>
                  <a:lnTo>
                    <a:pt x="240" y="288"/>
                  </a:lnTo>
                  <a:lnTo>
                    <a:pt x="240" y="276"/>
                  </a:lnTo>
                  <a:lnTo>
                    <a:pt x="252" y="276"/>
                  </a:lnTo>
                  <a:lnTo>
                    <a:pt x="252" y="251"/>
                  </a:lnTo>
                  <a:lnTo>
                    <a:pt x="288" y="251"/>
                  </a:lnTo>
                  <a:lnTo>
                    <a:pt x="288" y="240"/>
                  </a:lnTo>
                  <a:lnTo>
                    <a:pt x="300" y="240"/>
                  </a:lnTo>
                  <a:lnTo>
                    <a:pt x="300" y="215"/>
                  </a:lnTo>
                  <a:lnTo>
                    <a:pt x="348" y="215"/>
                  </a:lnTo>
                  <a:lnTo>
                    <a:pt x="348" y="203"/>
                  </a:lnTo>
                  <a:lnTo>
                    <a:pt x="480" y="203"/>
                  </a:lnTo>
                  <a:lnTo>
                    <a:pt x="480" y="132"/>
                  </a:lnTo>
                  <a:lnTo>
                    <a:pt x="528" y="132"/>
                  </a:lnTo>
                  <a:lnTo>
                    <a:pt x="528" y="59"/>
                  </a:lnTo>
                  <a:lnTo>
                    <a:pt x="540" y="71"/>
                  </a:lnTo>
                  <a:lnTo>
                    <a:pt x="553" y="71"/>
                  </a:lnTo>
                  <a:lnTo>
                    <a:pt x="565" y="59"/>
                  </a:lnTo>
                  <a:lnTo>
                    <a:pt x="576" y="71"/>
                  </a:lnTo>
                  <a:lnTo>
                    <a:pt x="588" y="59"/>
                  </a:lnTo>
                  <a:lnTo>
                    <a:pt x="601" y="48"/>
                  </a:lnTo>
                  <a:lnTo>
                    <a:pt x="613" y="48"/>
                  </a:lnTo>
                  <a:lnTo>
                    <a:pt x="613" y="36"/>
                  </a:lnTo>
                  <a:lnTo>
                    <a:pt x="624" y="36"/>
                  </a:lnTo>
                  <a:lnTo>
                    <a:pt x="649" y="36"/>
                  </a:lnTo>
                  <a:lnTo>
                    <a:pt x="661" y="36"/>
                  </a:lnTo>
                  <a:lnTo>
                    <a:pt x="672" y="48"/>
                  </a:lnTo>
                  <a:lnTo>
                    <a:pt x="684" y="48"/>
                  </a:lnTo>
                  <a:lnTo>
                    <a:pt x="697" y="48"/>
                  </a:lnTo>
                  <a:lnTo>
                    <a:pt x="709" y="48"/>
                  </a:lnTo>
                  <a:lnTo>
                    <a:pt x="732" y="48"/>
                  </a:lnTo>
                  <a:lnTo>
                    <a:pt x="732" y="36"/>
                  </a:lnTo>
                  <a:lnTo>
                    <a:pt x="745" y="36"/>
                  </a:lnTo>
                  <a:lnTo>
                    <a:pt x="757" y="36"/>
                  </a:lnTo>
                  <a:lnTo>
                    <a:pt x="757" y="23"/>
                  </a:lnTo>
                  <a:lnTo>
                    <a:pt x="768" y="23"/>
                  </a:lnTo>
                  <a:lnTo>
                    <a:pt x="780" y="23"/>
                  </a:lnTo>
                  <a:lnTo>
                    <a:pt x="780" y="11"/>
                  </a:lnTo>
                  <a:lnTo>
                    <a:pt x="793" y="11"/>
                  </a:lnTo>
                  <a:lnTo>
                    <a:pt x="793" y="0"/>
                  </a:lnTo>
                  <a:lnTo>
                    <a:pt x="793" y="36"/>
                  </a:lnTo>
                  <a:lnTo>
                    <a:pt x="793" y="48"/>
                  </a:lnTo>
                  <a:lnTo>
                    <a:pt x="780" y="48"/>
                  </a:lnTo>
                  <a:lnTo>
                    <a:pt x="780" y="107"/>
                  </a:lnTo>
                  <a:lnTo>
                    <a:pt x="816" y="107"/>
                  </a:lnTo>
                  <a:lnTo>
                    <a:pt x="816" y="132"/>
                  </a:lnTo>
                  <a:lnTo>
                    <a:pt x="864" y="144"/>
                  </a:lnTo>
                  <a:lnTo>
                    <a:pt x="864" y="203"/>
                  </a:lnTo>
                  <a:lnTo>
                    <a:pt x="901" y="203"/>
                  </a:lnTo>
                  <a:lnTo>
                    <a:pt x="876" y="240"/>
                  </a:lnTo>
                  <a:lnTo>
                    <a:pt x="876" y="288"/>
                  </a:lnTo>
                  <a:lnTo>
                    <a:pt x="864" y="336"/>
                  </a:lnTo>
                  <a:lnTo>
                    <a:pt x="864" y="359"/>
                  </a:lnTo>
                  <a:lnTo>
                    <a:pt x="864" y="372"/>
                  </a:lnTo>
                  <a:lnTo>
                    <a:pt x="864" y="491"/>
                  </a:lnTo>
                  <a:lnTo>
                    <a:pt x="889" y="491"/>
                  </a:lnTo>
                  <a:lnTo>
                    <a:pt x="1010" y="491"/>
                  </a:lnTo>
                  <a:lnTo>
                    <a:pt x="1120" y="480"/>
                  </a:lnTo>
                  <a:lnTo>
                    <a:pt x="1335" y="480"/>
                  </a:lnTo>
                  <a:lnTo>
                    <a:pt x="1323" y="491"/>
                  </a:lnTo>
                  <a:lnTo>
                    <a:pt x="1312" y="491"/>
                  </a:lnTo>
                  <a:lnTo>
                    <a:pt x="1312" y="503"/>
                  </a:lnTo>
                  <a:lnTo>
                    <a:pt x="1312" y="516"/>
                  </a:lnTo>
                  <a:lnTo>
                    <a:pt x="1298" y="516"/>
                  </a:lnTo>
                  <a:lnTo>
                    <a:pt x="1312" y="528"/>
                  </a:lnTo>
                  <a:lnTo>
                    <a:pt x="1298" y="528"/>
                  </a:lnTo>
                  <a:lnTo>
                    <a:pt x="1298" y="539"/>
                  </a:lnTo>
                  <a:lnTo>
                    <a:pt x="1287" y="539"/>
                  </a:lnTo>
                  <a:lnTo>
                    <a:pt x="1275" y="539"/>
                  </a:lnTo>
                  <a:lnTo>
                    <a:pt x="1287" y="539"/>
                  </a:lnTo>
                  <a:lnTo>
                    <a:pt x="1287" y="551"/>
                  </a:lnTo>
                  <a:lnTo>
                    <a:pt x="1275" y="551"/>
                  </a:lnTo>
                  <a:lnTo>
                    <a:pt x="1275" y="564"/>
                  </a:lnTo>
                  <a:lnTo>
                    <a:pt x="1275" y="576"/>
                  </a:lnTo>
                  <a:lnTo>
                    <a:pt x="1287" y="576"/>
                  </a:lnTo>
                  <a:lnTo>
                    <a:pt x="1275" y="587"/>
                  </a:lnTo>
                  <a:lnTo>
                    <a:pt x="1264" y="587"/>
                  </a:lnTo>
                  <a:lnTo>
                    <a:pt x="1275" y="587"/>
                  </a:lnTo>
                  <a:lnTo>
                    <a:pt x="1264" y="599"/>
                  </a:lnTo>
                  <a:lnTo>
                    <a:pt x="1275" y="612"/>
                  </a:lnTo>
                  <a:lnTo>
                    <a:pt x="1264" y="612"/>
                  </a:lnTo>
                  <a:lnTo>
                    <a:pt x="1264" y="599"/>
                  </a:lnTo>
                  <a:lnTo>
                    <a:pt x="1264" y="612"/>
                  </a:lnTo>
                  <a:lnTo>
                    <a:pt x="1264" y="624"/>
                  </a:lnTo>
                  <a:lnTo>
                    <a:pt x="1250" y="612"/>
                  </a:lnTo>
                  <a:lnTo>
                    <a:pt x="1250" y="624"/>
                  </a:lnTo>
                  <a:lnTo>
                    <a:pt x="1239" y="624"/>
                  </a:lnTo>
                  <a:lnTo>
                    <a:pt x="1239" y="635"/>
                  </a:lnTo>
                  <a:lnTo>
                    <a:pt x="1239" y="647"/>
                  </a:lnTo>
                  <a:lnTo>
                    <a:pt x="1227" y="660"/>
                  </a:lnTo>
                  <a:lnTo>
                    <a:pt x="1239" y="660"/>
                  </a:lnTo>
                  <a:lnTo>
                    <a:pt x="1227" y="660"/>
                  </a:lnTo>
                  <a:lnTo>
                    <a:pt x="1227" y="672"/>
                  </a:lnTo>
                  <a:lnTo>
                    <a:pt x="1239" y="672"/>
                  </a:lnTo>
                  <a:lnTo>
                    <a:pt x="1239" y="683"/>
                  </a:lnTo>
                  <a:lnTo>
                    <a:pt x="1227" y="683"/>
                  </a:lnTo>
                  <a:lnTo>
                    <a:pt x="1216" y="695"/>
                  </a:lnTo>
                  <a:lnTo>
                    <a:pt x="1216" y="708"/>
                  </a:lnTo>
                  <a:lnTo>
                    <a:pt x="1216" y="720"/>
                  </a:lnTo>
                  <a:lnTo>
                    <a:pt x="1216" y="731"/>
                  </a:lnTo>
                  <a:lnTo>
                    <a:pt x="1202" y="731"/>
                  </a:lnTo>
                  <a:lnTo>
                    <a:pt x="1143" y="731"/>
                  </a:lnTo>
                  <a:lnTo>
                    <a:pt x="1120" y="731"/>
                  </a:lnTo>
                  <a:lnTo>
                    <a:pt x="1072" y="731"/>
                  </a:lnTo>
                  <a:lnTo>
                    <a:pt x="1047" y="731"/>
                  </a:lnTo>
                  <a:lnTo>
                    <a:pt x="1024" y="731"/>
                  </a:lnTo>
                  <a:lnTo>
                    <a:pt x="1010" y="731"/>
                  </a:lnTo>
                  <a:lnTo>
                    <a:pt x="997" y="731"/>
                  </a:lnTo>
                  <a:lnTo>
                    <a:pt x="972" y="731"/>
                  </a:lnTo>
                  <a:lnTo>
                    <a:pt x="960" y="731"/>
                  </a:lnTo>
                  <a:lnTo>
                    <a:pt x="949" y="731"/>
                  </a:lnTo>
                  <a:lnTo>
                    <a:pt x="924" y="731"/>
                  </a:lnTo>
                  <a:lnTo>
                    <a:pt x="912" y="731"/>
                  </a:lnTo>
                  <a:lnTo>
                    <a:pt x="864" y="731"/>
                  </a:lnTo>
                  <a:lnTo>
                    <a:pt x="828" y="731"/>
                  </a:lnTo>
                  <a:lnTo>
                    <a:pt x="816" y="731"/>
                  </a:lnTo>
                  <a:lnTo>
                    <a:pt x="793" y="731"/>
                  </a:lnTo>
                  <a:lnTo>
                    <a:pt x="768" y="731"/>
                  </a:lnTo>
                  <a:lnTo>
                    <a:pt x="757" y="731"/>
                  </a:lnTo>
                  <a:lnTo>
                    <a:pt x="697" y="731"/>
                  </a:lnTo>
                  <a:lnTo>
                    <a:pt x="672" y="731"/>
                  </a:lnTo>
                  <a:lnTo>
                    <a:pt x="624" y="731"/>
                  </a:lnTo>
                  <a:lnTo>
                    <a:pt x="576" y="731"/>
                  </a:lnTo>
                  <a:lnTo>
                    <a:pt x="565" y="731"/>
                  </a:lnTo>
                  <a:lnTo>
                    <a:pt x="553" y="731"/>
                  </a:lnTo>
                  <a:lnTo>
                    <a:pt x="540" y="731"/>
                  </a:lnTo>
                  <a:lnTo>
                    <a:pt x="528" y="731"/>
                  </a:lnTo>
                  <a:lnTo>
                    <a:pt x="480" y="731"/>
                  </a:lnTo>
                  <a:lnTo>
                    <a:pt x="457" y="731"/>
                  </a:lnTo>
                  <a:lnTo>
                    <a:pt x="444" y="731"/>
                  </a:lnTo>
                  <a:lnTo>
                    <a:pt x="432" y="731"/>
                  </a:lnTo>
                  <a:lnTo>
                    <a:pt x="421" y="731"/>
                  </a:lnTo>
                  <a:lnTo>
                    <a:pt x="373" y="731"/>
                  </a:lnTo>
                  <a:lnTo>
                    <a:pt x="361" y="731"/>
                  </a:lnTo>
                  <a:lnTo>
                    <a:pt x="336" y="731"/>
                  </a:lnTo>
                  <a:lnTo>
                    <a:pt x="325" y="731"/>
                  </a:lnTo>
                  <a:lnTo>
                    <a:pt x="313" y="731"/>
                  </a:lnTo>
                  <a:lnTo>
                    <a:pt x="300" y="731"/>
                  </a:lnTo>
                  <a:lnTo>
                    <a:pt x="277" y="731"/>
                  </a:lnTo>
                  <a:lnTo>
                    <a:pt x="252" y="731"/>
                  </a:lnTo>
                  <a:lnTo>
                    <a:pt x="229" y="731"/>
                  </a:lnTo>
                  <a:lnTo>
                    <a:pt x="217" y="731"/>
                  </a:lnTo>
                  <a:lnTo>
                    <a:pt x="204" y="731"/>
                  </a:lnTo>
                  <a:lnTo>
                    <a:pt x="181" y="731"/>
                  </a:lnTo>
                  <a:lnTo>
                    <a:pt x="156" y="731"/>
                  </a:lnTo>
                  <a:lnTo>
                    <a:pt x="144" y="731"/>
                  </a:lnTo>
                  <a:lnTo>
                    <a:pt x="133" y="731"/>
                  </a:lnTo>
                  <a:lnTo>
                    <a:pt x="108" y="731"/>
                  </a:lnTo>
                  <a:lnTo>
                    <a:pt x="96" y="731"/>
                  </a:lnTo>
                  <a:lnTo>
                    <a:pt x="85" y="731"/>
                  </a:lnTo>
                  <a:lnTo>
                    <a:pt x="73" y="731"/>
                  </a:lnTo>
                  <a:lnTo>
                    <a:pt x="37" y="731"/>
                  </a:lnTo>
                  <a:lnTo>
                    <a:pt x="12" y="731"/>
                  </a:lnTo>
                  <a:lnTo>
                    <a:pt x="0" y="731"/>
                  </a:lnTo>
                  <a:lnTo>
                    <a:pt x="0" y="72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8" name="Freeform 223"/>
            <p:cNvSpPr>
              <a:spLocks/>
            </p:cNvSpPr>
            <p:nvPr/>
          </p:nvSpPr>
          <p:spPr bwMode="auto">
            <a:xfrm>
              <a:off x="3076" y="2956"/>
              <a:ext cx="640" cy="363"/>
            </a:xfrm>
            <a:custGeom>
              <a:avLst/>
              <a:gdLst>
                <a:gd name="T0" fmla="*/ 0 w 1335"/>
                <a:gd name="T1" fmla="*/ 268 h 731"/>
                <a:gd name="T2" fmla="*/ 69 w 1335"/>
                <a:gd name="T3" fmla="*/ 215 h 731"/>
                <a:gd name="T4" fmla="*/ 81 w 1335"/>
                <a:gd name="T5" fmla="*/ 178 h 731"/>
                <a:gd name="T6" fmla="*/ 87 w 1335"/>
                <a:gd name="T7" fmla="*/ 161 h 731"/>
                <a:gd name="T8" fmla="*/ 104 w 1335"/>
                <a:gd name="T9" fmla="*/ 148 h 731"/>
                <a:gd name="T10" fmla="*/ 115 w 1335"/>
                <a:gd name="T11" fmla="*/ 137 h 731"/>
                <a:gd name="T12" fmla="*/ 138 w 1335"/>
                <a:gd name="T13" fmla="*/ 125 h 731"/>
                <a:gd name="T14" fmla="*/ 144 w 1335"/>
                <a:gd name="T15" fmla="*/ 107 h 731"/>
                <a:gd name="T16" fmla="*/ 230 w 1335"/>
                <a:gd name="T17" fmla="*/ 101 h 731"/>
                <a:gd name="T18" fmla="*/ 253 w 1335"/>
                <a:gd name="T19" fmla="*/ 29 h 731"/>
                <a:gd name="T20" fmla="*/ 271 w 1335"/>
                <a:gd name="T21" fmla="*/ 29 h 731"/>
                <a:gd name="T22" fmla="*/ 288 w 1335"/>
                <a:gd name="T23" fmla="*/ 24 h 731"/>
                <a:gd name="T24" fmla="*/ 299 w 1335"/>
                <a:gd name="T25" fmla="*/ 18 h 731"/>
                <a:gd name="T26" fmla="*/ 322 w 1335"/>
                <a:gd name="T27" fmla="*/ 24 h 731"/>
                <a:gd name="T28" fmla="*/ 340 w 1335"/>
                <a:gd name="T29" fmla="*/ 24 h 731"/>
                <a:gd name="T30" fmla="*/ 357 w 1335"/>
                <a:gd name="T31" fmla="*/ 18 h 731"/>
                <a:gd name="T32" fmla="*/ 368 w 1335"/>
                <a:gd name="T33" fmla="*/ 11 h 731"/>
                <a:gd name="T34" fmla="*/ 380 w 1335"/>
                <a:gd name="T35" fmla="*/ 5 h 731"/>
                <a:gd name="T36" fmla="*/ 380 w 1335"/>
                <a:gd name="T37" fmla="*/ 24 h 731"/>
                <a:gd name="T38" fmla="*/ 391 w 1335"/>
                <a:gd name="T39" fmla="*/ 53 h 731"/>
                <a:gd name="T40" fmla="*/ 414 w 1335"/>
                <a:gd name="T41" fmla="*/ 101 h 731"/>
                <a:gd name="T42" fmla="*/ 420 w 1335"/>
                <a:gd name="T43" fmla="*/ 143 h 731"/>
                <a:gd name="T44" fmla="*/ 414 w 1335"/>
                <a:gd name="T45" fmla="*/ 185 h 731"/>
                <a:gd name="T46" fmla="*/ 484 w 1335"/>
                <a:gd name="T47" fmla="*/ 244 h 731"/>
                <a:gd name="T48" fmla="*/ 634 w 1335"/>
                <a:gd name="T49" fmla="*/ 244 h 731"/>
                <a:gd name="T50" fmla="*/ 629 w 1335"/>
                <a:gd name="T51" fmla="*/ 256 h 731"/>
                <a:gd name="T52" fmla="*/ 622 w 1335"/>
                <a:gd name="T53" fmla="*/ 262 h 731"/>
                <a:gd name="T54" fmla="*/ 611 w 1335"/>
                <a:gd name="T55" fmla="*/ 268 h 731"/>
                <a:gd name="T56" fmla="*/ 611 w 1335"/>
                <a:gd name="T57" fmla="*/ 274 h 731"/>
                <a:gd name="T58" fmla="*/ 617 w 1335"/>
                <a:gd name="T59" fmla="*/ 286 h 731"/>
                <a:gd name="T60" fmla="*/ 611 w 1335"/>
                <a:gd name="T61" fmla="*/ 291 h 731"/>
                <a:gd name="T62" fmla="*/ 606 w 1335"/>
                <a:gd name="T63" fmla="*/ 304 h 731"/>
                <a:gd name="T64" fmla="*/ 606 w 1335"/>
                <a:gd name="T65" fmla="*/ 310 h 731"/>
                <a:gd name="T66" fmla="*/ 594 w 1335"/>
                <a:gd name="T67" fmla="*/ 310 h 731"/>
                <a:gd name="T68" fmla="*/ 588 w 1335"/>
                <a:gd name="T69" fmla="*/ 328 h 731"/>
                <a:gd name="T70" fmla="*/ 588 w 1335"/>
                <a:gd name="T71" fmla="*/ 334 h 731"/>
                <a:gd name="T72" fmla="*/ 588 w 1335"/>
                <a:gd name="T73" fmla="*/ 339 h 731"/>
                <a:gd name="T74" fmla="*/ 583 w 1335"/>
                <a:gd name="T75" fmla="*/ 358 h 731"/>
                <a:gd name="T76" fmla="*/ 548 w 1335"/>
                <a:gd name="T77" fmla="*/ 363 h 731"/>
                <a:gd name="T78" fmla="*/ 502 w 1335"/>
                <a:gd name="T79" fmla="*/ 363 h 731"/>
                <a:gd name="T80" fmla="*/ 478 w 1335"/>
                <a:gd name="T81" fmla="*/ 363 h 731"/>
                <a:gd name="T82" fmla="*/ 455 w 1335"/>
                <a:gd name="T83" fmla="*/ 363 h 731"/>
                <a:gd name="T84" fmla="*/ 414 w 1335"/>
                <a:gd name="T85" fmla="*/ 363 h 731"/>
                <a:gd name="T86" fmla="*/ 380 w 1335"/>
                <a:gd name="T87" fmla="*/ 363 h 731"/>
                <a:gd name="T88" fmla="*/ 334 w 1335"/>
                <a:gd name="T89" fmla="*/ 363 h 731"/>
                <a:gd name="T90" fmla="*/ 276 w 1335"/>
                <a:gd name="T91" fmla="*/ 363 h 731"/>
                <a:gd name="T92" fmla="*/ 259 w 1335"/>
                <a:gd name="T93" fmla="*/ 363 h 731"/>
                <a:gd name="T94" fmla="*/ 219 w 1335"/>
                <a:gd name="T95" fmla="*/ 363 h 731"/>
                <a:gd name="T96" fmla="*/ 202 w 1335"/>
                <a:gd name="T97" fmla="*/ 363 h 731"/>
                <a:gd name="T98" fmla="*/ 161 w 1335"/>
                <a:gd name="T99" fmla="*/ 363 h 731"/>
                <a:gd name="T100" fmla="*/ 144 w 1335"/>
                <a:gd name="T101" fmla="*/ 363 h 731"/>
                <a:gd name="T102" fmla="*/ 110 w 1335"/>
                <a:gd name="T103" fmla="*/ 363 h 731"/>
                <a:gd name="T104" fmla="*/ 87 w 1335"/>
                <a:gd name="T105" fmla="*/ 363 h 731"/>
                <a:gd name="T106" fmla="*/ 64 w 1335"/>
                <a:gd name="T107" fmla="*/ 363 h 731"/>
                <a:gd name="T108" fmla="*/ 41 w 1335"/>
                <a:gd name="T109" fmla="*/ 363 h 731"/>
                <a:gd name="T110" fmla="*/ 6 w 1335"/>
                <a:gd name="T111" fmla="*/ 363 h 73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335"/>
                <a:gd name="T169" fmla="*/ 0 h 731"/>
                <a:gd name="T170" fmla="*/ 1335 w 1335"/>
                <a:gd name="T171" fmla="*/ 731 h 73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335" h="731">
                  <a:moveTo>
                    <a:pt x="0" y="720"/>
                  </a:moveTo>
                  <a:lnTo>
                    <a:pt x="0" y="695"/>
                  </a:lnTo>
                  <a:lnTo>
                    <a:pt x="0" y="539"/>
                  </a:lnTo>
                  <a:lnTo>
                    <a:pt x="85" y="539"/>
                  </a:lnTo>
                  <a:lnTo>
                    <a:pt x="85" y="432"/>
                  </a:lnTo>
                  <a:lnTo>
                    <a:pt x="144" y="432"/>
                  </a:lnTo>
                  <a:lnTo>
                    <a:pt x="144" y="384"/>
                  </a:lnTo>
                  <a:lnTo>
                    <a:pt x="169" y="384"/>
                  </a:lnTo>
                  <a:lnTo>
                    <a:pt x="169" y="359"/>
                  </a:lnTo>
                  <a:lnTo>
                    <a:pt x="181" y="359"/>
                  </a:lnTo>
                  <a:lnTo>
                    <a:pt x="181" y="336"/>
                  </a:lnTo>
                  <a:lnTo>
                    <a:pt x="181" y="324"/>
                  </a:lnTo>
                  <a:lnTo>
                    <a:pt x="204" y="324"/>
                  </a:lnTo>
                  <a:lnTo>
                    <a:pt x="204" y="299"/>
                  </a:lnTo>
                  <a:lnTo>
                    <a:pt x="217" y="299"/>
                  </a:lnTo>
                  <a:lnTo>
                    <a:pt x="217" y="288"/>
                  </a:lnTo>
                  <a:lnTo>
                    <a:pt x="240" y="288"/>
                  </a:lnTo>
                  <a:lnTo>
                    <a:pt x="240" y="276"/>
                  </a:lnTo>
                  <a:lnTo>
                    <a:pt x="252" y="276"/>
                  </a:lnTo>
                  <a:lnTo>
                    <a:pt x="252" y="251"/>
                  </a:lnTo>
                  <a:lnTo>
                    <a:pt x="288" y="251"/>
                  </a:lnTo>
                  <a:lnTo>
                    <a:pt x="288" y="240"/>
                  </a:lnTo>
                  <a:lnTo>
                    <a:pt x="300" y="240"/>
                  </a:lnTo>
                  <a:lnTo>
                    <a:pt x="300" y="215"/>
                  </a:lnTo>
                  <a:lnTo>
                    <a:pt x="348" y="215"/>
                  </a:lnTo>
                  <a:lnTo>
                    <a:pt x="348" y="203"/>
                  </a:lnTo>
                  <a:lnTo>
                    <a:pt x="480" y="203"/>
                  </a:lnTo>
                  <a:lnTo>
                    <a:pt x="480" y="132"/>
                  </a:lnTo>
                  <a:lnTo>
                    <a:pt x="528" y="132"/>
                  </a:lnTo>
                  <a:lnTo>
                    <a:pt x="528" y="59"/>
                  </a:lnTo>
                  <a:lnTo>
                    <a:pt x="540" y="71"/>
                  </a:lnTo>
                  <a:lnTo>
                    <a:pt x="553" y="71"/>
                  </a:lnTo>
                  <a:lnTo>
                    <a:pt x="565" y="59"/>
                  </a:lnTo>
                  <a:lnTo>
                    <a:pt x="576" y="71"/>
                  </a:lnTo>
                  <a:lnTo>
                    <a:pt x="588" y="59"/>
                  </a:lnTo>
                  <a:lnTo>
                    <a:pt x="601" y="48"/>
                  </a:lnTo>
                  <a:lnTo>
                    <a:pt x="613" y="48"/>
                  </a:lnTo>
                  <a:lnTo>
                    <a:pt x="613" y="36"/>
                  </a:lnTo>
                  <a:lnTo>
                    <a:pt x="624" y="36"/>
                  </a:lnTo>
                  <a:lnTo>
                    <a:pt x="649" y="36"/>
                  </a:lnTo>
                  <a:lnTo>
                    <a:pt x="661" y="36"/>
                  </a:lnTo>
                  <a:lnTo>
                    <a:pt x="672" y="48"/>
                  </a:lnTo>
                  <a:lnTo>
                    <a:pt x="684" y="48"/>
                  </a:lnTo>
                  <a:lnTo>
                    <a:pt x="697" y="48"/>
                  </a:lnTo>
                  <a:lnTo>
                    <a:pt x="709" y="48"/>
                  </a:lnTo>
                  <a:lnTo>
                    <a:pt x="732" y="48"/>
                  </a:lnTo>
                  <a:lnTo>
                    <a:pt x="732" y="36"/>
                  </a:lnTo>
                  <a:lnTo>
                    <a:pt x="745" y="36"/>
                  </a:lnTo>
                  <a:lnTo>
                    <a:pt x="757" y="36"/>
                  </a:lnTo>
                  <a:lnTo>
                    <a:pt x="757" y="23"/>
                  </a:lnTo>
                  <a:lnTo>
                    <a:pt x="768" y="23"/>
                  </a:lnTo>
                  <a:lnTo>
                    <a:pt x="780" y="23"/>
                  </a:lnTo>
                  <a:lnTo>
                    <a:pt x="780" y="11"/>
                  </a:lnTo>
                  <a:lnTo>
                    <a:pt x="793" y="11"/>
                  </a:lnTo>
                  <a:lnTo>
                    <a:pt x="793" y="0"/>
                  </a:lnTo>
                  <a:lnTo>
                    <a:pt x="793" y="36"/>
                  </a:lnTo>
                  <a:lnTo>
                    <a:pt x="793" y="48"/>
                  </a:lnTo>
                  <a:lnTo>
                    <a:pt x="780" y="48"/>
                  </a:lnTo>
                  <a:lnTo>
                    <a:pt x="780" y="107"/>
                  </a:lnTo>
                  <a:lnTo>
                    <a:pt x="816" y="107"/>
                  </a:lnTo>
                  <a:lnTo>
                    <a:pt x="816" y="132"/>
                  </a:lnTo>
                  <a:lnTo>
                    <a:pt x="864" y="144"/>
                  </a:lnTo>
                  <a:lnTo>
                    <a:pt x="864" y="203"/>
                  </a:lnTo>
                  <a:lnTo>
                    <a:pt x="901" y="203"/>
                  </a:lnTo>
                  <a:lnTo>
                    <a:pt x="876" y="240"/>
                  </a:lnTo>
                  <a:lnTo>
                    <a:pt x="876" y="288"/>
                  </a:lnTo>
                  <a:lnTo>
                    <a:pt x="864" y="336"/>
                  </a:lnTo>
                  <a:lnTo>
                    <a:pt x="864" y="359"/>
                  </a:lnTo>
                  <a:lnTo>
                    <a:pt x="864" y="372"/>
                  </a:lnTo>
                  <a:lnTo>
                    <a:pt x="864" y="491"/>
                  </a:lnTo>
                  <a:lnTo>
                    <a:pt x="889" y="491"/>
                  </a:lnTo>
                  <a:lnTo>
                    <a:pt x="1010" y="491"/>
                  </a:lnTo>
                  <a:lnTo>
                    <a:pt x="1120" y="480"/>
                  </a:lnTo>
                  <a:lnTo>
                    <a:pt x="1335" y="480"/>
                  </a:lnTo>
                  <a:lnTo>
                    <a:pt x="1323" y="491"/>
                  </a:lnTo>
                  <a:lnTo>
                    <a:pt x="1312" y="491"/>
                  </a:lnTo>
                  <a:lnTo>
                    <a:pt x="1312" y="503"/>
                  </a:lnTo>
                  <a:lnTo>
                    <a:pt x="1312" y="516"/>
                  </a:lnTo>
                  <a:lnTo>
                    <a:pt x="1298" y="516"/>
                  </a:lnTo>
                  <a:lnTo>
                    <a:pt x="1312" y="528"/>
                  </a:lnTo>
                  <a:lnTo>
                    <a:pt x="1298" y="528"/>
                  </a:lnTo>
                  <a:lnTo>
                    <a:pt x="1298" y="539"/>
                  </a:lnTo>
                  <a:lnTo>
                    <a:pt x="1287" y="539"/>
                  </a:lnTo>
                  <a:lnTo>
                    <a:pt x="1275" y="539"/>
                  </a:lnTo>
                  <a:lnTo>
                    <a:pt x="1287" y="539"/>
                  </a:lnTo>
                  <a:lnTo>
                    <a:pt x="1287" y="551"/>
                  </a:lnTo>
                  <a:lnTo>
                    <a:pt x="1275" y="551"/>
                  </a:lnTo>
                  <a:lnTo>
                    <a:pt x="1275" y="564"/>
                  </a:lnTo>
                  <a:lnTo>
                    <a:pt x="1275" y="576"/>
                  </a:lnTo>
                  <a:lnTo>
                    <a:pt x="1287" y="576"/>
                  </a:lnTo>
                  <a:lnTo>
                    <a:pt x="1275" y="587"/>
                  </a:lnTo>
                  <a:lnTo>
                    <a:pt x="1264" y="587"/>
                  </a:lnTo>
                  <a:lnTo>
                    <a:pt x="1275" y="587"/>
                  </a:lnTo>
                  <a:lnTo>
                    <a:pt x="1264" y="599"/>
                  </a:lnTo>
                  <a:lnTo>
                    <a:pt x="1275" y="612"/>
                  </a:lnTo>
                  <a:lnTo>
                    <a:pt x="1264" y="612"/>
                  </a:lnTo>
                  <a:lnTo>
                    <a:pt x="1264" y="599"/>
                  </a:lnTo>
                  <a:lnTo>
                    <a:pt x="1264" y="612"/>
                  </a:lnTo>
                  <a:lnTo>
                    <a:pt x="1264" y="624"/>
                  </a:lnTo>
                  <a:lnTo>
                    <a:pt x="1250" y="612"/>
                  </a:lnTo>
                  <a:lnTo>
                    <a:pt x="1250" y="624"/>
                  </a:lnTo>
                  <a:lnTo>
                    <a:pt x="1239" y="624"/>
                  </a:lnTo>
                  <a:lnTo>
                    <a:pt x="1239" y="635"/>
                  </a:lnTo>
                  <a:lnTo>
                    <a:pt x="1239" y="647"/>
                  </a:lnTo>
                  <a:lnTo>
                    <a:pt x="1227" y="660"/>
                  </a:lnTo>
                  <a:lnTo>
                    <a:pt x="1239" y="660"/>
                  </a:lnTo>
                  <a:lnTo>
                    <a:pt x="1227" y="660"/>
                  </a:lnTo>
                  <a:lnTo>
                    <a:pt x="1227" y="672"/>
                  </a:lnTo>
                  <a:lnTo>
                    <a:pt x="1239" y="672"/>
                  </a:lnTo>
                  <a:lnTo>
                    <a:pt x="1239" y="683"/>
                  </a:lnTo>
                  <a:lnTo>
                    <a:pt x="1227" y="683"/>
                  </a:lnTo>
                  <a:lnTo>
                    <a:pt x="1216" y="695"/>
                  </a:lnTo>
                  <a:lnTo>
                    <a:pt x="1216" y="708"/>
                  </a:lnTo>
                  <a:lnTo>
                    <a:pt x="1216" y="720"/>
                  </a:lnTo>
                  <a:lnTo>
                    <a:pt x="1216" y="731"/>
                  </a:lnTo>
                  <a:lnTo>
                    <a:pt x="1202" y="731"/>
                  </a:lnTo>
                  <a:lnTo>
                    <a:pt x="1143" y="731"/>
                  </a:lnTo>
                  <a:lnTo>
                    <a:pt x="1120" y="731"/>
                  </a:lnTo>
                  <a:lnTo>
                    <a:pt x="1072" y="731"/>
                  </a:lnTo>
                  <a:lnTo>
                    <a:pt x="1047" y="731"/>
                  </a:lnTo>
                  <a:lnTo>
                    <a:pt x="1024" y="731"/>
                  </a:lnTo>
                  <a:lnTo>
                    <a:pt x="1010" y="731"/>
                  </a:lnTo>
                  <a:lnTo>
                    <a:pt x="997" y="731"/>
                  </a:lnTo>
                  <a:lnTo>
                    <a:pt x="972" y="731"/>
                  </a:lnTo>
                  <a:lnTo>
                    <a:pt x="960" y="731"/>
                  </a:lnTo>
                  <a:lnTo>
                    <a:pt x="949" y="731"/>
                  </a:lnTo>
                  <a:lnTo>
                    <a:pt x="924" y="731"/>
                  </a:lnTo>
                  <a:lnTo>
                    <a:pt x="912" y="731"/>
                  </a:lnTo>
                  <a:lnTo>
                    <a:pt x="864" y="731"/>
                  </a:lnTo>
                  <a:lnTo>
                    <a:pt x="828" y="731"/>
                  </a:lnTo>
                  <a:lnTo>
                    <a:pt x="816" y="731"/>
                  </a:lnTo>
                  <a:lnTo>
                    <a:pt x="793" y="731"/>
                  </a:lnTo>
                  <a:lnTo>
                    <a:pt x="768" y="731"/>
                  </a:lnTo>
                  <a:lnTo>
                    <a:pt x="757" y="731"/>
                  </a:lnTo>
                  <a:lnTo>
                    <a:pt x="697" y="731"/>
                  </a:lnTo>
                  <a:lnTo>
                    <a:pt x="672" y="731"/>
                  </a:lnTo>
                  <a:lnTo>
                    <a:pt x="624" y="731"/>
                  </a:lnTo>
                  <a:lnTo>
                    <a:pt x="576" y="731"/>
                  </a:lnTo>
                  <a:lnTo>
                    <a:pt x="565" y="731"/>
                  </a:lnTo>
                  <a:lnTo>
                    <a:pt x="553" y="731"/>
                  </a:lnTo>
                  <a:lnTo>
                    <a:pt x="540" y="731"/>
                  </a:lnTo>
                  <a:lnTo>
                    <a:pt x="528" y="731"/>
                  </a:lnTo>
                  <a:lnTo>
                    <a:pt x="480" y="731"/>
                  </a:lnTo>
                  <a:lnTo>
                    <a:pt x="457" y="731"/>
                  </a:lnTo>
                  <a:lnTo>
                    <a:pt x="444" y="731"/>
                  </a:lnTo>
                  <a:lnTo>
                    <a:pt x="432" y="731"/>
                  </a:lnTo>
                  <a:lnTo>
                    <a:pt x="421" y="731"/>
                  </a:lnTo>
                  <a:lnTo>
                    <a:pt x="373" y="731"/>
                  </a:lnTo>
                  <a:lnTo>
                    <a:pt x="361" y="731"/>
                  </a:lnTo>
                  <a:lnTo>
                    <a:pt x="336" y="731"/>
                  </a:lnTo>
                  <a:lnTo>
                    <a:pt x="325" y="731"/>
                  </a:lnTo>
                  <a:lnTo>
                    <a:pt x="313" y="731"/>
                  </a:lnTo>
                  <a:lnTo>
                    <a:pt x="300" y="731"/>
                  </a:lnTo>
                  <a:lnTo>
                    <a:pt x="277" y="731"/>
                  </a:lnTo>
                  <a:lnTo>
                    <a:pt x="252" y="731"/>
                  </a:lnTo>
                  <a:lnTo>
                    <a:pt x="229" y="731"/>
                  </a:lnTo>
                  <a:lnTo>
                    <a:pt x="217" y="731"/>
                  </a:lnTo>
                  <a:lnTo>
                    <a:pt x="204" y="731"/>
                  </a:lnTo>
                  <a:lnTo>
                    <a:pt x="181" y="731"/>
                  </a:lnTo>
                  <a:lnTo>
                    <a:pt x="156" y="731"/>
                  </a:lnTo>
                  <a:lnTo>
                    <a:pt x="144" y="731"/>
                  </a:lnTo>
                  <a:lnTo>
                    <a:pt x="133" y="731"/>
                  </a:lnTo>
                  <a:lnTo>
                    <a:pt x="108" y="731"/>
                  </a:lnTo>
                  <a:lnTo>
                    <a:pt x="96" y="731"/>
                  </a:lnTo>
                  <a:lnTo>
                    <a:pt x="85" y="731"/>
                  </a:lnTo>
                  <a:lnTo>
                    <a:pt x="73" y="731"/>
                  </a:lnTo>
                  <a:lnTo>
                    <a:pt x="37" y="731"/>
                  </a:lnTo>
                  <a:lnTo>
                    <a:pt x="12" y="731"/>
                  </a:lnTo>
                  <a:lnTo>
                    <a:pt x="0" y="731"/>
                  </a:lnTo>
                  <a:lnTo>
                    <a:pt x="0" y="720"/>
                  </a:lnTo>
                  <a:close/>
                </a:path>
              </a:pathLst>
            </a:custGeom>
            <a:solidFill>
              <a:schemeClr val="accent1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9" name="Freeform 224"/>
            <p:cNvSpPr>
              <a:spLocks/>
            </p:cNvSpPr>
            <p:nvPr/>
          </p:nvSpPr>
          <p:spPr bwMode="auto">
            <a:xfrm>
              <a:off x="2920" y="1732"/>
              <a:ext cx="715" cy="631"/>
            </a:xfrm>
            <a:custGeom>
              <a:avLst/>
              <a:gdLst>
                <a:gd name="T0" fmla="*/ 81 w 1492"/>
                <a:gd name="T1" fmla="*/ 327 h 1272"/>
                <a:gd name="T2" fmla="*/ 161 w 1492"/>
                <a:gd name="T3" fmla="*/ 518 h 1272"/>
                <a:gd name="T4" fmla="*/ 144 w 1492"/>
                <a:gd name="T5" fmla="*/ 554 h 1272"/>
                <a:gd name="T6" fmla="*/ 161 w 1492"/>
                <a:gd name="T7" fmla="*/ 583 h 1272"/>
                <a:gd name="T8" fmla="*/ 201 w 1492"/>
                <a:gd name="T9" fmla="*/ 631 h 1272"/>
                <a:gd name="T10" fmla="*/ 236 w 1492"/>
                <a:gd name="T11" fmla="*/ 631 h 1272"/>
                <a:gd name="T12" fmla="*/ 311 w 1492"/>
                <a:gd name="T13" fmla="*/ 631 h 1272"/>
                <a:gd name="T14" fmla="*/ 535 w 1492"/>
                <a:gd name="T15" fmla="*/ 602 h 1272"/>
                <a:gd name="T16" fmla="*/ 604 w 1492"/>
                <a:gd name="T17" fmla="*/ 464 h 1272"/>
                <a:gd name="T18" fmla="*/ 552 w 1492"/>
                <a:gd name="T19" fmla="*/ 357 h 1272"/>
                <a:gd name="T20" fmla="*/ 564 w 1492"/>
                <a:gd name="T21" fmla="*/ 304 h 1272"/>
                <a:gd name="T22" fmla="*/ 715 w 1492"/>
                <a:gd name="T23" fmla="*/ 280 h 1272"/>
                <a:gd name="T24" fmla="*/ 703 w 1492"/>
                <a:gd name="T25" fmla="*/ 137 h 1272"/>
                <a:gd name="T26" fmla="*/ 692 w 1492"/>
                <a:gd name="T27" fmla="*/ 126 h 1272"/>
                <a:gd name="T28" fmla="*/ 674 w 1492"/>
                <a:gd name="T29" fmla="*/ 119 h 1272"/>
                <a:gd name="T30" fmla="*/ 657 w 1492"/>
                <a:gd name="T31" fmla="*/ 107 h 1272"/>
                <a:gd name="T32" fmla="*/ 639 w 1492"/>
                <a:gd name="T33" fmla="*/ 113 h 1272"/>
                <a:gd name="T34" fmla="*/ 627 w 1492"/>
                <a:gd name="T35" fmla="*/ 107 h 1272"/>
                <a:gd name="T36" fmla="*/ 592 w 1492"/>
                <a:gd name="T37" fmla="*/ 107 h 1272"/>
                <a:gd name="T38" fmla="*/ 569 w 1492"/>
                <a:gd name="T39" fmla="*/ 102 h 1272"/>
                <a:gd name="T40" fmla="*/ 546 w 1492"/>
                <a:gd name="T41" fmla="*/ 89 h 1272"/>
                <a:gd name="T42" fmla="*/ 529 w 1492"/>
                <a:gd name="T43" fmla="*/ 65 h 1272"/>
                <a:gd name="T44" fmla="*/ 512 w 1492"/>
                <a:gd name="T45" fmla="*/ 48 h 1272"/>
                <a:gd name="T46" fmla="*/ 477 w 1492"/>
                <a:gd name="T47" fmla="*/ 42 h 1272"/>
                <a:gd name="T48" fmla="*/ 477 w 1492"/>
                <a:gd name="T49" fmla="*/ 12 h 1272"/>
                <a:gd name="T50" fmla="*/ 460 w 1492"/>
                <a:gd name="T51" fmla="*/ 0 h 1272"/>
                <a:gd name="T52" fmla="*/ 431 w 1492"/>
                <a:gd name="T53" fmla="*/ 0 h 1272"/>
                <a:gd name="T54" fmla="*/ 408 w 1492"/>
                <a:gd name="T55" fmla="*/ 12 h 1272"/>
                <a:gd name="T56" fmla="*/ 368 w 1492"/>
                <a:gd name="T57" fmla="*/ 6 h 1272"/>
                <a:gd name="T58" fmla="*/ 351 w 1492"/>
                <a:gd name="T59" fmla="*/ 18 h 1272"/>
                <a:gd name="T60" fmla="*/ 316 w 1492"/>
                <a:gd name="T61" fmla="*/ 36 h 1272"/>
                <a:gd name="T62" fmla="*/ 293 w 1492"/>
                <a:gd name="T63" fmla="*/ 42 h 1272"/>
                <a:gd name="T64" fmla="*/ 270 w 1492"/>
                <a:gd name="T65" fmla="*/ 42 h 1272"/>
                <a:gd name="T66" fmla="*/ 253 w 1492"/>
                <a:gd name="T67" fmla="*/ 36 h 1272"/>
                <a:gd name="T68" fmla="*/ 230 w 1492"/>
                <a:gd name="T69" fmla="*/ 36 h 1272"/>
                <a:gd name="T70" fmla="*/ 213 w 1492"/>
                <a:gd name="T71" fmla="*/ 42 h 1272"/>
                <a:gd name="T72" fmla="*/ 184 w 1492"/>
                <a:gd name="T73" fmla="*/ 60 h 1272"/>
                <a:gd name="T74" fmla="*/ 150 w 1492"/>
                <a:gd name="T75" fmla="*/ 54 h 1272"/>
                <a:gd name="T76" fmla="*/ 138 w 1492"/>
                <a:gd name="T77" fmla="*/ 60 h 1272"/>
                <a:gd name="T78" fmla="*/ 138 w 1492"/>
                <a:gd name="T79" fmla="*/ 71 h 1272"/>
                <a:gd name="T80" fmla="*/ 138 w 1492"/>
                <a:gd name="T81" fmla="*/ 78 h 1272"/>
                <a:gd name="T82" fmla="*/ 138 w 1492"/>
                <a:gd name="T83" fmla="*/ 89 h 1272"/>
                <a:gd name="T84" fmla="*/ 144 w 1492"/>
                <a:gd name="T85" fmla="*/ 95 h 1272"/>
                <a:gd name="T86" fmla="*/ 144 w 1492"/>
                <a:gd name="T87" fmla="*/ 102 h 1272"/>
                <a:gd name="T88" fmla="*/ 138 w 1492"/>
                <a:gd name="T89" fmla="*/ 126 h 1272"/>
                <a:gd name="T90" fmla="*/ 132 w 1492"/>
                <a:gd name="T91" fmla="*/ 149 h 1272"/>
                <a:gd name="T92" fmla="*/ 127 w 1492"/>
                <a:gd name="T93" fmla="*/ 161 h 1272"/>
                <a:gd name="T94" fmla="*/ 115 w 1492"/>
                <a:gd name="T95" fmla="*/ 161 h 1272"/>
                <a:gd name="T96" fmla="*/ 109 w 1492"/>
                <a:gd name="T97" fmla="*/ 161 h 1272"/>
                <a:gd name="T98" fmla="*/ 104 w 1492"/>
                <a:gd name="T99" fmla="*/ 173 h 1272"/>
                <a:gd name="T100" fmla="*/ 86 w 1492"/>
                <a:gd name="T101" fmla="*/ 179 h 1272"/>
                <a:gd name="T102" fmla="*/ 75 w 1492"/>
                <a:gd name="T103" fmla="*/ 185 h 1272"/>
                <a:gd name="T104" fmla="*/ 58 w 1492"/>
                <a:gd name="T105" fmla="*/ 190 h 1272"/>
                <a:gd name="T106" fmla="*/ 58 w 1492"/>
                <a:gd name="T107" fmla="*/ 197 h 1272"/>
                <a:gd name="T108" fmla="*/ 40 w 1492"/>
                <a:gd name="T109" fmla="*/ 208 h 1272"/>
                <a:gd name="T110" fmla="*/ 35 w 1492"/>
                <a:gd name="T111" fmla="*/ 208 h 1272"/>
                <a:gd name="T112" fmla="*/ 29 w 1492"/>
                <a:gd name="T113" fmla="*/ 208 h 1272"/>
                <a:gd name="T114" fmla="*/ 0 w 1492"/>
                <a:gd name="T115" fmla="*/ 221 h 127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492"/>
                <a:gd name="T175" fmla="*/ 0 h 1272"/>
                <a:gd name="T176" fmla="*/ 1492 w 1492"/>
                <a:gd name="T177" fmla="*/ 1272 h 127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492" h="1272">
                  <a:moveTo>
                    <a:pt x="0" y="504"/>
                  </a:moveTo>
                  <a:lnTo>
                    <a:pt x="73" y="504"/>
                  </a:lnTo>
                  <a:lnTo>
                    <a:pt x="73" y="612"/>
                  </a:lnTo>
                  <a:lnTo>
                    <a:pt x="169" y="612"/>
                  </a:lnTo>
                  <a:lnTo>
                    <a:pt x="169" y="660"/>
                  </a:lnTo>
                  <a:lnTo>
                    <a:pt x="265" y="660"/>
                  </a:lnTo>
                  <a:lnTo>
                    <a:pt x="265" y="708"/>
                  </a:lnTo>
                  <a:lnTo>
                    <a:pt x="361" y="708"/>
                  </a:lnTo>
                  <a:lnTo>
                    <a:pt x="361" y="1044"/>
                  </a:lnTo>
                  <a:lnTo>
                    <a:pt x="336" y="1044"/>
                  </a:lnTo>
                  <a:lnTo>
                    <a:pt x="336" y="1055"/>
                  </a:lnTo>
                  <a:lnTo>
                    <a:pt x="324" y="1055"/>
                  </a:lnTo>
                  <a:lnTo>
                    <a:pt x="324" y="1069"/>
                  </a:lnTo>
                  <a:lnTo>
                    <a:pt x="324" y="1117"/>
                  </a:lnTo>
                  <a:lnTo>
                    <a:pt x="301" y="1117"/>
                  </a:lnTo>
                  <a:lnTo>
                    <a:pt x="301" y="1140"/>
                  </a:lnTo>
                  <a:lnTo>
                    <a:pt x="301" y="1151"/>
                  </a:lnTo>
                  <a:lnTo>
                    <a:pt x="324" y="1151"/>
                  </a:lnTo>
                  <a:lnTo>
                    <a:pt x="336" y="1151"/>
                  </a:lnTo>
                  <a:lnTo>
                    <a:pt x="336" y="1176"/>
                  </a:lnTo>
                  <a:lnTo>
                    <a:pt x="361" y="1176"/>
                  </a:lnTo>
                  <a:lnTo>
                    <a:pt x="361" y="1272"/>
                  </a:lnTo>
                  <a:lnTo>
                    <a:pt x="372" y="1272"/>
                  </a:lnTo>
                  <a:lnTo>
                    <a:pt x="409" y="1272"/>
                  </a:lnTo>
                  <a:lnTo>
                    <a:pt x="420" y="1272"/>
                  </a:lnTo>
                  <a:lnTo>
                    <a:pt x="432" y="1272"/>
                  </a:lnTo>
                  <a:lnTo>
                    <a:pt x="445" y="1272"/>
                  </a:lnTo>
                  <a:lnTo>
                    <a:pt x="457" y="1272"/>
                  </a:lnTo>
                  <a:lnTo>
                    <a:pt x="480" y="1272"/>
                  </a:lnTo>
                  <a:lnTo>
                    <a:pt x="493" y="1272"/>
                  </a:lnTo>
                  <a:lnTo>
                    <a:pt x="541" y="1272"/>
                  </a:lnTo>
                  <a:lnTo>
                    <a:pt x="553" y="1272"/>
                  </a:lnTo>
                  <a:lnTo>
                    <a:pt x="564" y="1272"/>
                  </a:lnTo>
                  <a:lnTo>
                    <a:pt x="637" y="1272"/>
                  </a:lnTo>
                  <a:lnTo>
                    <a:pt x="649" y="1272"/>
                  </a:lnTo>
                  <a:lnTo>
                    <a:pt x="649" y="1199"/>
                  </a:lnTo>
                  <a:lnTo>
                    <a:pt x="672" y="1199"/>
                  </a:lnTo>
                  <a:lnTo>
                    <a:pt x="948" y="1199"/>
                  </a:lnTo>
                  <a:lnTo>
                    <a:pt x="1033" y="1199"/>
                  </a:lnTo>
                  <a:lnTo>
                    <a:pt x="1117" y="1213"/>
                  </a:lnTo>
                  <a:lnTo>
                    <a:pt x="1188" y="1213"/>
                  </a:lnTo>
                  <a:lnTo>
                    <a:pt x="1236" y="1213"/>
                  </a:lnTo>
                  <a:lnTo>
                    <a:pt x="1236" y="1103"/>
                  </a:lnTo>
                  <a:lnTo>
                    <a:pt x="1261" y="1103"/>
                  </a:lnTo>
                  <a:lnTo>
                    <a:pt x="1261" y="936"/>
                  </a:lnTo>
                  <a:lnTo>
                    <a:pt x="1261" y="925"/>
                  </a:lnTo>
                  <a:lnTo>
                    <a:pt x="1261" y="804"/>
                  </a:lnTo>
                  <a:lnTo>
                    <a:pt x="1152" y="804"/>
                  </a:lnTo>
                  <a:lnTo>
                    <a:pt x="1152" y="733"/>
                  </a:lnTo>
                  <a:lnTo>
                    <a:pt x="1152" y="719"/>
                  </a:lnTo>
                  <a:lnTo>
                    <a:pt x="1152" y="708"/>
                  </a:lnTo>
                  <a:lnTo>
                    <a:pt x="1177" y="708"/>
                  </a:lnTo>
                  <a:lnTo>
                    <a:pt x="1177" y="648"/>
                  </a:lnTo>
                  <a:lnTo>
                    <a:pt x="1177" y="637"/>
                  </a:lnTo>
                  <a:lnTo>
                    <a:pt x="1177" y="612"/>
                  </a:lnTo>
                  <a:lnTo>
                    <a:pt x="1273" y="612"/>
                  </a:lnTo>
                  <a:lnTo>
                    <a:pt x="1273" y="564"/>
                  </a:lnTo>
                  <a:lnTo>
                    <a:pt x="1371" y="564"/>
                  </a:lnTo>
                  <a:lnTo>
                    <a:pt x="1478" y="564"/>
                  </a:lnTo>
                  <a:lnTo>
                    <a:pt x="1492" y="564"/>
                  </a:lnTo>
                  <a:lnTo>
                    <a:pt x="1492" y="312"/>
                  </a:lnTo>
                  <a:lnTo>
                    <a:pt x="1492" y="253"/>
                  </a:lnTo>
                  <a:lnTo>
                    <a:pt x="1478" y="253"/>
                  </a:lnTo>
                  <a:lnTo>
                    <a:pt x="1478" y="264"/>
                  </a:lnTo>
                  <a:lnTo>
                    <a:pt x="1467" y="276"/>
                  </a:lnTo>
                  <a:lnTo>
                    <a:pt x="1467" y="264"/>
                  </a:lnTo>
                  <a:lnTo>
                    <a:pt x="1455" y="253"/>
                  </a:lnTo>
                  <a:lnTo>
                    <a:pt x="1455" y="264"/>
                  </a:lnTo>
                  <a:lnTo>
                    <a:pt x="1444" y="264"/>
                  </a:lnTo>
                  <a:lnTo>
                    <a:pt x="1444" y="253"/>
                  </a:lnTo>
                  <a:lnTo>
                    <a:pt x="1430" y="240"/>
                  </a:lnTo>
                  <a:lnTo>
                    <a:pt x="1419" y="240"/>
                  </a:lnTo>
                  <a:lnTo>
                    <a:pt x="1419" y="253"/>
                  </a:lnTo>
                  <a:lnTo>
                    <a:pt x="1407" y="253"/>
                  </a:lnTo>
                  <a:lnTo>
                    <a:pt x="1407" y="240"/>
                  </a:lnTo>
                  <a:lnTo>
                    <a:pt x="1407" y="228"/>
                  </a:lnTo>
                  <a:lnTo>
                    <a:pt x="1396" y="228"/>
                  </a:lnTo>
                  <a:lnTo>
                    <a:pt x="1396" y="216"/>
                  </a:lnTo>
                  <a:lnTo>
                    <a:pt x="1382" y="216"/>
                  </a:lnTo>
                  <a:lnTo>
                    <a:pt x="1371" y="216"/>
                  </a:lnTo>
                  <a:lnTo>
                    <a:pt x="1371" y="228"/>
                  </a:lnTo>
                  <a:lnTo>
                    <a:pt x="1359" y="240"/>
                  </a:lnTo>
                  <a:lnTo>
                    <a:pt x="1359" y="228"/>
                  </a:lnTo>
                  <a:lnTo>
                    <a:pt x="1348" y="228"/>
                  </a:lnTo>
                  <a:lnTo>
                    <a:pt x="1334" y="228"/>
                  </a:lnTo>
                  <a:lnTo>
                    <a:pt x="1334" y="216"/>
                  </a:lnTo>
                  <a:lnTo>
                    <a:pt x="1321" y="216"/>
                  </a:lnTo>
                  <a:lnTo>
                    <a:pt x="1321" y="205"/>
                  </a:lnTo>
                  <a:lnTo>
                    <a:pt x="1321" y="216"/>
                  </a:lnTo>
                  <a:lnTo>
                    <a:pt x="1309" y="216"/>
                  </a:lnTo>
                  <a:lnTo>
                    <a:pt x="1284" y="228"/>
                  </a:lnTo>
                  <a:lnTo>
                    <a:pt x="1284" y="216"/>
                  </a:lnTo>
                  <a:lnTo>
                    <a:pt x="1273" y="216"/>
                  </a:lnTo>
                  <a:lnTo>
                    <a:pt x="1261" y="205"/>
                  </a:lnTo>
                  <a:lnTo>
                    <a:pt x="1236" y="216"/>
                  </a:lnTo>
                  <a:lnTo>
                    <a:pt x="1225" y="205"/>
                  </a:lnTo>
                  <a:lnTo>
                    <a:pt x="1213" y="216"/>
                  </a:lnTo>
                  <a:lnTo>
                    <a:pt x="1200" y="205"/>
                  </a:lnTo>
                  <a:lnTo>
                    <a:pt x="1200" y="192"/>
                  </a:lnTo>
                  <a:lnTo>
                    <a:pt x="1188" y="205"/>
                  </a:lnTo>
                  <a:lnTo>
                    <a:pt x="1177" y="192"/>
                  </a:lnTo>
                  <a:lnTo>
                    <a:pt x="1177" y="180"/>
                  </a:lnTo>
                  <a:lnTo>
                    <a:pt x="1165" y="180"/>
                  </a:lnTo>
                  <a:lnTo>
                    <a:pt x="1152" y="180"/>
                  </a:lnTo>
                  <a:lnTo>
                    <a:pt x="1140" y="180"/>
                  </a:lnTo>
                  <a:lnTo>
                    <a:pt x="1129" y="180"/>
                  </a:lnTo>
                  <a:lnTo>
                    <a:pt x="1117" y="168"/>
                  </a:lnTo>
                  <a:lnTo>
                    <a:pt x="1117" y="157"/>
                  </a:lnTo>
                  <a:lnTo>
                    <a:pt x="1117" y="144"/>
                  </a:lnTo>
                  <a:lnTo>
                    <a:pt x="1104" y="132"/>
                  </a:lnTo>
                  <a:lnTo>
                    <a:pt x="1104" y="120"/>
                  </a:lnTo>
                  <a:lnTo>
                    <a:pt x="1092" y="109"/>
                  </a:lnTo>
                  <a:lnTo>
                    <a:pt x="1081" y="109"/>
                  </a:lnTo>
                  <a:lnTo>
                    <a:pt x="1081" y="96"/>
                  </a:lnTo>
                  <a:lnTo>
                    <a:pt x="1069" y="96"/>
                  </a:lnTo>
                  <a:lnTo>
                    <a:pt x="1056" y="96"/>
                  </a:lnTo>
                  <a:lnTo>
                    <a:pt x="1033" y="84"/>
                  </a:lnTo>
                  <a:lnTo>
                    <a:pt x="1021" y="73"/>
                  </a:lnTo>
                  <a:lnTo>
                    <a:pt x="1008" y="84"/>
                  </a:lnTo>
                  <a:lnTo>
                    <a:pt x="996" y="84"/>
                  </a:lnTo>
                  <a:lnTo>
                    <a:pt x="996" y="73"/>
                  </a:lnTo>
                  <a:lnTo>
                    <a:pt x="1008" y="61"/>
                  </a:lnTo>
                  <a:lnTo>
                    <a:pt x="1008" y="48"/>
                  </a:lnTo>
                  <a:lnTo>
                    <a:pt x="996" y="36"/>
                  </a:lnTo>
                  <a:lnTo>
                    <a:pt x="996" y="25"/>
                  </a:lnTo>
                  <a:lnTo>
                    <a:pt x="996" y="13"/>
                  </a:lnTo>
                  <a:lnTo>
                    <a:pt x="985" y="13"/>
                  </a:lnTo>
                  <a:lnTo>
                    <a:pt x="973" y="13"/>
                  </a:lnTo>
                  <a:lnTo>
                    <a:pt x="973" y="0"/>
                  </a:lnTo>
                  <a:lnTo>
                    <a:pt x="960" y="0"/>
                  </a:lnTo>
                  <a:lnTo>
                    <a:pt x="948" y="0"/>
                  </a:lnTo>
                  <a:lnTo>
                    <a:pt x="937" y="0"/>
                  </a:lnTo>
                  <a:lnTo>
                    <a:pt x="925" y="13"/>
                  </a:lnTo>
                  <a:lnTo>
                    <a:pt x="912" y="13"/>
                  </a:lnTo>
                  <a:lnTo>
                    <a:pt x="900" y="0"/>
                  </a:lnTo>
                  <a:lnTo>
                    <a:pt x="889" y="0"/>
                  </a:lnTo>
                  <a:lnTo>
                    <a:pt x="889" y="13"/>
                  </a:lnTo>
                  <a:lnTo>
                    <a:pt x="877" y="13"/>
                  </a:lnTo>
                  <a:lnTo>
                    <a:pt x="864" y="13"/>
                  </a:lnTo>
                  <a:lnTo>
                    <a:pt x="852" y="25"/>
                  </a:lnTo>
                  <a:lnTo>
                    <a:pt x="816" y="25"/>
                  </a:lnTo>
                  <a:lnTo>
                    <a:pt x="804" y="13"/>
                  </a:lnTo>
                  <a:lnTo>
                    <a:pt x="793" y="13"/>
                  </a:lnTo>
                  <a:lnTo>
                    <a:pt x="781" y="13"/>
                  </a:lnTo>
                  <a:lnTo>
                    <a:pt x="768" y="13"/>
                  </a:lnTo>
                  <a:lnTo>
                    <a:pt x="756" y="13"/>
                  </a:lnTo>
                  <a:lnTo>
                    <a:pt x="745" y="13"/>
                  </a:lnTo>
                  <a:lnTo>
                    <a:pt x="733" y="13"/>
                  </a:lnTo>
                  <a:lnTo>
                    <a:pt x="733" y="25"/>
                  </a:lnTo>
                  <a:lnTo>
                    <a:pt x="733" y="36"/>
                  </a:lnTo>
                  <a:lnTo>
                    <a:pt x="720" y="36"/>
                  </a:lnTo>
                  <a:lnTo>
                    <a:pt x="708" y="48"/>
                  </a:lnTo>
                  <a:lnTo>
                    <a:pt x="685" y="61"/>
                  </a:lnTo>
                  <a:lnTo>
                    <a:pt x="672" y="61"/>
                  </a:lnTo>
                  <a:lnTo>
                    <a:pt x="660" y="73"/>
                  </a:lnTo>
                  <a:lnTo>
                    <a:pt x="649" y="73"/>
                  </a:lnTo>
                  <a:lnTo>
                    <a:pt x="637" y="84"/>
                  </a:lnTo>
                  <a:lnTo>
                    <a:pt x="624" y="96"/>
                  </a:lnTo>
                  <a:lnTo>
                    <a:pt x="612" y="96"/>
                  </a:lnTo>
                  <a:lnTo>
                    <a:pt x="612" y="84"/>
                  </a:lnTo>
                  <a:lnTo>
                    <a:pt x="601" y="84"/>
                  </a:lnTo>
                  <a:lnTo>
                    <a:pt x="589" y="96"/>
                  </a:lnTo>
                  <a:lnTo>
                    <a:pt x="589" y="84"/>
                  </a:lnTo>
                  <a:lnTo>
                    <a:pt x="576" y="84"/>
                  </a:lnTo>
                  <a:lnTo>
                    <a:pt x="564" y="84"/>
                  </a:lnTo>
                  <a:lnTo>
                    <a:pt x="564" y="73"/>
                  </a:lnTo>
                  <a:lnTo>
                    <a:pt x="553" y="73"/>
                  </a:lnTo>
                  <a:lnTo>
                    <a:pt x="541" y="61"/>
                  </a:lnTo>
                  <a:lnTo>
                    <a:pt x="541" y="73"/>
                  </a:lnTo>
                  <a:lnTo>
                    <a:pt x="528" y="73"/>
                  </a:lnTo>
                  <a:lnTo>
                    <a:pt x="516" y="73"/>
                  </a:lnTo>
                  <a:lnTo>
                    <a:pt x="505" y="73"/>
                  </a:lnTo>
                  <a:lnTo>
                    <a:pt x="493" y="61"/>
                  </a:lnTo>
                  <a:lnTo>
                    <a:pt x="493" y="73"/>
                  </a:lnTo>
                  <a:lnTo>
                    <a:pt x="480" y="73"/>
                  </a:lnTo>
                  <a:lnTo>
                    <a:pt x="480" y="84"/>
                  </a:lnTo>
                  <a:lnTo>
                    <a:pt x="468" y="84"/>
                  </a:lnTo>
                  <a:lnTo>
                    <a:pt x="468" y="73"/>
                  </a:lnTo>
                  <a:lnTo>
                    <a:pt x="457" y="73"/>
                  </a:lnTo>
                  <a:lnTo>
                    <a:pt x="445" y="84"/>
                  </a:lnTo>
                  <a:lnTo>
                    <a:pt x="420" y="84"/>
                  </a:lnTo>
                  <a:lnTo>
                    <a:pt x="409" y="84"/>
                  </a:lnTo>
                  <a:lnTo>
                    <a:pt x="409" y="96"/>
                  </a:lnTo>
                  <a:lnTo>
                    <a:pt x="397" y="109"/>
                  </a:lnTo>
                  <a:lnTo>
                    <a:pt x="384" y="120"/>
                  </a:lnTo>
                  <a:lnTo>
                    <a:pt x="361" y="120"/>
                  </a:lnTo>
                  <a:lnTo>
                    <a:pt x="349" y="109"/>
                  </a:lnTo>
                  <a:lnTo>
                    <a:pt x="336" y="109"/>
                  </a:lnTo>
                  <a:lnTo>
                    <a:pt x="324" y="109"/>
                  </a:lnTo>
                  <a:lnTo>
                    <a:pt x="313" y="109"/>
                  </a:lnTo>
                  <a:lnTo>
                    <a:pt x="301" y="96"/>
                  </a:lnTo>
                  <a:lnTo>
                    <a:pt x="301" y="109"/>
                  </a:lnTo>
                  <a:lnTo>
                    <a:pt x="288" y="109"/>
                  </a:lnTo>
                  <a:lnTo>
                    <a:pt x="301" y="120"/>
                  </a:lnTo>
                  <a:lnTo>
                    <a:pt x="288" y="120"/>
                  </a:lnTo>
                  <a:lnTo>
                    <a:pt x="301" y="120"/>
                  </a:lnTo>
                  <a:lnTo>
                    <a:pt x="288" y="120"/>
                  </a:lnTo>
                  <a:lnTo>
                    <a:pt x="288" y="132"/>
                  </a:lnTo>
                  <a:lnTo>
                    <a:pt x="301" y="132"/>
                  </a:lnTo>
                  <a:lnTo>
                    <a:pt x="288" y="144"/>
                  </a:lnTo>
                  <a:lnTo>
                    <a:pt x="301" y="144"/>
                  </a:lnTo>
                  <a:lnTo>
                    <a:pt x="288" y="144"/>
                  </a:lnTo>
                  <a:lnTo>
                    <a:pt x="288" y="157"/>
                  </a:lnTo>
                  <a:lnTo>
                    <a:pt x="301" y="157"/>
                  </a:lnTo>
                  <a:lnTo>
                    <a:pt x="288" y="157"/>
                  </a:lnTo>
                  <a:lnTo>
                    <a:pt x="301" y="157"/>
                  </a:lnTo>
                  <a:lnTo>
                    <a:pt x="288" y="157"/>
                  </a:lnTo>
                  <a:lnTo>
                    <a:pt x="301" y="168"/>
                  </a:lnTo>
                  <a:lnTo>
                    <a:pt x="288" y="168"/>
                  </a:lnTo>
                  <a:lnTo>
                    <a:pt x="288" y="180"/>
                  </a:lnTo>
                  <a:lnTo>
                    <a:pt x="301" y="180"/>
                  </a:lnTo>
                  <a:lnTo>
                    <a:pt x="288" y="180"/>
                  </a:lnTo>
                  <a:lnTo>
                    <a:pt x="301" y="192"/>
                  </a:lnTo>
                  <a:lnTo>
                    <a:pt x="288" y="192"/>
                  </a:lnTo>
                  <a:lnTo>
                    <a:pt x="301" y="192"/>
                  </a:lnTo>
                  <a:lnTo>
                    <a:pt x="301" y="205"/>
                  </a:lnTo>
                  <a:lnTo>
                    <a:pt x="288" y="205"/>
                  </a:lnTo>
                  <a:lnTo>
                    <a:pt x="301" y="205"/>
                  </a:lnTo>
                  <a:lnTo>
                    <a:pt x="288" y="205"/>
                  </a:lnTo>
                  <a:lnTo>
                    <a:pt x="301" y="205"/>
                  </a:lnTo>
                  <a:lnTo>
                    <a:pt x="288" y="216"/>
                  </a:lnTo>
                  <a:lnTo>
                    <a:pt x="288" y="228"/>
                  </a:lnTo>
                  <a:lnTo>
                    <a:pt x="288" y="240"/>
                  </a:lnTo>
                  <a:lnTo>
                    <a:pt x="276" y="253"/>
                  </a:lnTo>
                  <a:lnTo>
                    <a:pt x="288" y="253"/>
                  </a:lnTo>
                  <a:lnTo>
                    <a:pt x="288" y="264"/>
                  </a:lnTo>
                  <a:lnTo>
                    <a:pt x="288" y="276"/>
                  </a:lnTo>
                  <a:lnTo>
                    <a:pt x="288" y="287"/>
                  </a:lnTo>
                  <a:lnTo>
                    <a:pt x="288" y="301"/>
                  </a:lnTo>
                  <a:lnTo>
                    <a:pt x="276" y="301"/>
                  </a:lnTo>
                  <a:lnTo>
                    <a:pt x="276" y="312"/>
                  </a:lnTo>
                  <a:lnTo>
                    <a:pt x="265" y="312"/>
                  </a:lnTo>
                  <a:lnTo>
                    <a:pt x="265" y="324"/>
                  </a:lnTo>
                  <a:lnTo>
                    <a:pt x="265" y="312"/>
                  </a:lnTo>
                  <a:lnTo>
                    <a:pt x="265" y="324"/>
                  </a:lnTo>
                  <a:lnTo>
                    <a:pt x="265" y="312"/>
                  </a:lnTo>
                  <a:lnTo>
                    <a:pt x="265" y="324"/>
                  </a:lnTo>
                  <a:lnTo>
                    <a:pt x="253" y="324"/>
                  </a:lnTo>
                  <a:lnTo>
                    <a:pt x="240" y="312"/>
                  </a:lnTo>
                  <a:lnTo>
                    <a:pt x="240" y="324"/>
                  </a:lnTo>
                  <a:lnTo>
                    <a:pt x="228" y="324"/>
                  </a:lnTo>
                  <a:lnTo>
                    <a:pt x="240" y="324"/>
                  </a:lnTo>
                  <a:lnTo>
                    <a:pt x="228" y="324"/>
                  </a:lnTo>
                  <a:lnTo>
                    <a:pt x="240" y="324"/>
                  </a:lnTo>
                  <a:lnTo>
                    <a:pt x="228" y="324"/>
                  </a:lnTo>
                  <a:lnTo>
                    <a:pt x="228" y="335"/>
                  </a:lnTo>
                  <a:lnTo>
                    <a:pt x="217" y="335"/>
                  </a:lnTo>
                  <a:lnTo>
                    <a:pt x="228" y="335"/>
                  </a:lnTo>
                  <a:lnTo>
                    <a:pt x="217" y="335"/>
                  </a:lnTo>
                  <a:lnTo>
                    <a:pt x="217" y="349"/>
                  </a:lnTo>
                  <a:lnTo>
                    <a:pt x="205" y="349"/>
                  </a:lnTo>
                  <a:lnTo>
                    <a:pt x="192" y="360"/>
                  </a:lnTo>
                  <a:lnTo>
                    <a:pt x="180" y="360"/>
                  </a:lnTo>
                  <a:lnTo>
                    <a:pt x="192" y="360"/>
                  </a:lnTo>
                  <a:lnTo>
                    <a:pt x="180" y="360"/>
                  </a:lnTo>
                  <a:lnTo>
                    <a:pt x="180" y="372"/>
                  </a:lnTo>
                  <a:lnTo>
                    <a:pt x="169" y="372"/>
                  </a:lnTo>
                  <a:lnTo>
                    <a:pt x="180" y="372"/>
                  </a:lnTo>
                  <a:lnTo>
                    <a:pt x="169" y="372"/>
                  </a:lnTo>
                  <a:lnTo>
                    <a:pt x="157" y="372"/>
                  </a:lnTo>
                  <a:lnTo>
                    <a:pt x="144" y="372"/>
                  </a:lnTo>
                  <a:lnTo>
                    <a:pt x="144" y="383"/>
                  </a:lnTo>
                  <a:lnTo>
                    <a:pt x="132" y="372"/>
                  </a:lnTo>
                  <a:lnTo>
                    <a:pt x="132" y="383"/>
                  </a:lnTo>
                  <a:lnTo>
                    <a:pt x="121" y="383"/>
                  </a:lnTo>
                  <a:lnTo>
                    <a:pt x="121" y="397"/>
                  </a:lnTo>
                  <a:lnTo>
                    <a:pt x="121" y="383"/>
                  </a:lnTo>
                  <a:lnTo>
                    <a:pt x="121" y="397"/>
                  </a:lnTo>
                  <a:lnTo>
                    <a:pt x="121" y="383"/>
                  </a:lnTo>
                  <a:lnTo>
                    <a:pt x="121" y="397"/>
                  </a:lnTo>
                  <a:lnTo>
                    <a:pt x="109" y="397"/>
                  </a:lnTo>
                  <a:lnTo>
                    <a:pt x="96" y="397"/>
                  </a:lnTo>
                  <a:lnTo>
                    <a:pt x="109" y="408"/>
                  </a:lnTo>
                  <a:lnTo>
                    <a:pt x="96" y="408"/>
                  </a:lnTo>
                  <a:lnTo>
                    <a:pt x="84" y="420"/>
                  </a:lnTo>
                  <a:lnTo>
                    <a:pt x="84" y="408"/>
                  </a:lnTo>
                  <a:lnTo>
                    <a:pt x="84" y="420"/>
                  </a:lnTo>
                  <a:lnTo>
                    <a:pt x="73" y="420"/>
                  </a:lnTo>
                  <a:lnTo>
                    <a:pt x="84" y="420"/>
                  </a:lnTo>
                  <a:lnTo>
                    <a:pt x="73" y="420"/>
                  </a:lnTo>
                  <a:lnTo>
                    <a:pt x="73" y="431"/>
                  </a:lnTo>
                  <a:lnTo>
                    <a:pt x="73" y="420"/>
                  </a:lnTo>
                  <a:lnTo>
                    <a:pt x="61" y="420"/>
                  </a:lnTo>
                  <a:lnTo>
                    <a:pt x="73" y="420"/>
                  </a:lnTo>
                  <a:lnTo>
                    <a:pt x="61" y="420"/>
                  </a:lnTo>
                  <a:lnTo>
                    <a:pt x="61" y="431"/>
                  </a:lnTo>
                  <a:lnTo>
                    <a:pt x="48" y="431"/>
                  </a:lnTo>
                  <a:lnTo>
                    <a:pt x="48" y="445"/>
                  </a:lnTo>
                  <a:lnTo>
                    <a:pt x="36" y="445"/>
                  </a:lnTo>
                  <a:lnTo>
                    <a:pt x="0" y="445"/>
                  </a:lnTo>
                  <a:lnTo>
                    <a:pt x="0" y="504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0" name="Freeform 225"/>
            <p:cNvSpPr>
              <a:spLocks/>
            </p:cNvSpPr>
            <p:nvPr/>
          </p:nvSpPr>
          <p:spPr bwMode="auto">
            <a:xfrm>
              <a:off x="2920" y="1732"/>
              <a:ext cx="715" cy="631"/>
            </a:xfrm>
            <a:custGeom>
              <a:avLst/>
              <a:gdLst>
                <a:gd name="T0" fmla="*/ 81 w 1492"/>
                <a:gd name="T1" fmla="*/ 327 h 1272"/>
                <a:gd name="T2" fmla="*/ 161 w 1492"/>
                <a:gd name="T3" fmla="*/ 518 h 1272"/>
                <a:gd name="T4" fmla="*/ 144 w 1492"/>
                <a:gd name="T5" fmla="*/ 554 h 1272"/>
                <a:gd name="T6" fmla="*/ 161 w 1492"/>
                <a:gd name="T7" fmla="*/ 583 h 1272"/>
                <a:gd name="T8" fmla="*/ 201 w 1492"/>
                <a:gd name="T9" fmla="*/ 631 h 1272"/>
                <a:gd name="T10" fmla="*/ 236 w 1492"/>
                <a:gd name="T11" fmla="*/ 631 h 1272"/>
                <a:gd name="T12" fmla="*/ 311 w 1492"/>
                <a:gd name="T13" fmla="*/ 631 h 1272"/>
                <a:gd name="T14" fmla="*/ 535 w 1492"/>
                <a:gd name="T15" fmla="*/ 602 h 1272"/>
                <a:gd name="T16" fmla="*/ 604 w 1492"/>
                <a:gd name="T17" fmla="*/ 464 h 1272"/>
                <a:gd name="T18" fmla="*/ 552 w 1492"/>
                <a:gd name="T19" fmla="*/ 357 h 1272"/>
                <a:gd name="T20" fmla="*/ 564 w 1492"/>
                <a:gd name="T21" fmla="*/ 304 h 1272"/>
                <a:gd name="T22" fmla="*/ 715 w 1492"/>
                <a:gd name="T23" fmla="*/ 280 h 1272"/>
                <a:gd name="T24" fmla="*/ 703 w 1492"/>
                <a:gd name="T25" fmla="*/ 137 h 1272"/>
                <a:gd name="T26" fmla="*/ 692 w 1492"/>
                <a:gd name="T27" fmla="*/ 126 h 1272"/>
                <a:gd name="T28" fmla="*/ 674 w 1492"/>
                <a:gd name="T29" fmla="*/ 119 h 1272"/>
                <a:gd name="T30" fmla="*/ 657 w 1492"/>
                <a:gd name="T31" fmla="*/ 107 h 1272"/>
                <a:gd name="T32" fmla="*/ 639 w 1492"/>
                <a:gd name="T33" fmla="*/ 113 h 1272"/>
                <a:gd name="T34" fmla="*/ 627 w 1492"/>
                <a:gd name="T35" fmla="*/ 107 h 1272"/>
                <a:gd name="T36" fmla="*/ 592 w 1492"/>
                <a:gd name="T37" fmla="*/ 107 h 1272"/>
                <a:gd name="T38" fmla="*/ 569 w 1492"/>
                <a:gd name="T39" fmla="*/ 102 h 1272"/>
                <a:gd name="T40" fmla="*/ 546 w 1492"/>
                <a:gd name="T41" fmla="*/ 89 h 1272"/>
                <a:gd name="T42" fmla="*/ 529 w 1492"/>
                <a:gd name="T43" fmla="*/ 65 h 1272"/>
                <a:gd name="T44" fmla="*/ 512 w 1492"/>
                <a:gd name="T45" fmla="*/ 48 h 1272"/>
                <a:gd name="T46" fmla="*/ 477 w 1492"/>
                <a:gd name="T47" fmla="*/ 42 h 1272"/>
                <a:gd name="T48" fmla="*/ 477 w 1492"/>
                <a:gd name="T49" fmla="*/ 12 h 1272"/>
                <a:gd name="T50" fmla="*/ 460 w 1492"/>
                <a:gd name="T51" fmla="*/ 0 h 1272"/>
                <a:gd name="T52" fmla="*/ 431 w 1492"/>
                <a:gd name="T53" fmla="*/ 0 h 1272"/>
                <a:gd name="T54" fmla="*/ 408 w 1492"/>
                <a:gd name="T55" fmla="*/ 12 h 1272"/>
                <a:gd name="T56" fmla="*/ 368 w 1492"/>
                <a:gd name="T57" fmla="*/ 6 h 1272"/>
                <a:gd name="T58" fmla="*/ 351 w 1492"/>
                <a:gd name="T59" fmla="*/ 18 h 1272"/>
                <a:gd name="T60" fmla="*/ 316 w 1492"/>
                <a:gd name="T61" fmla="*/ 36 h 1272"/>
                <a:gd name="T62" fmla="*/ 293 w 1492"/>
                <a:gd name="T63" fmla="*/ 42 h 1272"/>
                <a:gd name="T64" fmla="*/ 270 w 1492"/>
                <a:gd name="T65" fmla="*/ 42 h 1272"/>
                <a:gd name="T66" fmla="*/ 253 w 1492"/>
                <a:gd name="T67" fmla="*/ 36 h 1272"/>
                <a:gd name="T68" fmla="*/ 230 w 1492"/>
                <a:gd name="T69" fmla="*/ 36 h 1272"/>
                <a:gd name="T70" fmla="*/ 213 w 1492"/>
                <a:gd name="T71" fmla="*/ 42 h 1272"/>
                <a:gd name="T72" fmla="*/ 184 w 1492"/>
                <a:gd name="T73" fmla="*/ 60 h 1272"/>
                <a:gd name="T74" fmla="*/ 150 w 1492"/>
                <a:gd name="T75" fmla="*/ 54 h 1272"/>
                <a:gd name="T76" fmla="*/ 138 w 1492"/>
                <a:gd name="T77" fmla="*/ 60 h 1272"/>
                <a:gd name="T78" fmla="*/ 138 w 1492"/>
                <a:gd name="T79" fmla="*/ 71 h 1272"/>
                <a:gd name="T80" fmla="*/ 138 w 1492"/>
                <a:gd name="T81" fmla="*/ 78 h 1272"/>
                <a:gd name="T82" fmla="*/ 138 w 1492"/>
                <a:gd name="T83" fmla="*/ 89 h 1272"/>
                <a:gd name="T84" fmla="*/ 144 w 1492"/>
                <a:gd name="T85" fmla="*/ 95 h 1272"/>
                <a:gd name="T86" fmla="*/ 144 w 1492"/>
                <a:gd name="T87" fmla="*/ 102 h 1272"/>
                <a:gd name="T88" fmla="*/ 138 w 1492"/>
                <a:gd name="T89" fmla="*/ 126 h 1272"/>
                <a:gd name="T90" fmla="*/ 132 w 1492"/>
                <a:gd name="T91" fmla="*/ 149 h 1272"/>
                <a:gd name="T92" fmla="*/ 127 w 1492"/>
                <a:gd name="T93" fmla="*/ 161 h 1272"/>
                <a:gd name="T94" fmla="*/ 115 w 1492"/>
                <a:gd name="T95" fmla="*/ 161 h 1272"/>
                <a:gd name="T96" fmla="*/ 109 w 1492"/>
                <a:gd name="T97" fmla="*/ 161 h 1272"/>
                <a:gd name="T98" fmla="*/ 104 w 1492"/>
                <a:gd name="T99" fmla="*/ 173 h 1272"/>
                <a:gd name="T100" fmla="*/ 86 w 1492"/>
                <a:gd name="T101" fmla="*/ 179 h 1272"/>
                <a:gd name="T102" fmla="*/ 75 w 1492"/>
                <a:gd name="T103" fmla="*/ 185 h 1272"/>
                <a:gd name="T104" fmla="*/ 58 w 1492"/>
                <a:gd name="T105" fmla="*/ 190 h 1272"/>
                <a:gd name="T106" fmla="*/ 58 w 1492"/>
                <a:gd name="T107" fmla="*/ 197 h 1272"/>
                <a:gd name="T108" fmla="*/ 40 w 1492"/>
                <a:gd name="T109" fmla="*/ 208 h 1272"/>
                <a:gd name="T110" fmla="*/ 35 w 1492"/>
                <a:gd name="T111" fmla="*/ 208 h 1272"/>
                <a:gd name="T112" fmla="*/ 29 w 1492"/>
                <a:gd name="T113" fmla="*/ 208 h 1272"/>
                <a:gd name="T114" fmla="*/ 0 w 1492"/>
                <a:gd name="T115" fmla="*/ 221 h 127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492"/>
                <a:gd name="T175" fmla="*/ 0 h 1272"/>
                <a:gd name="T176" fmla="*/ 1492 w 1492"/>
                <a:gd name="T177" fmla="*/ 1272 h 127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492" h="1272">
                  <a:moveTo>
                    <a:pt x="0" y="504"/>
                  </a:moveTo>
                  <a:lnTo>
                    <a:pt x="73" y="504"/>
                  </a:lnTo>
                  <a:lnTo>
                    <a:pt x="73" y="612"/>
                  </a:lnTo>
                  <a:lnTo>
                    <a:pt x="169" y="612"/>
                  </a:lnTo>
                  <a:lnTo>
                    <a:pt x="169" y="660"/>
                  </a:lnTo>
                  <a:lnTo>
                    <a:pt x="265" y="660"/>
                  </a:lnTo>
                  <a:lnTo>
                    <a:pt x="265" y="708"/>
                  </a:lnTo>
                  <a:lnTo>
                    <a:pt x="361" y="708"/>
                  </a:lnTo>
                  <a:lnTo>
                    <a:pt x="361" y="1044"/>
                  </a:lnTo>
                  <a:lnTo>
                    <a:pt x="336" y="1044"/>
                  </a:lnTo>
                  <a:lnTo>
                    <a:pt x="336" y="1055"/>
                  </a:lnTo>
                  <a:lnTo>
                    <a:pt x="324" y="1055"/>
                  </a:lnTo>
                  <a:lnTo>
                    <a:pt x="324" y="1069"/>
                  </a:lnTo>
                  <a:lnTo>
                    <a:pt x="324" y="1117"/>
                  </a:lnTo>
                  <a:lnTo>
                    <a:pt x="301" y="1117"/>
                  </a:lnTo>
                  <a:lnTo>
                    <a:pt x="301" y="1140"/>
                  </a:lnTo>
                  <a:lnTo>
                    <a:pt x="301" y="1151"/>
                  </a:lnTo>
                  <a:lnTo>
                    <a:pt x="324" y="1151"/>
                  </a:lnTo>
                  <a:lnTo>
                    <a:pt x="336" y="1151"/>
                  </a:lnTo>
                  <a:lnTo>
                    <a:pt x="336" y="1176"/>
                  </a:lnTo>
                  <a:lnTo>
                    <a:pt x="361" y="1176"/>
                  </a:lnTo>
                  <a:lnTo>
                    <a:pt x="361" y="1272"/>
                  </a:lnTo>
                  <a:lnTo>
                    <a:pt x="372" y="1272"/>
                  </a:lnTo>
                  <a:lnTo>
                    <a:pt x="409" y="1272"/>
                  </a:lnTo>
                  <a:lnTo>
                    <a:pt x="420" y="1272"/>
                  </a:lnTo>
                  <a:lnTo>
                    <a:pt x="432" y="1272"/>
                  </a:lnTo>
                  <a:lnTo>
                    <a:pt x="445" y="1272"/>
                  </a:lnTo>
                  <a:lnTo>
                    <a:pt x="457" y="1272"/>
                  </a:lnTo>
                  <a:lnTo>
                    <a:pt x="480" y="1272"/>
                  </a:lnTo>
                  <a:lnTo>
                    <a:pt x="493" y="1272"/>
                  </a:lnTo>
                  <a:lnTo>
                    <a:pt x="541" y="1272"/>
                  </a:lnTo>
                  <a:lnTo>
                    <a:pt x="553" y="1272"/>
                  </a:lnTo>
                  <a:lnTo>
                    <a:pt x="564" y="1272"/>
                  </a:lnTo>
                  <a:lnTo>
                    <a:pt x="637" y="1272"/>
                  </a:lnTo>
                  <a:lnTo>
                    <a:pt x="649" y="1272"/>
                  </a:lnTo>
                  <a:lnTo>
                    <a:pt x="649" y="1199"/>
                  </a:lnTo>
                  <a:lnTo>
                    <a:pt x="672" y="1199"/>
                  </a:lnTo>
                  <a:lnTo>
                    <a:pt x="948" y="1199"/>
                  </a:lnTo>
                  <a:lnTo>
                    <a:pt x="1033" y="1199"/>
                  </a:lnTo>
                  <a:lnTo>
                    <a:pt x="1117" y="1213"/>
                  </a:lnTo>
                  <a:lnTo>
                    <a:pt x="1188" y="1213"/>
                  </a:lnTo>
                  <a:lnTo>
                    <a:pt x="1236" y="1213"/>
                  </a:lnTo>
                  <a:lnTo>
                    <a:pt x="1236" y="1103"/>
                  </a:lnTo>
                  <a:lnTo>
                    <a:pt x="1261" y="1103"/>
                  </a:lnTo>
                  <a:lnTo>
                    <a:pt x="1261" y="936"/>
                  </a:lnTo>
                  <a:lnTo>
                    <a:pt x="1261" y="925"/>
                  </a:lnTo>
                  <a:lnTo>
                    <a:pt x="1261" y="804"/>
                  </a:lnTo>
                  <a:lnTo>
                    <a:pt x="1152" y="804"/>
                  </a:lnTo>
                  <a:lnTo>
                    <a:pt x="1152" y="733"/>
                  </a:lnTo>
                  <a:lnTo>
                    <a:pt x="1152" y="719"/>
                  </a:lnTo>
                  <a:lnTo>
                    <a:pt x="1152" y="708"/>
                  </a:lnTo>
                  <a:lnTo>
                    <a:pt x="1177" y="708"/>
                  </a:lnTo>
                  <a:lnTo>
                    <a:pt x="1177" y="648"/>
                  </a:lnTo>
                  <a:lnTo>
                    <a:pt x="1177" y="637"/>
                  </a:lnTo>
                  <a:lnTo>
                    <a:pt x="1177" y="612"/>
                  </a:lnTo>
                  <a:lnTo>
                    <a:pt x="1273" y="612"/>
                  </a:lnTo>
                  <a:lnTo>
                    <a:pt x="1273" y="564"/>
                  </a:lnTo>
                  <a:lnTo>
                    <a:pt x="1371" y="564"/>
                  </a:lnTo>
                  <a:lnTo>
                    <a:pt x="1478" y="564"/>
                  </a:lnTo>
                  <a:lnTo>
                    <a:pt x="1492" y="564"/>
                  </a:lnTo>
                  <a:lnTo>
                    <a:pt x="1492" y="312"/>
                  </a:lnTo>
                  <a:lnTo>
                    <a:pt x="1492" y="253"/>
                  </a:lnTo>
                  <a:lnTo>
                    <a:pt x="1478" y="253"/>
                  </a:lnTo>
                  <a:lnTo>
                    <a:pt x="1478" y="264"/>
                  </a:lnTo>
                  <a:lnTo>
                    <a:pt x="1467" y="276"/>
                  </a:lnTo>
                  <a:lnTo>
                    <a:pt x="1467" y="264"/>
                  </a:lnTo>
                  <a:lnTo>
                    <a:pt x="1455" y="253"/>
                  </a:lnTo>
                  <a:lnTo>
                    <a:pt x="1455" y="264"/>
                  </a:lnTo>
                  <a:lnTo>
                    <a:pt x="1444" y="264"/>
                  </a:lnTo>
                  <a:lnTo>
                    <a:pt x="1444" y="253"/>
                  </a:lnTo>
                  <a:lnTo>
                    <a:pt x="1430" y="240"/>
                  </a:lnTo>
                  <a:lnTo>
                    <a:pt x="1419" y="240"/>
                  </a:lnTo>
                  <a:lnTo>
                    <a:pt x="1419" y="253"/>
                  </a:lnTo>
                  <a:lnTo>
                    <a:pt x="1407" y="253"/>
                  </a:lnTo>
                  <a:lnTo>
                    <a:pt x="1407" y="240"/>
                  </a:lnTo>
                  <a:lnTo>
                    <a:pt x="1407" y="228"/>
                  </a:lnTo>
                  <a:lnTo>
                    <a:pt x="1396" y="228"/>
                  </a:lnTo>
                  <a:lnTo>
                    <a:pt x="1396" y="216"/>
                  </a:lnTo>
                  <a:lnTo>
                    <a:pt x="1382" y="216"/>
                  </a:lnTo>
                  <a:lnTo>
                    <a:pt x="1371" y="216"/>
                  </a:lnTo>
                  <a:lnTo>
                    <a:pt x="1371" y="228"/>
                  </a:lnTo>
                  <a:lnTo>
                    <a:pt x="1359" y="240"/>
                  </a:lnTo>
                  <a:lnTo>
                    <a:pt x="1359" y="228"/>
                  </a:lnTo>
                  <a:lnTo>
                    <a:pt x="1348" y="228"/>
                  </a:lnTo>
                  <a:lnTo>
                    <a:pt x="1334" y="228"/>
                  </a:lnTo>
                  <a:lnTo>
                    <a:pt x="1334" y="216"/>
                  </a:lnTo>
                  <a:lnTo>
                    <a:pt x="1321" y="216"/>
                  </a:lnTo>
                  <a:lnTo>
                    <a:pt x="1321" y="205"/>
                  </a:lnTo>
                  <a:lnTo>
                    <a:pt x="1321" y="216"/>
                  </a:lnTo>
                  <a:lnTo>
                    <a:pt x="1309" y="216"/>
                  </a:lnTo>
                  <a:lnTo>
                    <a:pt x="1284" y="228"/>
                  </a:lnTo>
                  <a:lnTo>
                    <a:pt x="1284" y="216"/>
                  </a:lnTo>
                  <a:lnTo>
                    <a:pt x="1273" y="216"/>
                  </a:lnTo>
                  <a:lnTo>
                    <a:pt x="1261" y="205"/>
                  </a:lnTo>
                  <a:lnTo>
                    <a:pt x="1236" y="216"/>
                  </a:lnTo>
                  <a:lnTo>
                    <a:pt x="1225" y="205"/>
                  </a:lnTo>
                  <a:lnTo>
                    <a:pt x="1213" y="216"/>
                  </a:lnTo>
                  <a:lnTo>
                    <a:pt x="1200" y="205"/>
                  </a:lnTo>
                  <a:lnTo>
                    <a:pt x="1200" y="192"/>
                  </a:lnTo>
                  <a:lnTo>
                    <a:pt x="1188" y="205"/>
                  </a:lnTo>
                  <a:lnTo>
                    <a:pt x="1177" y="192"/>
                  </a:lnTo>
                  <a:lnTo>
                    <a:pt x="1177" y="180"/>
                  </a:lnTo>
                  <a:lnTo>
                    <a:pt x="1165" y="180"/>
                  </a:lnTo>
                  <a:lnTo>
                    <a:pt x="1152" y="180"/>
                  </a:lnTo>
                  <a:lnTo>
                    <a:pt x="1140" y="180"/>
                  </a:lnTo>
                  <a:lnTo>
                    <a:pt x="1129" y="180"/>
                  </a:lnTo>
                  <a:lnTo>
                    <a:pt x="1117" y="168"/>
                  </a:lnTo>
                  <a:lnTo>
                    <a:pt x="1117" y="157"/>
                  </a:lnTo>
                  <a:lnTo>
                    <a:pt x="1117" y="144"/>
                  </a:lnTo>
                  <a:lnTo>
                    <a:pt x="1104" y="132"/>
                  </a:lnTo>
                  <a:lnTo>
                    <a:pt x="1104" y="120"/>
                  </a:lnTo>
                  <a:lnTo>
                    <a:pt x="1092" y="109"/>
                  </a:lnTo>
                  <a:lnTo>
                    <a:pt x="1081" y="109"/>
                  </a:lnTo>
                  <a:lnTo>
                    <a:pt x="1081" y="96"/>
                  </a:lnTo>
                  <a:lnTo>
                    <a:pt x="1069" y="96"/>
                  </a:lnTo>
                  <a:lnTo>
                    <a:pt x="1056" y="96"/>
                  </a:lnTo>
                  <a:lnTo>
                    <a:pt x="1033" y="84"/>
                  </a:lnTo>
                  <a:lnTo>
                    <a:pt x="1021" y="73"/>
                  </a:lnTo>
                  <a:lnTo>
                    <a:pt x="1008" y="84"/>
                  </a:lnTo>
                  <a:lnTo>
                    <a:pt x="996" y="84"/>
                  </a:lnTo>
                  <a:lnTo>
                    <a:pt x="996" y="73"/>
                  </a:lnTo>
                  <a:lnTo>
                    <a:pt x="1008" y="61"/>
                  </a:lnTo>
                  <a:lnTo>
                    <a:pt x="1008" y="48"/>
                  </a:lnTo>
                  <a:lnTo>
                    <a:pt x="996" y="36"/>
                  </a:lnTo>
                  <a:lnTo>
                    <a:pt x="996" y="25"/>
                  </a:lnTo>
                  <a:lnTo>
                    <a:pt x="996" y="13"/>
                  </a:lnTo>
                  <a:lnTo>
                    <a:pt x="985" y="13"/>
                  </a:lnTo>
                  <a:lnTo>
                    <a:pt x="973" y="13"/>
                  </a:lnTo>
                  <a:lnTo>
                    <a:pt x="973" y="0"/>
                  </a:lnTo>
                  <a:lnTo>
                    <a:pt x="960" y="0"/>
                  </a:lnTo>
                  <a:lnTo>
                    <a:pt x="948" y="0"/>
                  </a:lnTo>
                  <a:lnTo>
                    <a:pt x="937" y="0"/>
                  </a:lnTo>
                  <a:lnTo>
                    <a:pt x="925" y="13"/>
                  </a:lnTo>
                  <a:lnTo>
                    <a:pt x="912" y="13"/>
                  </a:lnTo>
                  <a:lnTo>
                    <a:pt x="900" y="0"/>
                  </a:lnTo>
                  <a:lnTo>
                    <a:pt x="889" y="0"/>
                  </a:lnTo>
                  <a:lnTo>
                    <a:pt x="889" y="13"/>
                  </a:lnTo>
                  <a:lnTo>
                    <a:pt x="877" y="13"/>
                  </a:lnTo>
                  <a:lnTo>
                    <a:pt x="864" y="13"/>
                  </a:lnTo>
                  <a:lnTo>
                    <a:pt x="852" y="25"/>
                  </a:lnTo>
                  <a:lnTo>
                    <a:pt x="816" y="25"/>
                  </a:lnTo>
                  <a:lnTo>
                    <a:pt x="804" y="13"/>
                  </a:lnTo>
                  <a:lnTo>
                    <a:pt x="793" y="13"/>
                  </a:lnTo>
                  <a:lnTo>
                    <a:pt x="781" y="13"/>
                  </a:lnTo>
                  <a:lnTo>
                    <a:pt x="768" y="13"/>
                  </a:lnTo>
                  <a:lnTo>
                    <a:pt x="756" y="13"/>
                  </a:lnTo>
                  <a:lnTo>
                    <a:pt x="745" y="13"/>
                  </a:lnTo>
                  <a:lnTo>
                    <a:pt x="733" y="13"/>
                  </a:lnTo>
                  <a:lnTo>
                    <a:pt x="733" y="25"/>
                  </a:lnTo>
                  <a:lnTo>
                    <a:pt x="733" y="36"/>
                  </a:lnTo>
                  <a:lnTo>
                    <a:pt x="720" y="36"/>
                  </a:lnTo>
                  <a:lnTo>
                    <a:pt x="708" y="48"/>
                  </a:lnTo>
                  <a:lnTo>
                    <a:pt x="685" y="61"/>
                  </a:lnTo>
                  <a:lnTo>
                    <a:pt x="672" y="61"/>
                  </a:lnTo>
                  <a:lnTo>
                    <a:pt x="660" y="73"/>
                  </a:lnTo>
                  <a:lnTo>
                    <a:pt x="649" y="73"/>
                  </a:lnTo>
                  <a:lnTo>
                    <a:pt x="637" y="84"/>
                  </a:lnTo>
                  <a:lnTo>
                    <a:pt x="624" y="96"/>
                  </a:lnTo>
                  <a:lnTo>
                    <a:pt x="612" y="96"/>
                  </a:lnTo>
                  <a:lnTo>
                    <a:pt x="612" y="84"/>
                  </a:lnTo>
                  <a:lnTo>
                    <a:pt x="601" y="84"/>
                  </a:lnTo>
                  <a:lnTo>
                    <a:pt x="589" y="96"/>
                  </a:lnTo>
                  <a:lnTo>
                    <a:pt x="589" y="84"/>
                  </a:lnTo>
                  <a:lnTo>
                    <a:pt x="576" y="84"/>
                  </a:lnTo>
                  <a:lnTo>
                    <a:pt x="564" y="84"/>
                  </a:lnTo>
                  <a:lnTo>
                    <a:pt x="564" y="73"/>
                  </a:lnTo>
                  <a:lnTo>
                    <a:pt x="553" y="73"/>
                  </a:lnTo>
                  <a:lnTo>
                    <a:pt x="541" y="61"/>
                  </a:lnTo>
                  <a:lnTo>
                    <a:pt x="541" y="73"/>
                  </a:lnTo>
                  <a:lnTo>
                    <a:pt x="528" y="73"/>
                  </a:lnTo>
                  <a:lnTo>
                    <a:pt x="516" y="73"/>
                  </a:lnTo>
                  <a:lnTo>
                    <a:pt x="505" y="73"/>
                  </a:lnTo>
                  <a:lnTo>
                    <a:pt x="493" y="61"/>
                  </a:lnTo>
                  <a:lnTo>
                    <a:pt x="493" y="73"/>
                  </a:lnTo>
                  <a:lnTo>
                    <a:pt x="480" y="73"/>
                  </a:lnTo>
                  <a:lnTo>
                    <a:pt x="480" y="84"/>
                  </a:lnTo>
                  <a:lnTo>
                    <a:pt x="468" y="84"/>
                  </a:lnTo>
                  <a:lnTo>
                    <a:pt x="468" y="73"/>
                  </a:lnTo>
                  <a:lnTo>
                    <a:pt x="457" y="73"/>
                  </a:lnTo>
                  <a:lnTo>
                    <a:pt x="445" y="84"/>
                  </a:lnTo>
                  <a:lnTo>
                    <a:pt x="420" y="84"/>
                  </a:lnTo>
                  <a:lnTo>
                    <a:pt x="409" y="84"/>
                  </a:lnTo>
                  <a:lnTo>
                    <a:pt x="409" y="96"/>
                  </a:lnTo>
                  <a:lnTo>
                    <a:pt x="397" y="109"/>
                  </a:lnTo>
                  <a:lnTo>
                    <a:pt x="384" y="120"/>
                  </a:lnTo>
                  <a:lnTo>
                    <a:pt x="361" y="120"/>
                  </a:lnTo>
                  <a:lnTo>
                    <a:pt x="349" y="109"/>
                  </a:lnTo>
                  <a:lnTo>
                    <a:pt x="336" y="109"/>
                  </a:lnTo>
                  <a:lnTo>
                    <a:pt x="324" y="109"/>
                  </a:lnTo>
                  <a:lnTo>
                    <a:pt x="313" y="109"/>
                  </a:lnTo>
                  <a:lnTo>
                    <a:pt x="301" y="96"/>
                  </a:lnTo>
                  <a:lnTo>
                    <a:pt x="301" y="109"/>
                  </a:lnTo>
                  <a:lnTo>
                    <a:pt x="288" y="109"/>
                  </a:lnTo>
                  <a:lnTo>
                    <a:pt x="301" y="120"/>
                  </a:lnTo>
                  <a:lnTo>
                    <a:pt x="288" y="120"/>
                  </a:lnTo>
                  <a:lnTo>
                    <a:pt x="301" y="120"/>
                  </a:lnTo>
                  <a:lnTo>
                    <a:pt x="288" y="120"/>
                  </a:lnTo>
                  <a:lnTo>
                    <a:pt x="288" y="132"/>
                  </a:lnTo>
                  <a:lnTo>
                    <a:pt x="301" y="132"/>
                  </a:lnTo>
                  <a:lnTo>
                    <a:pt x="288" y="144"/>
                  </a:lnTo>
                  <a:lnTo>
                    <a:pt x="301" y="144"/>
                  </a:lnTo>
                  <a:lnTo>
                    <a:pt x="288" y="144"/>
                  </a:lnTo>
                  <a:lnTo>
                    <a:pt x="288" y="157"/>
                  </a:lnTo>
                  <a:lnTo>
                    <a:pt x="301" y="157"/>
                  </a:lnTo>
                  <a:lnTo>
                    <a:pt x="288" y="157"/>
                  </a:lnTo>
                  <a:lnTo>
                    <a:pt x="301" y="157"/>
                  </a:lnTo>
                  <a:lnTo>
                    <a:pt x="288" y="157"/>
                  </a:lnTo>
                  <a:lnTo>
                    <a:pt x="301" y="168"/>
                  </a:lnTo>
                  <a:lnTo>
                    <a:pt x="288" y="168"/>
                  </a:lnTo>
                  <a:lnTo>
                    <a:pt x="288" y="180"/>
                  </a:lnTo>
                  <a:lnTo>
                    <a:pt x="301" y="180"/>
                  </a:lnTo>
                  <a:lnTo>
                    <a:pt x="288" y="180"/>
                  </a:lnTo>
                  <a:lnTo>
                    <a:pt x="301" y="192"/>
                  </a:lnTo>
                  <a:lnTo>
                    <a:pt x="288" y="192"/>
                  </a:lnTo>
                  <a:lnTo>
                    <a:pt x="301" y="192"/>
                  </a:lnTo>
                  <a:lnTo>
                    <a:pt x="301" y="205"/>
                  </a:lnTo>
                  <a:lnTo>
                    <a:pt x="288" y="205"/>
                  </a:lnTo>
                  <a:lnTo>
                    <a:pt x="301" y="205"/>
                  </a:lnTo>
                  <a:lnTo>
                    <a:pt x="288" y="205"/>
                  </a:lnTo>
                  <a:lnTo>
                    <a:pt x="301" y="205"/>
                  </a:lnTo>
                  <a:lnTo>
                    <a:pt x="288" y="216"/>
                  </a:lnTo>
                  <a:lnTo>
                    <a:pt x="288" y="228"/>
                  </a:lnTo>
                  <a:lnTo>
                    <a:pt x="288" y="240"/>
                  </a:lnTo>
                  <a:lnTo>
                    <a:pt x="276" y="253"/>
                  </a:lnTo>
                  <a:lnTo>
                    <a:pt x="288" y="253"/>
                  </a:lnTo>
                  <a:lnTo>
                    <a:pt x="288" y="264"/>
                  </a:lnTo>
                  <a:lnTo>
                    <a:pt x="288" y="276"/>
                  </a:lnTo>
                  <a:lnTo>
                    <a:pt x="288" y="287"/>
                  </a:lnTo>
                  <a:lnTo>
                    <a:pt x="288" y="301"/>
                  </a:lnTo>
                  <a:lnTo>
                    <a:pt x="276" y="301"/>
                  </a:lnTo>
                  <a:lnTo>
                    <a:pt x="276" y="312"/>
                  </a:lnTo>
                  <a:lnTo>
                    <a:pt x="265" y="312"/>
                  </a:lnTo>
                  <a:lnTo>
                    <a:pt x="265" y="324"/>
                  </a:lnTo>
                  <a:lnTo>
                    <a:pt x="265" y="312"/>
                  </a:lnTo>
                  <a:lnTo>
                    <a:pt x="265" y="324"/>
                  </a:lnTo>
                  <a:lnTo>
                    <a:pt x="265" y="312"/>
                  </a:lnTo>
                  <a:lnTo>
                    <a:pt x="265" y="324"/>
                  </a:lnTo>
                  <a:lnTo>
                    <a:pt x="253" y="324"/>
                  </a:lnTo>
                  <a:lnTo>
                    <a:pt x="240" y="312"/>
                  </a:lnTo>
                  <a:lnTo>
                    <a:pt x="240" y="324"/>
                  </a:lnTo>
                  <a:lnTo>
                    <a:pt x="228" y="324"/>
                  </a:lnTo>
                  <a:lnTo>
                    <a:pt x="240" y="324"/>
                  </a:lnTo>
                  <a:lnTo>
                    <a:pt x="228" y="324"/>
                  </a:lnTo>
                  <a:lnTo>
                    <a:pt x="240" y="324"/>
                  </a:lnTo>
                  <a:lnTo>
                    <a:pt x="228" y="324"/>
                  </a:lnTo>
                  <a:lnTo>
                    <a:pt x="228" y="335"/>
                  </a:lnTo>
                  <a:lnTo>
                    <a:pt x="217" y="335"/>
                  </a:lnTo>
                  <a:lnTo>
                    <a:pt x="228" y="335"/>
                  </a:lnTo>
                  <a:lnTo>
                    <a:pt x="217" y="335"/>
                  </a:lnTo>
                  <a:lnTo>
                    <a:pt x="217" y="349"/>
                  </a:lnTo>
                  <a:lnTo>
                    <a:pt x="205" y="349"/>
                  </a:lnTo>
                  <a:lnTo>
                    <a:pt x="192" y="360"/>
                  </a:lnTo>
                  <a:lnTo>
                    <a:pt x="180" y="360"/>
                  </a:lnTo>
                  <a:lnTo>
                    <a:pt x="192" y="360"/>
                  </a:lnTo>
                  <a:lnTo>
                    <a:pt x="180" y="360"/>
                  </a:lnTo>
                  <a:lnTo>
                    <a:pt x="180" y="372"/>
                  </a:lnTo>
                  <a:lnTo>
                    <a:pt x="169" y="372"/>
                  </a:lnTo>
                  <a:lnTo>
                    <a:pt x="180" y="372"/>
                  </a:lnTo>
                  <a:lnTo>
                    <a:pt x="169" y="372"/>
                  </a:lnTo>
                  <a:lnTo>
                    <a:pt x="157" y="372"/>
                  </a:lnTo>
                  <a:lnTo>
                    <a:pt x="144" y="372"/>
                  </a:lnTo>
                  <a:lnTo>
                    <a:pt x="144" y="383"/>
                  </a:lnTo>
                  <a:lnTo>
                    <a:pt x="132" y="372"/>
                  </a:lnTo>
                  <a:lnTo>
                    <a:pt x="132" y="383"/>
                  </a:lnTo>
                  <a:lnTo>
                    <a:pt x="121" y="383"/>
                  </a:lnTo>
                  <a:lnTo>
                    <a:pt x="121" y="397"/>
                  </a:lnTo>
                  <a:lnTo>
                    <a:pt x="121" y="383"/>
                  </a:lnTo>
                  <a:lnTo>
                    <a:pt x="121" y="397"/>
                  </a:lnTo>
                  <a:lnTo>
                    <a:pt x="121" y="383"/>
                  </a:lnTo>
                  <a:lnTo>
                    <a:pt x="121" y="397"/>
                  </a:lnTo>
                  <a:lnTo>
                    <a:pt x="109" y="397"/>
                  </a:lnTo>
                  <a:lnTo>
                    <a:pt x="96" y="397"/>
                  </a:lnTo>
                  <a:lnTo>
                    <a:pt x="109" y="408"/>
                  </a:lnTo>
                  <a:lnTo>
                    <a:pt x="96" y="408"/>
                  </a:lnTo>
                  <a:lnTo>
                    <a:pt x="84" y="420"/>
                  </a:lnTo>
                  <a:lnTo>
                    <a:pt x="84" y="408"/>
                  </a:lnTo>
                  <a:lnTo>
                    <a:pt x="84" y="420"/>
                  </a:lnTo>
                  <a:lnTo>
                    <a:pt x="73" y="420"/>
                  </a:lnTo>
                  <a:lnTo>
                    <a:pt x="84" y="420"/>
                  </a:lnTo>
                  <a:lnTo>
                    <a:pt x="73" y="420"/>
                  </a:lnTo>
                  <a:lnTo>
                    <a:pt x="73" y="431"/>
                  </a:lnTo>
                  <a:lnTo>
                    <a:pt x="73" y="420"/>
                  </a:lnTo>
                  <a:lnTo>
                    <a:pt x="61" y="420"/>
                  </a:lnTo>
                  <a:lnTo>
                    <a:pt x="73" y="420"/>
                  </a:lnTo>
                  <a:lnTo>
                    <a:pt x="61" y="420"/>
                  </a:lnTo>
                  <a:lnTo>
                    <a:pt x="61" y="431"/>
                  </a:lnTo>
                  <a:lnTo>
                    <a:pt x="48" y="431"/>
                  </a:lnTo>
                  <a:lnTo>
                    <a:pt x="48" y="445"/>
                  </a:lnTo>
                  <a:lnTo>
                    <a:pt x="36" y="445"/>
                  </a:lnTo>
                  <a:lnTo>
                    <a:pt x="0" y="445"/>
                  </a:lnTo>
                  <a:lnTo>
                    <a:pt x="0" y="504"/>
                  </a:lnTo>
                  <a:close/>
                </a:path>
              </a:pathLst>
            </a:custGeom>
            <a:solidFill>
              <a:schemeClr val="accent1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1" name="Freeform 226"/>
            <p:cNvSpPr>
              <a:spLocks/>
            </p:cNvSpPr>
            <p:nvPr/>
          </p:nvSpPr>
          <p:spPr bwMode="auto">
            <a:xfrm>
              <a:off x="3127" y="2326"/>
              <a:ext cx="335" cy="404"/>
            </a:xfrm>
            <a:custGeom>
              <a:avLst/>
              <a:gdLst>
                <a:gd name="T0" fmla="*/ 0 w 697"/>
                <a:gd name="T1" fmla="*/ 351 h 816"/>
                <a:gd name="T2" fmla="*/ 23 w 697"/>
                <a:gd name="T3" fmla="*/ 404 h 816"/>
                <a:gd name="T4" fmla="*/ 92 w 697"/>
                <a:gd name="T5" fmla="*/ 356 h 816"/>
                <a:gd name="T6" fmla="*/ 115 w 697"/>
                <a:gd name="T7" fmla="*/ 351 h 816"/>
                <a:gd name="T8" fmla="*/ 138 w 697"/>
                <a:gd name="T9" fmla="*/ 351 h 816"/>
                <a:gd name="T10" fmla="*/ 185 w 697"/>
                <a:gd name="T11" fmla="*/ 351 h 816"/>
                <a:gd name="T12" fmla="*/ 260 w 697"/>
                <a:gd name="T13" fmla="*/ 351 h 816"/>
                <a:gd name="T14" fmla="*/ 289 w 697"/>
                <a:gd name="T15" fmla="*/ 351 h 816"/>
                <a:gd name="T16" fmla="*/ 300 w 697"/>
                <a:gd name="T17" fmla="*/ 351 h 816"/>
                <a:gd name="T18" fmla="*/ 312 w 697"/>
                <a:gd name="T19" fmla="*/ 351 h 816"/>
                <a:gd name="T20" fmla="*/ 329 w 697"/>
                <a:gd name="T21" fmla="*/ 351 h 816"/>
                <a:gd name="T22" fmla="*/ 335 w 697"/>
                <a:gd name="T23" fmla="*/ 327 h 816"/>
                <a:gd name="T24" fmla="*/ 323 w 697"/>
                <a:gd name="T25" fmla="*/ 274 h 816"/>
                <a:gd name="T26" fmla="*/ 317 w 697"/>
                <a:gd name="T27" fmla="*/ 256 h 816"/>
                <a:gd name="T28" fmla="*/ 312 w 697"/>
                <a:gd name="T29" fmla="*/ 245 h 816"/>
                <a:gd name="T30" fmla="*/ 312 w 697"/>
                <a:gd name="T31" fmla="*/ 221 h 816"/>
                <a:gd name="T32" fmla="*/ 300 w 697"/>
                <a:gd name="T33" fmla="*/ 214 h 816"/>
                <a:gd name="T34" fmla="*/ 294 w 697"/>
                <a:gd name="T35" fmla="*/ 173 h 816"/>
                <a:gd name="T36" fmla="*/ 283 w 697"/>
                <a:gd name="T37" fmla="*/ 150 h 816"/>
                <a:gd name="T38" fmla="*/ 283 w 697"/>
                <a:gd name="T39" fmla="*/ 107 h 816"/>
                <a:gd name="T40" fmla="*/ 277 w 697"/>
                <a:gd name="T41" fmla="*/ 102 h 816"/>
                <a:gd name="T42" fmla="*/ 254 w 697"/>
                <a:gd name="T43" fmla="*/ 78 h 816"/>
                <a:gd name="T44" fmla="*/ 248 w 697"/>
                <a:gd name="T45" fmla="*/ 0 h 816"/>
                <a:gd name="T46" fmla="*/ 104 w 697"/>
                <a:gd name="T47" fmla="*/ 0 h 816"/>
                <a:gd name="T48" fmla="*/ 104 w 697"/>
                <a:gd name="T49" fmla="*/ 66 h 816"/>
                <a:gd name="T50" fmla="*/ 104 w 697"/>
                <a:gd name="T51" fmla="*/ 131 h 816"/>
                <a:gd name="T52" fmla="*/ 104 w 697"/>
                <a:gd name="T53" fmla="*/ 150 h 816"/>
                <a:gd name="T54" fmla="*/ 99 w 697"/>
                <a:gd name="T55" fmla="*/ 214 h 816"/>
                <a:gd name="T56" fmla="*/ 99 w 697"/>
                <a:gd name="T57" fmla="*/ 245 h 816"/>
                <a:gd name="T58" fmla="*/ 99 w 697"/>
                <a:gd name="T59" fmla="*/ 274 h 816"/>
                <a:gd name="T60" fmla="*/ 99 w 697"/>
                <a:gd name="T61" fmla="*/ 298 h 816"/>
                <a:gd name="T62" fmla="*/ 92 w 697"/>
                <a:gd name="T63" fmla="*/ 303 h 816"/>
                <a:gd name="T64" fmla="*/ 75 w 697"/>
                <a:gd name="T65" fmla="*/ 303 h 816"/>
                <a:gd name="T66" fmla="*/ 35 w 697"/>
                <a:gd name="T67" fmla="*/ 303 h 816"/>
                <a:gd name="T68" fmla="*/ 17 w 697"/>
                <a:gd name="T69" fmla="*/ 303 h 816"/>
                <a:gd name="T70" fmla="*/ 0 w 697"/>
                <a:gd name="T71" fmla="*/ 303 h 81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97"/>
                <a:gd name="T109" fmla="*/ 0 h 816"/>
                <a:gd name="T110" fmla="*/ 697 w 697"/>
                <a:gd name="T111" fmla="*/ 816 h 81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97" h="816">
                  <a:moveTo>
                    <a:pt x="0" y="613"/>
                  </a:moveTo>
                  <a:lnTo>
                    <a:pt x="0" y="709"/>
                  </a:lnTo>
                  <a:lnTo>
                    <a:pt x="48" y="709"/>
                  </a:lnTo>
                  <a:lnTo>
                    <a:pt x="48" y="816"/>
                  </a:lnTo>
                  <a:lnTo>
                    <a:pt x="192" y="816"/>
                  </a:lnTo>
                  <a:lnTo>
                    <a:pt x="192" y="720"/>
                  </a:lnTo>
                  <a:lnTo>
                    <a:pt x="192" y="709"/>
                  </a:lnTo>
                  <a:lnTo>
                    <a:pt x="240" y="709"/>
                  </a:lnTo>
                  <a:lnTo>
                    <a:pt x="265" y="709"/>
                  </a:lnTo>
                  <a:lnTo>
                    <a:pt x="288" y="709"/>
                  </a:lnTo>
                  <a:lnTo>
                    <a:pt x="313" y="709"/>
                  </a:lnTo>
                  <a:lnTo>
                    <a:pt x="384" y="709"/>
                  </a:lnTo>
                  <a:lnTo>
                    <a:pt x="505" y="709"/>
                  </a:lnTo>
                  <a:lnTo>
                    <a:pt x="541" y="709"/>
                  </a:lnTo>
                  <a:lnTo>
                    <a:pt x="576" y="709"/>
                  </a:lnTo>
                  <a:lnTo>
                    <a:pt x="601" y="709"/>
                  </a:lnTo>
                  <a:lnTo>
                    <a:pt x="612" y="709"/>
                  </a:lnTo>
                  <a:lnTo>
                    <a:pt x="624" y="709"/>
                  </a:lnTo>
                  <a:lnTo>
                    <a:pt x="637" y="709"/>
                  </a:lnTo>
                  <a:lnTo>
                    <a:pt x="649" y="709"/>
                  </a:lnTo>
                  <a:lnTo>
                    <a:pt x="672" y="709"/>
                  </a:lnTo>
                  <a:lnTo>
                    <a:pt x="685" y="709"/>
                  </a:lnTo>
                  <a:lnTo>
                    <a:pt x="697" y="709"/>
                  </a:lnTo>
                  <a:lnTo>
                    <a:pt x="697" y="661"/>
                  </a:lnTo>
                  <a:lnTo>
                    <a:pt x="697" y="553"/>
                  </a:lnTo>
                  <a:lnTo>
                    <a:pt x="672" y="553"/>
                  </a:lnTo>
                  <a:lnTo>
                    <a:pt x="672" y="517"/>
                  </a:lnTo>
                  <a:lnTo>
                    <a:pt x="660" y="517"/>
                  </a:lnTo>
                  <a:lnTo>
                    <a:pt x="660" y="494"/>
                  </a:lnTo>
                  <a:lnTo>
                    <a:pt x="649" y="494"/>
                  </a:lnTo>
                  <a:lnTo>
                    <a:pt x="649" y="469"/>
                  </a:lnTo>
                  <a:lnTo>
                    <a:pt x="649" y="446"/>
                  </a:lnTo>
                  <a:lnTo>
                    <a:pt x="624" y="446"/>
                  </a:lnTo>
                  <a:lnTo>
                    <a:pt x="624" y="432"/>
                  </a:lnTo>
                  <a:lnTo>
                    <a:pt x="624" y="350"/>
                  </a:lnTo>
                  <a:lnTo>
                    <a:pt x="612" y="350"/>
                  </a:lnTo>
                  <a:lnTo>
                    <a:pt x="612" y="302"/>
                  </a:lnTo>
                  <a:lnTo>
                    <a:pt x="589" y="302"/>
                  </a:lnTo>
                  <a:lnTo>
                    <a:pt x="589" y="277"/>
                  </a:lnTo>
                  <a:lnTo>
                    <a:pt x="589" y="217"/>
                  </a:lnTo>
                  <a:lnTo>
                    <a:pt x="589" y="206"/>
                  </a:lnTo>
                  <a:lnTo>
                    <a:pt x="576" y="206"/>
                  </a:lnTo>
                  <a:lnTo>
                    <a:pt x="528" y="206"/>
                  </a:lnTo>
                  <a:lnTo>
                    <a:pt x="528" y="158"/>
                  </a:lnTo>
                  <a:lnTo>
                    <a:pt x="516" y="158"/>
                  </a:lnTo>
                  <a:lnTo>
                    <a:pt x="516" y="0"/>
                  </a:lnTo>
                  <a:lnTo>
                    <a:pt x="240" y="0"/>
                  </a:lnTo>
                  <a:lnTo>
                    <a:pt x="217" y="0"/>
                  </a:lnTo>
                  <a:lnTo>
                    <a:pt x="217" y="73"/>
                  </a:lnTo>
                  <a:lnTo>
                    <a:pt x="217" y="133"/>
                  </a:lnTo>
                  <a:lnTo>
                    <a:pt x="217" y="229"/>
                  </a:lnTo>
                  <a:lnTo>
                    <a:pt x="217" y="265"/>
                  </a:lnTo>
                  <a:lnTo>
                    <a:pt x="217" y="288"/>
                  </a:lnTo>
                  <a:lnTo>
                    <a:pt x="217" y="302"/>
                  </a:lnTo>
                  <a:lnTo>
                    <a:pt x="205" y="302"/>
                  </a:lnTo>
                  <a:lnTo>
                    <a:pt x="205" y="432"/>
                  </a:lnTo>
                  <a:lnTo>
                    <a:pt x="205" y="457"/>
                  </a:lnTo>
                  <a:lnTo>
                    <a:pt x="205" y="494"/>
                  </a:lnTo>
                  <a:lnTo>
                    <a:pt x="205" y="542"/>
                  </a:lnTo>
                  <a:lnTo>
                    <a:pt x="205" y="553"/>
                  </a:lnTo>
                  <a:lnTo>
                    <a:pt x="205" y="576"/>
                  </a:lnTo>
                  <a:lnTo>
                    <a:pt x="205" y="601"/>
                  </a:lnTo>
                  <a:lnTo>
                    <a:pt x="205" y="613"/>
                  </a:lnTo>
                  <a:lnTo>
                    <a:pt x="192" y="613"/>
                  </a:lnTo>
                  <a:lnTo>
                    <a:pt x="169" y="613"/>
                  </a:lnTo>
                  <a:lnTo>
                    <a:pt x="157" y="613"/>
                  </a:lnTo>
                  <a:lnTo>
                    <a:pt x="132" y="613"/>
                  </a:lnTo>
                  <a:lnTo>
                    <a:pt x="73" y="613"/>
                  </a:lnTo>
                  <a:lnTo>
                    <a:pt x="61" y="613"/>
                  </a:lnTo>
                  <a:lnTo>
                    <a:pt x="36" y="613"/>
                  </a:lnTo>
                  <a:lnTo>
                    <a:pt x="25" y="613"/>
                  </a:lnTo>
                  <a:lnTo>
                    <a:pt x="0" y="61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2" name="Freeform 227"/>
            <p:cNvSpPr>
              <a:spLocks/>
            </p:cNvSpPr>
            <p:nvPr/>
          </p:nvSpPr>
          <p:spPr bwMode="auto">
            <a:xfrm>
              <a:off x="3127" y="2326"/>
              <a:ext cx="335" cy="404"/>
            </a:xfrm>
            <a:custGeom>
              <a:avLst/>
              <a:gdLst>
                <a:gd name="T0" fmla="*/ 0 w 697"/>
                <a:gd name="T1" fmla="*/ 351 h 816"/>
                <a:gd name="T2" fmla="*/ 23 w 697"/>
                <a:gd name="T3" fmla="*/ 404 h 816"/>
                <a:gd name="T4" fmla="*/ 92 w 697"/>
                <a:gd name="T5" fmla="*/ 356 h 816"/>
                <a:gd name="T6" fmla="*/ 115 w 697"/>
                <a:gd name="T7" fmla="*/ 351 h 816"/>
                <a:gd name="T8" fmla="*/ 138 w 697"/>
                <a:gd name="T9" fmla="*/ 351 h 816"/>
                <a:gd name="T10" fmla="*/ 185 w 697"/>
                <a:gd name="T11" fmla="*/ 351 h 816"/>
                <a:gd name="T12" fmla="*/ 260 w 697"/>
                <a:gd name="T13" fmla="*/ 351 h 816"/>
                <a:gd name="T14" fmla="*/ 289 w 697"/>
                <a:gd name="T15" fmla="*/ 351 h 816"/>
                <a:gd name="T16" fmla="*/ 300 w 697"/>
                <a:gd name="T17" fmla="*/ 351 h 816"/>
                <a:gd name="T18" fmla="*/ 312 w 697"/>
                <a:gd name="T19" fmla="*/ 351 h 816"/>
                <a:gd name="T20" fmla="*/ 329 w 697"/>
                <a:gd name="T21" fmla="*/ 351 h 816"/>
                <a:gd name="T22" fmla="*/ 335 w 697"/>
                <a:gd name="T23" fmla="*/ 327 h 816"/>
                <a:gd name="T24" fmla="*/ 323 w 697"/>
                <a:gd name="T25" fmla="*/ 274 h 816"/>
                <a:gd name="T26" fmla="*/ 317 w 697"/>
                <a:gd name="T27" fmla="*/ 256 h 816"/>
                <a:gd name="T28" fmla="*/ 312 w 697"/>
                <a:gd name="T29" fmla="*/ 245 h 816"/>
                <a:gd name="T30" fmla="*/ 312 w 697"/>
                <a:gd name="T31" fmla="*/ 221 h 816"/>
                <a:gd name="T32" fmla="*/ 300 w 697"/>
                <a:gd name="T33" fmla="*/ 214 h 816"/>
                <a:gd name="T34" fmla="*/ 294 w 697"/>
                <a:gd name="T35" fmla="*/ 173 h 816"/>
                <a:gd name="T36" fmla="*/ 283 w 697"/>
                <a:gd name="T37" fmla="*/ 150 h 816"/>
                <a:gd name="T38" fmla="*/ 283 w 697"/>
                <a:gd name="T39" fmla="*/ 107 h 816"/>
                <a:gd name="T40" fmla="*/ 277 w 697"/>
                <a:gd name="T41" fmla="*/ 102 h 816"/>
                <a:gd name="T42" fmla="*/ 254 w 697"/>
                <a:gd name="T43" fmla="*/ 78 h 816"/>
                <a:gd name="T44" fmla="*/ 248 w 697"/>
                <a:gd name="T45" fmla="*/ 0 h 816"/>
                <a:gd name="T46" fmla="*/ 104 w 697"/>
                <a:gd name="T47" fmla="*/ 0 h 816"/>
                <a:gd name="T48" fmla="*/ 104 w 697"/>
                <a:gd name="T49" fmla="*/ 66 h 816"/>
                <a:gd name="T50" fmla="*/ 104 w 697"/>
                <a:gd name="T51" fmla="*/ 131 h 816"/>
                <a:gd name="T52" fmla="*/ 104 w 697"/>
                <a:gd name="T53" fmla="*/ 150 h 816"/>
                <a:gd name="T54" fmla="*/ 99 w 697"/>
                <a:gd name="T55" fmla="*/ 214 h 816"/>
                <a:gd name="T56" fmla="*/ 99 w 697"/>
                <a:gd name="T57" fmla="*/ 245 h 816"/>
                <a:gd name="T58" fmla="*/ 99 w 697"/>
                <a:gd name="T59" fmla="*/ 274 h 816"/>
                <a:gd name="T60" fmla="*/ 99 w 697"/>
                <a:gd name="T61" fmla="*/ 298 h 816"/>
                <a:gd name="T62" fmla="*/ 92 w 697"/>
                <a:gd name="T63" fmla="*/ 303 h 816"/>
                <a:gd name="T64" fmla="*/ 75 w 697"/>
                <a:gd name="T65" fmla="*/ 303 h 816"/>
                <a:gd name="T66" fmla="*/ 35 w 697"/>
                <a:gd name="T67" fmla="*/ 303 h 816"/>
                <a:gd name="T68" fmla="*/ 17 w 697"/>
                <a:gd name="T69" fmla="*/ 303 h 816"/>
                <a:gd name="T70" fmla="*/ 0 w 697"/>
                <a:gd name="T71" fmla="*/ 303 h 81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97"/>
                <a:gd name="T109" fmla="*/ 0 h 816"/>
                <a:gd name="T110" fmla="*/ 697 w 697"/>
                <a:gd name="T111" fmla="*/ 816 h 81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97" h="816">
                  <a:moveTo>
                    <a:pt x="0" y="613"/>
                  </a:moveTo>
                  <a:lnTo>
                    <a:pt x="0" y="709"/>
                  </a:lnTo>
                  <a:lnTo>
                    <a:pt x="48" y="709"/>
                  </a:lnTo>
                  <a:lnTo>
                    <a:pt x="48" y="816"/>
                  </a:lnTo>
                  <a:lnTo>
                    <a:pt x="192" y="816"/>
                  </a:lnTo>
                  <a:lnTo>
                    <a:pt x="192" y="720"/>
                  </a:lnTo>
                  <a:lnTo>
                    <a:pt x="192" y="709"/>
                  </a:lnTo>
                  <a:lnTo>
                    <a:pt x="240" y="709"/>
                  </a:lnTo>
                  <a:lnTo>
                    <a:pt x="265" y="709"/>
                  </a:lnTo>
                  <a:lnTo>
                    <a:pt x="288" y="709"/>
                  </a:lnTo>
                  <a:lnTo>
                    <a:pt x="313" y="709"/>
                  </a:lnTo>
                  <a:lnTo>
                    <a:pt x="384" y="709"/>
                  </a:lnTo>
                  <a:lnTo>
                    <a:pt x="505" y="709"/>
                  </a:lnTo>
                  <a:lnTo>
                    <a:pt x="541" y="709"/>
                  </a:lnTo>
                  <a:lnTo>
                    <a:pt x="576" y="709"/>
                  </a:lnTo>
                  <a:lnTo>
                    <a:pt x="601" y="709"/>
                  </a:lnTo>
                  <a:lnTo>
                    <a:pt x="612" y="709"/>
                  </a:lnTo>
                  <a:lnTo>
                    <a:pt x="624" y="709"/>
                  </a:lnTo>
                  <a:lnTo>
                    <a:pt x="637" y="709"/>
                  </a:lnTo>
                  <a:lnTo>
                    <a:pt x="649" y="709"/>
                  </a:lnTo>
                  <a:lnTo>
                    <a:pt x="672" y="709"/>
                  </a:lnTo>
                  <a:lnTo>
                    <a:pt x="685" y="709"/>
                  </a:lnTo>
                  <a:lnTo>
                    <a:pt x="697" y="709"/>
                  </a:lnTo>
                  <a:lnTo>
                    <a:pt x="697" y="661"/>
                  </a:lnTo>
                  <a:lnTo>
                    <a:pt x="697" y="553"/>
                  </a:lnTo>
                  <a:lnTo>
                    <a:pt x="672" y="553"/>
                  </a:lnTo>
                  <a:lnTo>
                    <a:pt x="672" y="517"/>
                  </a:lnTo>
                  <a:lnTo>
                    <a:pt x="660" y="517"/>
                  </a:lnTo>
                  <a:lnTo>
                    <a:pt x="660" y="494"/>
                  </a:lnTo>
                  <a:lnTo>
                    <a:pt x="649" y="494"/>
                  </a:lnTo>
                  <a:lnTo>
                    <a:pt x="649" y="469"/>
                  </a:lnTo>
                  <a:lnTo>
                    <a:pt x="649" y="446"/>
                  </a:lnTo>
                  <a:lnTo>
                    <a:pt x="624" y="446"/>
                  </a:lnTo>
                  <a:lnTo>
                    <a:pt x="624" y="432"/>
                  </a:lnTo>
                  <a:lnTo>
                    <a:pt x="624" y="350"/>
                  </a:lnTo>
                  <a:lnTo>
                    <a:pt x="612" y="350"/>
                  </a:lnTo>
                  <a:lnTo>
                    <a:pt x="612" y="302"/>
                  </a:lnTo>
                  <a:lnTo>
                    <a:pt x="589" y="302"/>
                  </a:lnTo>
                  <a:lnTo>
                    <a:pt x="589" y="277"/>
                  </a:lnTo>
                  <a:lnTo>
                    <a:pt x="589" y="217"/>
                  </a:lnTo>
                  <a:lnTo>
                    <a:pt x="589" y="206"/>
                  </a:lnTo>
                  <a:lnTo>
                    <a:pt x="576" y="206"/>
                  </a:lnTo>
                  <a:lnTo>
                    <a:pt x="528" y="206"/>
                  </a:lnTo>
                  <a:lnTo>
                    <a:pt x="528" y="158"/>
                  </a:lnTo>
                  <a:lnTo>
                    <a:pt x="516" y="158"/>
                  </a:lnTo>
                  <a:lnTo>
                    <a:pt x="516" y="0"/>
                  </a:lnTo>
                  <a:lnTo>
                    <a:pt x="240" y="0"/>
                  </a:lnTo>
                  <a:lnTo>
                    <a:pt x="217" y="0"/>
                  </a:lnTo>
                  <a:lnTo>
                    <a:pt x="217" y="73"/>
                  </a:lnTo>
                  <a:lnTo>
                    <a:pt x="217" y="133"/>
                  </a:lnTo>
                  <a:lnTo>
                    <a:pt x="217" y="229"/>
                  </a:lnTo>
                  <a:lnTo>
                    <a:pt x="217" y="265"/>
                  </a:lnTo>
                  <a:lnTo>
                    <a:pt x="217" y="288"/>
                  </a:lnTo>
                  <a:lnTo>
                    <a:pt x="217" y="302"/>
                  </a:lnTo>
                  <a:lnTo>
                    <a:pt x="205" y="302"/>
                  </a:lnTo>
                  <a:lnTo>
                    <a:pt x="205" y="432"/>
                  </a:lnTo>
                  <a:lnTo>
                    <a:pt x="205" y="457"/>
                  </a:lnTo>
                  <a:lnTo>
                    <a:pt x="205" y="494"/>
                  </a:lnTo>
                  <a:lnTo>
                    <a:pt x="205" y="542"/>
                  </a:lnTo>
                  <a:lnTo>
                    <a:pt x="205" y="553"/>
                  </a:lnTo>
                  <a:lnTo>
                    <a:pt x="205" y="576"/>
                  </a:lnTo>
                  <a:lnTo>
                    <a:pt x="205" y="601"/>
                  </a:lnTo>
                  <a:lnTo>
                    <a:pt x="205" y="613"/>
                  </a:lnTo>
                  <a:lnTo>
                    <a:pt x="192" y="613"/>
                  </a:lnTo>
                  <a:lnTo>
                    <a:pt x="169" y="613"/>
                  </a:lnTo>
                  <a:lnTo>
                    <a:pt x="157" y="613"/>
                  </a:lnTo>
                  <a:lnTo>
                    <a:pt x="132" y="613"/>
                  </a:lnTo>
                  <a:lnTo>
                    <a:pt x="73" y="613"/>
                  </a:lnTo>
                  <a:lnTo>
                    <a:pt x="61" y="613"/>
                  </a:lnTo>
                  <a:lnTo>
                    <a:pt x="36" y="613"/>
                  </a:lnTo>
                  <a:lnTo>
                    <a:pt x="25" y="613"/>
                  </a:lnTo>
                  <a:lnTo>
                    <a:pt x="0" y="613"/>
                  </a:lnTo>
                  <a:close/>
                </a:path>
              </a:pathLst>
            </a:custGeom>
            <a:solidFill>
              <a:schemeClr val="accent1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3" name="Freeform 228"/>
            <p:cNvSpPr>
              <a:spLocks/>
            </p:cNvSpPr>
            <p:nvPr/>
          </p:nvSpPr>
          <p:spPr bwMode="auto">
            <a:xfrm>
              <a:off x="3472" y="1851"/>
              <a:ext cx="347" cy="482"/>
            </a:xfrm>
            <a:custGeom>
              <a:avLst/>
              <a:gdLst>
                <a:gd name="T0" fmla="*/ 0 w 724"/>
                <a:gd name="T1" fmla="*/ 232 h 973"/>
                <a:gd name="T2" fmla="*/ 12 w 724"/>
                <a:gd name="T3" fmla="*/ 184 h 973"/>
                <a:gd name="T4" fmla="*/ 156 w 724"/>
                <a:gd name="T5" fmla="*/ 161 h 973"/>
                <a:gd name="T6" fmla="*/ 168 w 724"/>
                <a:gd name="T7" fmla="*/ 6 h 973"/>
                <a:gd name="T8" fmla="*/ 191 w 724"/>
                <a:gd name="T9" fmla="*/ 6 h 973"/>
                <a:gd name="T10" fmla="*/ 209 w 724"/>
                <a:gd name="T11" fmla="*/ 6 h 973"/>
                <a:gd name="T12" fmla="*/ 232 w 724"/>
                <a:gd name="T13" fmla="*/ 0 h 973"/>
                <a:gd name="T14" fmla="*/ 255 w 724"/>
                <a:gd name="T15" fmla="*/ 0 h 973"/>
                <a:gd name="T16" fmla="*/ 278 w 724"/>
                <a:gd name="T17" fmla="*/ 6 h 973"/>
                <a:gd name="T18" fmla="*/ 301 w 724"/>
                <a:gd name="T19" fmla="*/ 18 h 973"/>
                <a:gd name="T20" fmla="*/ 306 w 724"/>
                <a:gd name="T21" fmla="*/ 30 h 973"/>
                <a:gd name="T22" fmla="*/ 317 w 724"/>
                <a:gd name="T23" fmla="*/ 47 h 973"/>
                <a:gd name="T24" fmla="*/ 312 w 724"/>
                <a:gd name="T25" fmla="*/ 71 h 973"/>
                <a:gd name="T26" fmla="*/ 312 w 724"/>
                <a:gd name="T27" fmla="*/ 95 h 973"/>
                <a:gd name="T28" fmla="*/ 306 w 724"/>
                <a:gd name="T29" fmla="*/ 113 h 973"/>
                <a:gd name="T30" fmla="*/ 301 w 724"/>
                <a:gd name="T31" fmla="*/ 125 h 973"/>
                <a:gd name="T32" fmla="*/ 294 w 724"/>
                <a:gd name="T33" fmla="*/ 131 h 973"/>
                <a:gd name="T34" fmla="*/ 294 w 724"/>
                <a:gd name="T35" fmla="*/ 142 h 973"/>
                <a:gd name="T36" fmla="*/ 301 w 724"/>
                <a:gd name="T37" fmla="*/ 155 h 973"/>
                <a:gd name="T38" fmla="*/ 301 w 724"/>
                <a:gd name="T39" fmla="*/ 155 h 973"/>
                <a:gd name="T40" fmla="*/ 294 w 724"/>
                <a:gd name="T41" fmla="*/ 166 h 973"/>
                <a:gd name="T42" fmla="*/ 294 w 724"/>
                <a:gd name="T43" fmla="*/ 173 h 973"/>
                <a:gd name="T44" fmla="*/ 294 w 724"/>
                <a:gd name="T45" fmla="*/ 184 h 973"/>
                <a:gd name="T46" fmla="*/ 294 w 724"/>
                <a:gd name="T47" fmla="*/ 190 h 973"/>
                <a:gd name="T48" fmla="*/ 294 w 724"/>
                <a:gd name="T49" fmla="*/ 197 h 973"/>
                <a:gd name="T50" fmla="*/ 294 w 724"/>
                <a:gd name="T51" fmla="*/ 208 h 973"/>
                <a:gd name="T52" fmla="*/ 301 w 724"/>
                <a:gd name="T53" fmla="*/ 220 h 973"/>
                <a:gd name="T54" fmla="*/ 301 w 724"/>
                <a:gd name="T55" fmla="*/ 220 h 973"/>
                <a:gd name="T56" fmla="*/ 306 w 724"/>
                <a:gd name="T57" fmla="*/ 232 h 973"/>
                <a:gd name="T58" fmla="*/ 312 w 724"/>
                <a:gd name="T59" fmla="*/ 237 h 973"/>
                <a:gd name="T60" fmla="*/ 301 w 724"/>
                <a:gd name="T61" fmla="*/ 237 h 973"/>
                <a:gd name="T62" fmla="*/ 306 w 724"/>
                <a:gd name="T63" fmla="*/ 250 h 973"/>
                <a:gd name="T64" fmla="*/ 301 w 724"/>
                <a:gd name="T65" fmla="*/ 244 h 973"/>
                <a:gd name="T66" fmla="*/ 306 w 724"/>
                <a:gd name="T67" fmla="*/ 256 h 973"/>
                <a:gd name="T68" fmla="*/ 301 w 724"/>
                <a:gd name="T69" fmla="*/ 256 h 973"/>
                <a:gd name="T70" fmla="*/ 301 w 724"/>
                <a:gd name="T71" fmla="*/ 268 h 973"/>
                <a:gd name="T72" fmla="*/ 306 w 724"/>
                <a:gd name="T73" fmla="*/ 279 h 973"/>
                <a:gd name="T74" fmla="*/ 301 w 724"/>
                <a:gd name="T75" fmla="*/ 285 h 973"/>
                <a:gd name="T76" fmla="*/ 306 w 724"/>
                <a:gd name="T77" fmla="*/ 292 h 973"/>
                <a:gd name="T78" fmla="*/ 312 w 724"/>
                <a:gd name="T79" fmla="*/ 303 h 973"/>
                <a:gd name="T80" fmla="*/ 306 w 724"/>
                <a:gd name="T81" fmla="*/ 309 h 973"/>
                <a:gd name="T82" fmla="*/ 317 w 724"/>
                <a:gd name="T83" fmla="*/ 321 h 973"/>
                <a:gd name="T84" fmla="*/ 317 w 724"/>
                <a:gd name="T85" fmla="*/ 332 h 973"/>
                <a:gd name="T86" fmla="*/ 317 w 724"/>
                <a:gd name="T87" fmla="*/ 345 h 973"/>
                <a:gd name="T88" fmla="*/ 312 w 724"/>
                <a:gd name="T89" fmla="*/ 351 h 973"/>
                <a:gd name="T90" fmla="*/ 312 w 724"/>
                <a:gd name="T91" fmla="*/ 363 h 973"/>
                <a:gd name="T92" fmla="*/ 312 w 724"/>
                <a:gd name="T93" fmla="*/ 375 h 973"/>
                <a:gd name="T94" fmla="*/ 306 w 724"/>
                <a:gd name="T95" fmla="*/ 375 h 973"/>
                <a:gd name="T96" fmla="*/ 312 w 724"/>
                <a:gd name="T97" fmla="*/ 387 h 973"/>
                <a:gd name="T98" fmla="*/ 306 w 724"/>
                <a:gd name="T99" fmla="*/ 398 h 973"/>
                <a:gd name="T100" fmla="*/ 306 w 724"/>
                <a:gd name="T101" fmla="*/ 411 h 973"/>
                <a:gd name="T102" fmla="*/ 317 w 724"/>
                <a:gd name="T103" fmla="*/ 416 h 973"/>
                <a:gd name="T104" fmla="*/ 324 w 724"/>
                <a:gd name="T105" fmla="*/ 422 h 973"/>
                <a:gd name="T106" fmla="*/ 329 w 724"/>
                <a:gd name="T107" fmla="*/ 428 h 973"/>
                <a:gd name="T108" fmla="*/ 329 w 724"/>
                <a:gd name="T109" fmla="*/ 434 h 973"/>
                <a:gd name="T110" fmla="*/ 335 w 724"/>
                <a:gd name="T111" fmla="*/ 440 h 973"/>
                <a:gd name="T112" fmla="*/ 335 w 724"/>
                <a:gd name="T113" fmla="*/ 451 h 973"/>
                <a:gd name="T114" fmla="*/ 335 w 724"/>
                <a:gd name="T115" fmla="*/ 464 h 973"/>
                <a:gd name="T116" fmla="*/ 347 w 724"/>
                <a:gd name="T117" fmla="*/ 475 h 973"/>
                <a:gd name="T118" fmla="*/ 278 w 724"/>
                <a:gd name="T119" fmla="*/ 475 h 973"/>
                <a:gd name="T120" fmla="*/ 81 w 724"/>
                <a:gd name="T121" fmla="*/ 482 h 973"/>
                <a:gd name="T122" fmla="*/ 52 w 724"/>
                <a:gd name="T123" fmla="*/ 345 h 97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24"/>
                <a:gd name="T187" fmla="*/ 0 h 973"/>
                <a:gd name="T188" fmla="*/ 724 w 724"/>
                <a:gd name="T189" fmla="*/ 973 h 97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24" h="973">
                  <a:moveTo>
                    <a:pt x="0" y="564"/>
                  </a:moveTo>
                  <a:lnTo>
                    <a:pt x="0" y="493"/>
                  </a:lnTo>
                  <a:lnTo>
                    <a:pt x="0" y="479"/>
                  </a:lnTo>
                  <a:lnTo>
                    <a:pt x="0" y="468"/>
                  </a:lnTo>
                  <a:lnTo>
                    <a:pt x="25" y="468"/>
                  </a:lnTo>
                  <a:lnTo>
                    <a:pt x="25" y="408"/>
                  </a:lnTo>
                  <a:lnTo>
                    <a:pt x="25" y="397"/>
                  </a:lnTo>
                  <a:lnTo>
                    <a:pt x="25" y="372"/>
                  </a:lnTo>
                  <a:lnTo>
                    <a:pt x="121" y="372"/>
                  </a:lnTo>
                  <a:lnTo>
                    <a:pt x="121" y="324"/>
                  </a:lnTo>
                  <a:lnTo>
                    <a:pt x="219" y="324"/>
                  </a:lnTo>
                  <a:lnTo>
                    <a:pt x="326" y="324"/>
                  </a:lnTo>
                  <a:lnTo>
                    <a:pt x="340" y="324"/>
                  </a:lnTo>
                  <a:lnTo>
                    <a:pt x="340" y="72"/>
                  </a:lnTo>
                  <a:lnTo>
                    <a:pt x="340" y="13"/>
                  </a:lnTo>
                  <a:lnTo>
                    <a:pt x="351" y="13"/>
                  </a:lnTo>
                  <a:lnTo>
                    <a:pt x="363" y="13"/>
                  </a:lnTo>
                  <a:lnTo>
                    <a:pt x="374" y="13"/>
                  </a:lnTo>
                  <a:lnTo>
                    <a:pt x="388" y="13"/>
                  </a:lnTo>
                  <a:lnTo>
                    <a:pt x="399" y="13"/>
                  </a:lnTo>
                  <a:lnTo>
                    <a:pt x="411" y="13"/>
                  </a:lnTo>
                  <a:lnTo>
                    <a:pt x="422" y="13"/>
                  </a:lnTo>
                  <a:lnTo>
                    <a:pt x="436" y="0"/>
                  </a:lnTo>
                  <a:lnTo>
                    <a:pt x="436" y="13"/>
                  </a:lnTo>
                  <a:lnTo>
                    <a:pt x="447" y="13"/>
                  </a:lnTo>
                  <a:lnTo>
                    <a:pt x="459" y="13"/>
                  </a:lnTo>
                  <a:lnTo>
                    <a:pt x="470" y="13"/>
                  </a:lnTo>
                  <a:lnTo>
                    <a:pt x="484" y="0"/>
                  </a:lnTo>
                  <a:lnTo>
                    <a:pt x="495" y="0"/>
                  </a:lnTo>
                  <a:lnTo>
                    <a:pt x="507" y="0"/>
                  </a:lnTo>
                  <a:lnTo>
                    <a:pt x="518" y="0"/>
                  </a:lnTo>
                  <a:lnTo>
                    <a:pt x="532" y="0"/>
                  </a:lnTo>
                  <a:lnTo>
                    <a:pt x="543" y="0"/>
                  </a:lnTo>
                  <a:lnTo>
                    <a:pt x="543" y="13"/>
                  </a:lnTo>
                  <a:lnTo>
                    <a:pt x="566" y="13"/>
                  </a:lnTo>
                  <a:lnTo>
                    <a:pt x="580" y="13"/>
                  </a:lnTo>
                  <a:lnTo>
                    <a:pt x="591" y="13"/>
                  </a:lnTo>
                  <a:lnTo>
                    <a:pt x="603" y="13"/>
                  </a:lnTo>
                  <a:lnTo>
                    <a:pt x="614" y="24"/>
                  </a:lnTo>
                  <a:lnTo>
                    <a:pt x="628" y="36"/>
                  </a:lnTo>
                  <a:lnTo>
                    <a:pt x="639" y="24"/>
                  </a:lnTo>
                  <a:lnTo>
                    <a:pt x="639" y="36"/>
                  </a:lnTo>
                  <a:lnTo>
                    <a:pt x="639" y="47"/>
                  </a:lnTo>
                  <a:lnTo>
                    <a:pt x="639" y="61"/>
                  </a:lnTo>
                  <a:lnTo>
                    <a:pt x="651" y="72"/>
                  </a:lnTo>
                  <a:lnTo>
                    <a:pt x="651" y="84"/>
                  </a:lnTo>
                  <a:lnTo>
                    <a:pt x="651" y="95"/>
                  </a:lnTo>
                  <a:lnTo>
                    <a:pt x="662" y="95"/>
                  </a:lnTo>
                  <a:lnTo>
                    <a:pt x="662" y="109"/>
                  </a:lnTo>
                  <a:lnTo>
                    <a:pt x="651" y="120"/>
                  </a:lnTo>
                  <a:lnTo>
                    <a:pt x="662" y="132"/>
                  </a:lnTo>
                  <a:lnTo>
                    <a:pt x="651" y="143"/>
                  </a:lnTo>
                  <a:lnTo>
                    <a:pt x="651" y="157"/>
                  </a:lnTo>
                  <a:lnTo>
                    <a:pt x="651" y="168"/>
                  </a:lnTo>
                  <a:lnTo>
                    <a:pt x="651" y="180"/>
                  </a:lnTo>
                  <a:lnTo>
                    <a:pt x="651" y="191"/>
                  </a:lnTo>
                  <a:lnTo>
                    <a:pt x="651" y="205"/>
                  </a:lnTo>
                  <a:lnTo>
                    <a:pt x="651" y="216"/>
                  </a:lnTo>
                  <a:lnTo>
                    <a:pt x="651" y="228"/>
                  </a:lnTo>
                  <a:lnTo>
                    <a:pt x="639" y="228"/>
                  </a:lnTo>
                  <a:lnTo>
                    <a:pt x="651" y="239"/>
                  </a:lnTo>
                  <a:lnTo>
                    <a:pt x="639" y="239"/>
                  </a:lnTo>
                  <a:lnTo>
                    <a:pt x="639" y="253"/>
                  </a:lnTo>
                  <a:lnTo>
                    <a:pt x="628" y="253"/>
                  </a:lnTo>
                  <a:lnTo>
                    <a:pt x="639" y="253"/>
                  </a:lnTo>
                  <a:lnTo>
                    <a:pt x="628" y="253"/>
                  </a:lnTo>
                  <a:lnTo>
                    <a:pt x="628" y="264"/>
                  </a:lnTo>
                  <a:lnTo>
                    <a:pt x="614" y="264"/>
                  </a:lnTo>
                  <a:lnTo>
                    <a:pt x="628" y="264"/>
                  </a:lnTo>
                  <a:lnTo>
                    <a:pt x="628" y="276"/>
                  </a:lnTo>
                  <a:lnTo>
                    <a:pt x="614" y="276"/>
                  </a:lnTo>
                  <a:lnTo>
                    <a:pt x="614" y="287"/>
                  </a:lnTo>
                  <a:lnTo>
                    <a:pt x="628" y="287"/>
                  </a:lnTo>
                  <a:lnTo>
                    <a:pt x="614" y="287"/>
                  </a:lnTo>
                  <a:lnTo>
                    <a:pt x="614" y="301"/>
                  </a:lnTo>
                  <a:lnTo>
                    <a:pt x="628" y="312"/>
                  </a:lnTo>
                  <a:lnTo>
                    <a:pt x="614" y="312"/>
                  </a:lnTo>
                  <a:lnTo>
                    <a:pt x="628" y="312"/>
                  </a:lnTo>
                  <a:lnTo>
                    <a:pt x="614" y="312"/>
                  </a:lnTo>
                  <a:lnTo>
                    <a:pt x="628" y="312"/>
                  </a:lnTo>
                  <a:lnTo>
                    <a:pt x="639" y="312"/>
                  </a:lnTo>
                  <a:lnTo>
                    <a:pt x="628" y="324"/>
                  </a:lnTo>
                  <a:lnTo>
                    <a:pt x="614" y="324"/>
                  </a:lnTo>
                  <a:lnTo>
                    <a:pt x="614" y="335"/>
                  </a:lnTo>
                  <a:lnTo>
                    <a:pt x="628" y="335"/>
                  </a:lnTo>
                  <a:lnTo>
                    <a:pt x="628" y="349"/>
                  </a:lnTo>
                  <a:lnTo>
                    <a:pt x="628" y="335"/>
                  </a:lnTo>
                  <a:lnTo>
                    <a:pt x="614" y="349"/>
                  </a:lnTo>
                  <a:lnTo>
                    <a:pt x="628" y="349"/>
                  </a:lnTo>
                  <a:lnTo>
                    <a:pt x="628" y="360"/>
                  </a:lnTo>
                  <a:lnTo>
                    <a:pt x="614" y="360"/>
                  </a:lnTo>
                  <a:lnTo>
                    <a:pt x="614" y="372"/>
                  </a:lnTo>
                  <a:lnTo>
                    <a:pt x="614" y="360"/>
                  </a:lnTo>
                  <a:lnTo>
                    <a:pt x="628" y="372"/>
                  </a:lnTo>
                  <a:lnTo>
                    <a:pt x="614" y="372"/>
                  </a:lnTo>
                  <a:lnTo>
                    <a:pt x="614" y="383"/>
                  </a:lnTo>
                  <a:lnTo>
                    <a:pt x="628" y="383"/>
                  </a:lnTo>
                  <a:lnTo>
                    <a:pt x="628" y="397"/>
                  </a:lnTo>
                  <a:lnTo>
                    <a:pt x="614" y="383"/>
                  </a:lnTo>
                  <a:lnTo>
                    <a:pt x="614" y="397"/>
                  </a:lnTo>
                  <a:lnTo>
                    <a:pt x="628" y="397"/>
                  </a:lnTo>
                  <a:lnTo>
                    <a:pt x="628" y="408"/>
                  </a:lnTo>
                  <a:lnTo>
                    <a:pt x="614" y="408"/>
                  </a:lnTo>
                  <a:lnTo>
                    <a:pt x="614" y="420"/>
                  </a:lnTo>
                  <a:lnTo>
                    <a:pt x="628" y="420"/>
                  </a:lnTo>
                  <a:lnTo>
                    <a:pt x="628" y="431"/>
                  </a:lnTo>
                  <a:lnTo>
                    <a:pt x="639" y="431"/>
                  </a:lnTo>
                  <a:lnTo>
                    <a:pt x="628" y="445"/>
                  </a:lnTo>
                  <a:lnTo>
                    <a:pt x="639" y="445"/>
                  </a:lnTo>
                  <a:lnTo>
                    <a:pt x="628" y="445"/>
                  </a:lnTo>
                  <a:lnTo>
                    <a:pt x="628" y="456"/>
                  </a:lnTo>
                  <a:lnTo>
                    <a:pt x="628" y="445"/>
                  </a:lnTo>
                  <a:lnTo>
                    <a:pt x="628" y="456"/>
                  </a:lnTo>
                  <a:lnTo>
                    <a:pt x="639" y="456"/>
                  </a:lnTo>
                  <a:lnTo>
                    <a:pt x="628" y="468"/>
                  </a:lnTo>
                  <a:lnTo>
                    <a:pt x="639" y="468"/>
                  </a:lnTo>
                  <a:lnTo>
                    <a:pt x="628" y="468"/>
                  </a:lnTo>
                  <a:lnTo>
                    <a:pt x="639" y="479"/>
                  </a:lnTo>
                  <a:lnTo>
                    <a:pt x="639" y="468"/>
                  </a:lnTo>
                  <a:lnTo>
                    <a:pt x="651" y="479"/>
                  </a:lnTo>
                  <a:lnTo>
                    <a:pt x="639" y="479"/>
                  </a:lnTo>
                  <a:lnTo>
                    <a:pt x="639" y="493"/>
                  </a:lnTo>
                  <a:lnTo>
                    <a:pt x="628" y="493"/>
                  </a:lnTo>
                  <a:lnTo>
                    <a:pt x="628" y="479"/>
                  </a:lnTo>
                  <a:lnTo>
                    <a:pt x="628" y="493"/>
                  </a:lnTo>
                  <a:lnTo>
                    <a:pt x="639" y="493"/>
                  </a:lnTo>
                  <a:lnTo>
                    <a:pt x="628" y="493"/>
                  </a:lnTo>
                  <a:lnTo>
                    <a:pt x="639" y="504"/>
                  </a:lnTo>
                  <a:lnTo>
                    <a:pt x="628" y="504"/>
                  </a:lnTo>
                  <a:lnTo>
                    <a:pt x="628" y="493"/>
                  </a:lnTo>
                  <a:lnTo>
                    <a:pt x="628" y="504"/>
                  </a:lnTo>
                  <a:lnTo>
                    <a:pt x="628" y="493"/>
                  </a:lnTo>
                  <a:lnTo>
                    <a:pt x="614" y="504"/>
                  </a:lnTo>
                  <a:lnTo>
                    <a:pt x="628" y="504"/>
                  </a:lnTo>
                  <a:lnTo>
                    <a:pt x="628" y="516"/>
                  </a:lnTo>
                  <a:lnTo>
                    <a:pt x="639" y="516"/>
                  </a:lnTo>
                  <a:lnTo>
                    <a:pt x="628" y="516"/>
                  </a:lnTo>
                  <a:lnTo>
                    <a:pt x="614" y="516"/>
                  </a:lnTo>
                  <a:lnTo>
                    <a:pt x="628" y="527"/>
                  </a:lnTo>
                  <a:lnTo>
                    <a:pt x="628" y="516"/>
                  </a:lnTo>
                  <a:lnTo>
                    <a:pt x="628" y="527"/>
                  </a:lnTo>
                  <a:lnTo>
                    <a:pt x="614" y="527"/>
                  </a:lnTo>
                  <a:lnTo>
                    <a:pt x="614" y="541"/>
                  </a:lnTo>
                  <a:lnTo>
                    <a:pt x="628" y="541"/>
                  </a:lnTo>
                  <a:lnTo>
                    <a:pt x="639" y="552"/>
                  </a:lnTo>
                  <a:lnTo>
                    <a:pt x="628" y="552"/>
                  </a:lnTo>
                  <a:lnTo>
                    <a:pt x="628" y="564"/>
                  </a:lnTo>
                  <a:lnTo>
                    <a:pt x="639" y="564"/>
                  </a:lnTo>
                  <a:lnTo>
                    <a:pt x="628" y="564"/>
                  </a:lnTo>
                  <a:lnTo>
                    <a:pt x="639" y="564"/>
                  </a:lnTo>
                  <a:lnTo>
                    <a:pt x="639" y="575"/>
                  </a:lnTo>
                  <a:lnTo>
                    <a:pt x="628" y="575"/>
                  </a:lnTo>
                  <a:lnTo>
                    <a:pt x="628" y="589"/>
                  </a:lnTo>
                  <a:lnTo>
                    <a:pt x="639" y="589"/>
                  </a:lnTo>
                  <a:lnTo>
                    <a:pt x="651" y="589"/>
                  </a:lnTo>
                  <a:lnTo>
                    <a:pt x="639" y="589"/>
                  </a:lnTo>
                  <a:lnTo>
                    <a:pt x="639" y="600"/>
                  </a:lnTo>
                  <a:lnTo>
                    <a:pt x="651" y="600"/>
                  </a:lnTo>
                  <a:lnTo>
                    <a:pt x="639" y="612"/>
                  </a:lnTo>
                  <a:lnTo>
                    <a:pt x="651" y="612"/>
                  </a:lnTo>
                  <a:lnTo>
                    <a:pt x="639" y="612"/>
                  </a:lnTo>
                  <a:lnTo>
                    <a:pt x="639" y="623"/>
                  </a:lnTo>
                  <a:lnTo>
                    <a:pt x="651" y="623"/>
                  </a:lnTo>
                  <a:lnTo>
                    <a:pt x="639" y="623"/>
                  </a:lnTo>
                  <a:lnTo>
                    <a:pt x="651" y="637"/>
                  </a:lnTo>
                  <a:lnTo>
                    <a:pt x="662" y="637"/>
                  </a:lnTo>
                  <a:lnTo>
                    <a:pt x="651" y="648"/>
                  </a:lnTo>
                  <a:lnTo>
                    <a:pt x="662" y="648"/>
                  </a:lnTo>
                  <a:lnTo>
                    <a:pt x="651" y="648"/>
                  </a:lnTo>
                  <a:lnTo>
                    <a:pt x="651" y="660"/>
                  </a:lnTo>
                  <a:lnTo>
                    <a:pt x="662" y="660"/>
                  </a:lnTo>
                  <a:lnTo>
                    <a:pt x="662" y="671"/>
                  </a:lnTo>
                  <a:lnTo>
                    <a:pt x="676" y="671"/>
                  </a:lnTo>
                  <a:lnTo>
                    <a:pt x="676" y="685"/>
                  </a:lnTo>
                  <a:lnTo>
                    <a:pt x="676" y="696"/>
                  </a:lnTo>
                  <a:lnTo>
                    <a:pt x="662" y="696"/>
                  </a:lnTo>
                  <a:lnTo>
                    <a:pt x="662" y="708"/>
                  </a:lnTo>
                  <a:lnTo>
                    <a:pt x="676" y="708"/>
                  </a:lnTo>
                  <a:lnTo>
                    <a:pt x="662" y="708"/>
                  </a:lnTo>
                  <a:lnTo>
                    <a:pt x="651" y="708"/>
                  </a:lnTo>
                  <a:lnTo>
                    <a:pt x="651" y="719"/>
                  </a:lnTo>
                  <a:lnTo>
                    <a:pt x="662" y="719"/>
                  </a:lnTo>
                  <a:lnTo>
                    <a:pt x="651" y="719"/>
                  </a:lnTo>
                  <a:lnTo>
                    <a:pt x="651" y="733"/>
                  </a:lnTo>
                  <a:lnTo>
                    <a:pt x="662" y="733"/>
                  </a:lnTo>
                  <a:lnTo>
                    <a:pt x="651" y="733"/>
                  </a:lnTo>
                  <a:lnTo>
                    <a:pt x="651" y="744"/>
                  </a:lnTo>
                  <a:lnTo>
                    <a:pt x="651" y="756"/>
                  </a:lnTo>
                  <a:lnTo>
                    <a:pt x="662" y="744"/>
                  </a:lnTo>
                  <a:lnTo>
                    <a:pt x="662" y="756"/>
                  </a:lnTo>
                  <a:lnTo>
                    <a:pt x="651" y="756"/>
                  </a:lnTo>
                  <a:lnTo>
                    <a:pt x="639" y="756"/>
                  </a:lnTo>
                  <a:lnTo>
                    <a:pt x="651" y="756"/>
                  </a:lnTo>
                  <a:lnTo>
                    <a:pt x="639" y="767"/>
                  </a:lnTo>
                  <a:lnTo>
                    <a:pt x="651" y="767"/>
                  </a:lnTo>
                  <a:lnTo>
                    <a:pt x="651" y="781"/>
                  </a:lnTo>
                  <a:lnTo>
                    <a:pt x="639" y="767"/>
                  </a:lnTo>
                  <a:lnTo>
                    <a:pt x="639" y="781"/>
                  </a:lnTo>
                  <a:lnTo>
                    <a:pt x="639" y="792"/>
                  </a:lnTo>
                  <a:lnTo>
                    <a:pt x="639" y="804"/>
                  </a:lnTo>
                  <a:lnTo>
                    <a:pt x="628" y="804"/>
                  </a:lnTo>
                  <a:lnTo>
                    <a:pt x="639" y="804"/>
                  </a:lnTo>
                  <a:lnTo>
                    <a:pt x="628" y="815"/>
                  </a:lnTo>
                  <a:lnTo>
                    <a:pt x="639" y="829"/>
                  </a:lnTo>
                  <a:lnTo>
                    <a:pt x="639" y="815"/>
                  </a:lnTo>
                  <a:lnTo>
                    <a:pt x="651" y="829"/>
                  </a:lnTo>
                  <a:lnTo>
                    <a:pt x="651" y="840"/>
                  </a:lnTo>
                  <a:lnTo>
                    <a:pt x="662" y="840"/>
                  </a:lnTo>
                  <a:lnTo>
                    <a:pt x="662" y="852"/>
                  </a:lnTo>
                  <a:lnTo>
                    <a:pt x="676" y="852"/>
                  </a:lnTo>
                  <a:lnTo>
                    <a:pt x="662" y="852"/>
                  </a:lnTo>
                  <a:lnTo>
                    <a:pt x="676" y="852"/>
                  </a:lnTo>
                  <a:lnTo>
                    <a:pt x="676" y="863"/>
                  </a:lnTo>
                  <a:lnTo>
                    <a:pt x="676" y="852"/>
                  </a:lnTo>
                  <a:lnTo>
                    <a:pt x="687" y="852"/>
                  </a:lnTo>
                  <a:lnTo>
                    <a:pt x="687" y="863"/>
                  </a:lnTo>
                  <a:lnTo>
                    <a:pt x="687" y="877"/>
                  </a:lnTo>
                  <a:lnTo>
                    <a:pt x="687" y="863"/>
                  </a:lnTo>
                  <a:lnTo>
                    <a:pt x="699" y="863"/>
                  </a:lnTo>
                  <a:lnTo>
                    <a:pt x="687" y="877"/>
                  </a:lnTo>
                  <a:lnTo>
                    <a:pt x="699" y="877"/>
                  </a:lnTo>
                  <a:lnTo>
                    <a:pt x="687" y="877"/>
                  </a:lnTo>
                  <a:lnTo>
                    <a:pt x="699" y="877"/>
                  </a:lnTo>
                  <a:lnTo>
                    <a:pt x="699" y="888"/>
                  </a:lnTo>
                  <a:lnTo>
                    <a:pt x="699" y="900"/>
                  </a:lnTo>
                  <a:lnTo>
                    <a:pt x="710" y="900"/>
                  </a:lnTo>
                  <a:lnTo>
                    <a:pt x="710" y="911"/>
                  </a:lnTo>
                  <a:lnTo>
                    <a:pt x="699" y="911"/>
                  </a:lnTo>
                  <a:lnTo>
                    <a:pt x="710" y="911"/>
                  </a:lnTo>
                  <a:lnTo>
                    <a:pt x="710" y="925"/>
                  </a:lnTo>
                  <a:lnTo>
                    <a:pt x="699" y="925"/>
                  </a:lnTo>
                  <a:lnTo>
                    <a:pt x="699" y="936"/>
                  </a:lnTo>
                  <a:lnTo>
                    <a:pt x="710" y="936"/>
                  </a:lnTo>
                  <a:lnTo>
                    <a:pt x="710" y="948"/>
                  </a:lnTo>
                  <a:lnTo>
                    <a:pt x="724" y="948"/>
                  </a:lnTo>
                  <a:lnTo>
                    <a:pt x="724" y="959"/>
                  </a:lnTo>
                  <a:lnTo>
                    <a:pt x="710" y="959"/>
                  </a:lnTo>
                  <a:lnTo>
                    <a:pt x="724" y="959"/>
                  </a:lnTo>
                  <a:lnTo>
                    <a:pt x="687" y="959"/>
                  </a:lnTo>
                  <a:lnTo>
                    <a:pt x="580" y="959"/>
                  </a:lnTo>
                  <a:lnTo>
                    <a:pt x="374" y="959"/>
                  </a:lnTo>
                  <a:lnTo>
                    <a:pt x="303" y="959"/>
                  </a:lnTo>
                  <a:lnTo>
                    <a:pt x="292" y="973"/>
                  </a:lnTo>
                  <a:lnTo>
                    <a:pt x="169" y="973"/>
                  </a:lnTo>
                  <a:lnTo>
                    <a:pt x="84" y="973"/>
                  </a:lnTo>
                  <a:lnTo>
                    <a:pt x="84" y="863"/>
                  </a:lnTo>
                  <a:lnTo>
                    <a:pt x="109" y="863"/>
                  </a:lnTo>
                  <a:lnTo>
                    <a:pt x="109" y="696"/>
                  </a:lnTo>
                  <a:lnTo>
                    <a:pt x="109" y="685"/>
                  </a:lnTo>
                  <a:lnTo>
                    <a:pt x="109" y="564"/>
                  </a:lnTo>
                  <a:lnTo>
                    <a:pt x="0" y="564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4" name="Freeform 229"/>
            <p:cNvSpPr>
              <a:spLocks/>
            </p:cNvSpPr>
            <p:nvPr/>
          </p:nvSpPr>
          <p:spPr bwMode="auto">
            <a:xfrm>
              <a:off x="3472" y="1851"/>
              <a:ext cx="347" cy="482"/>
            </a:xfrm>
            <a:custGeom>
              <a:avLst/>
              <a:gdLst>
                <a:gd name="T0" fmla="*/ 0 w 724"/>
                <a:gd name="T1" fmla="*/ 232 h 973"/>
                <a:gd name="T2" fmla="*/ 12 w 724"/>
                <a:gd name="T3" fmla="*/ 184 h 973"/>
                <a:gd name="T4" fmla="*/ 156 w 724"/>
                <a:gd name="T5" fmla="*/ 161 h 973"/>
                <a:gd name="T6" fmla="*/ 168 w 724"/>
                <a:gd name="T7" fmla="*/ 6 h 973"/>
                <a:gd name="T8" fmla="*/ 191 w 724"/>
                <a:gd name="T9" fmla="*/ 6 h 973"/>
                <a:gd name="T10" fmla="*/ 209 w 724"/>
                <a:gd name="T11" fmla="*/ 6 h 973"/>
                <a:gd name="T12" fmla="*/ 232 w 724"/>
                <a:gd name="T13" fmla="*/ 0 h 973"/>
                <a:gd name="T14" fmla="*/ 255 w 724"/>
                <a:gd name="T15" fmla="*/ 0 h 973"/>
                <a:gd name="T16" fmla="*/ 278 w 724"/>
                <a:gd name="T17" fmla="*/ 6 h 973"/>
                <a:gd name="T18" fmla="*/ 301 w 724"/>
                <a:gd name="T19" fmla="*/ 18 h 973"/>
                <a:gd name="T20" fmla="*/ 306 w 724"/>
                <a:gd name="T21" fmla="*/ 30 h 973"/>
                <a:gd name="T22" fmla="*/ 317 w 724"/>
                <a:gd name="T23" fmla="*/ 47 h 973"/>
                <a:gd name="T24" fmla="*/ 312 w 724"/>
                <a:gd name="T25" fmla="*/ 71 h 973"/>
                <a:gd name="T26" fmla="*/ 312 w 724"/>
                <a:gd name="T27" fmla="*/ 95 h 973"/>
                <a:gd name="T28" fmla="*/ 306 w 724"/>
                <a:gd name="T29" fmla="*/ 113 h 973"/>
                <a:gd name="T30" fmla="*/ 301 w 724"/>
                <a:gd name="T31" fmla="*/ 125 h 973"/>
                <a:gd name="T32" fmla="*/ 294 w 724"/>
                <a:gd name="T33" fmla="*/ 131 h 973"/>
                <a:gd name="T34" fmla="*/ 294 w 724"/>
                <a:gd name="T35" fmla="*/ 142 h 973"/>
                <a:gd name="T36" fmla="*/ 301 w 724"/>
                <a:gd name="T37" fmla="*/ 155 h 973"/>
                <a:gd name="T38" fmla="*/ 301 w 724"/>
                <a:gd name="T39" fmla="*/ 155 h 973"/>
                <a:gd name="T40" fmla="*/ 294 w 724"/>
                <a:gd name="T41" fmla="*/ 166 h 973"/>
                <a:gd name="T42" fmla="*/ 294 w 724"/>
                <a:gd name="T43" fmla="*/ 173 h 973"/>
                <a:gd name="T44" fmla="*/ 294 w 724"/>
                <a:gd name="T45" fmla="*/ 184 h 973"/>
                <a:gd name="T46" fmla="*/ 294 w 724"/>
                <a:gd name="T47" fmla="*/ 190 h 973"/>
                <a:gd name="T48" fmla="*/ 294 w 724"/>
                <a:gd name="T49" fmla="*/ 197 h 973"/>
                <a:gd name="T50" fmla="*/ 294 w 724"/>
                <a:gd name="T51" fmla="*/ 208 h 973"/>
                <a:gd name="T52" fmla="*/ 301 w 724"/>
                <a:gd name="T53" fmla="*/ 220 h 973"/>
                <a:gd name="T54" fmla="*/ 301 w 724"/>
                <a:gd name="T55" fmla="*/ 220 h 973"/>
                <a:gd name="T56" fmla="*/ 306 w 724"/>
                <a:gd name="T57" fmla="*/ 232 h 973"/>
                <a:gd name="T58" fmla="*/ 312 w 724"/>
                <a:gd name="T59" fmla="*/ 237 h 973"/>
                <a:gd name="T60" fmla="*/ 301 w 724"/>
                <a:gd name="T61" fmla="*/ 237 h 973"/>
                <a:gd name="T62" fmla="*/ 306 w 724"/>
                <a:gd name="T63" fmla="*/ 250 h 973"/>
                <a:gd name="T64" fmla="*/ 301 w 724"/>
                <a:gd name="T65" fmla="*/ 244 h 973"/>
                <a:gd name="T66" fmla="*/ 306 w 724"/>
                <a:gd name="T67" fmla="*/ 256 h 973"/>
                <a:gd name="T68" fmla="*/ 301 w 724"/>
                <a:gd name="T69" fmla="*/ 256 h 973"/>
                <a:gd name="T70" fmla="*/ 301 w 724"/>
                <a:gd name="T71" fmla="*/ 268 h 973"/>
                <a:gd name="T72" fmla="*/ 306 w 724"/>
                <a:gd name="T73" fmla="*/ 279 h 973"/>
                <a:gd name="T74" fmla="*/ 301 w 724"/>
                <a:gd name="T75" fmla="*/ 285 h 973"/>
                <a:gd name="T76" fmla="*/ 306 w 724"/>
                <a:gd name="T77" fmla="*/ 292 h 973"/>
                <a:gd name="T78" fmla="*/ 312 w 724"/>
                <a:gd name="T79" fmla="*/ 303 h 973"/>
                <a:gd name="T80" fmla="*/ 306 w 724"/>
                <a:gd name="T81" fmla="*/ 309 h 973"/>
                <a:gd name="T82" fmla="*/ 317 w 724"/>
                <a:gd name="T83" fmla="*/ 321 h 973"/>
                <a:gd name="T84" fmla="*/ 317 w 724"/>
                <a:gd name="T85" fmla="*/ 332 h 973"/>
                <a:gd name="T86" fmla="*/ 317 w 724"/>
                <a:gd name="T87" fmla="*/ 345 h 973"/>
                <a:gd name="T88" fmla="*/ 312 w 724"/>
                <a:gd name="T89" fmla="*/ 351 h 973"/>
                <a:gd name="T90" fmla="*/ 312 w 724"/>
                <a:gd name="T91" fmla="*/ 363 h 973"/>
                <a:gd name="T92" fmla="*/ 312 w 724"/>
                <a:gd name="T93" fmla="*/ 375 h 973"/>
                <a:gd name="T94" fmla="*/ 306 w 724"/>
                <a:gd name="T95" fmla="*/ 375 h 973"/>
                <a:gd name="T96" fmla="*/ 312 w 724"/>
                <a:gd name="T97" fmla="*/ 387 h 973"/>
                <a:gd name="T98" fmla="*/ 306 w 724"/>
                <a:gd name="T99" fmla="*/ 398 h 973"/>
                <a:gd name="T100" fmla="*/ 306 w 724"/>
                <a:gd name="T101" fmla="*/ 411 h 973"/>
                <a:gd name="T102" fmla="*/ 317 w 724"/>
                <a:gd name="T103" fmla="*/ 416 h 973"/>
                <a:gd name="T104" fmla="*/ 324 w 724"/>
                <a:gd name="T105" fmla="*/ 422 h 973"/>
                <a:gd name="T106" fmla="*/ 329 w 724"/>
                <a:gd name="T107" fmla="*/ 428 h 973"/>
                <a:gd name="T108" fmla="*/ 329 w 724"/>
                <a:gd name="T109" fmla="*/ 434 h 973"/>
                <a:gd name="T110" fmla="*/ 335 w 724"/>
                <a:gd name="T111" fmla="*/ 440 h 973"/>
                <a:gd name="T112" fmla="*/ 335 w 724"/>
                <a:gd name="T113" fmla="*/ 451 h 973"/>
                <a:gd name="T114" fmla="*/ 335 w 724"/>
                <a:gd name="T115" fmla="*/ 464 h 973"/>
                <a:gd name="T116" fmla="*/ 347 w 724"/>
                <a:gd name="T117" fmla="*/ 475 h 973"/>
                <a:gd name="T118" fmla="*/ 278 w 724"/>
                <a:gd name="T119" fmla="*/ 475 h 973"/>
                <a:gd name="T120" fmla="*/ 81 w 724"/>
                <a:gd name="T121" fmla="*/ 482 h 973"/>
                <a:gd name="T122" fmla="*/ 52 w 724"/>
                <a:gd name="T123" fmla="*/ 345 h 97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24"/>
                <a:gd name="T187" fmla="*/ 0 h 973"/>
                <a:gd name="T188" fmla="*/ 724 w 724"/>
                <a:gd name="T189" fmla="*/ 973 h 97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24" h="973">
                  <a:moveTo>
                    <a:pt x="0" y="564"/>
                  </a:moveTo>
                  <a:lnTo>
                    <a:pt x="0" y="493"/>
                  </a:lnTo>
                  <a:lnTo>
                    <a:pt x="0" y="479"/>
                  </a:lnTo>
                  <a:lnTo>
                    <a:pt x="0" y="468"/>
                  </a:lnTo>
                  <a:lnTo>
                    <a:pt x="25" y="468"/>
                  </a:lnTo>
                  <a:lnTo>
                    <a:pt x="25" y="408"/>
                  </a:lnTo>
                  <a:lnTo>
                    <a:pt x="25" y="397"/>
                  </a:lnTo>
                  <a:lnTo>
                    <a:pt x="25" y="372"/>
                  </a:lnTo>
                  <a:lnTo>
                    <a:pt x="121" y="372"/>
                  </a:lnTo>
                  <a:lnTo>
                    <a:pt x="121" y="324"/>
                  </a:lnTo>
                  <a:lnTo>
                    <a:pt x="219" y="324"/>
                  </a:lnTo>
                  <a:lnTo>
                    <a:pt x="326" y="324"/>
                  </a:lnTo>
                  <a:lnTo>
                    <a:pt x="340" y="324"/>
                  </a:lnTo>
                  <a:lnTo>
                    <a:pt x="340" y="72"/>
                  </a:lnTo>
                  <a:lnTo>
                    <a:pt x="340" y="13"/>
                  </a:lnTo>
                  <a:lnTo>
                    <a:pt x="351" y="13"/>
                  </a:lnTo>
                  <a:lnTo>
                    <a:pt x="363" y="13"/>
                  </a:lnTo>
                  <a:lnTo>
                    <a:pt x="374" y="13"/>
                  </a:lnTo>
                  <a:lnTo>
                    <a:pt x="388" y="13"/>
                  </a:lnTo>
                  <a:lnTo>
                    <a:pt x="399" y="13"/>
                  </a:lnTo>
                  <a:lnTo>
                    <a:pt x="411" y="13"/>
                  </a:lnTo>
                  <a:lnTo>
                    <a:pt x="422" y="13"/>
                  </a:lnTo>
                  <a:lnTo>
                    <a:pt x="436" y="0"/>
                  </a:lnTo>
                  <a:lnTo>
                    <a:pt x="436" y="13"/>
                  </a:lnTo>
                  <a:lnTo>
                    <a:pt x="447" y="13"/>
                  </a:lnTo>
                  <a:lnTo>
                    <a:pt x="459" y="13"/>
                  </a:lnTo>
                  <a:lnTo>
                    <a:pt x="470" y="13"/>
                  </a:lnTo>
                  <a:lnTo>
                    <a:pt x="484" y="0"/>
                  </a:lnTo>
                  <a:lnTo>
                    <a:pt x="495" y="0"/>
                  </a:lnTo>
                  <a:lnTo>
                    <a:pt x="507" y="0"/>
                  </a:lnTo>
                  <a:lnTo>
                    <a:pt x="518" y="0"/>
                  </a:lnTo>
                  <a:lnTo>
                    <a:pt x="532" y="0"/>
                  </a:lnTo>
                  <a:lnTo>
                    <a:pt x="543" y="0"/>
                  </a:lnTo>
                  <a:lnTo>
                    <a:pt x="543" y="13"/>
                  </a:lnTo>
                  <a:lnTo>
                    <a:pt x="566" y="13"/>
                  </a:lnTo>
                  <a:lnTo>
                    <a:pt x="580" y="13"/>
                  </a:lnTo>
                  <a:lnTo>
                    <a:pt x="591" y="13"/>
                  </a:lnTo>
                  <a:lnTo>
                    <a:pt x="603" y="13"/>
                  </a:lnTo>
                  <a:lnTo>
                    <a:pt x="614" y="24"/>
                  </a:lnTo>
                  <a:lnTo>
                    <a:pt x="628" y="36"/>
                  </a:lnTo>
                  <a:lnTo>
                    <a:pt x="639" y="24"/>
                  </a:lnTo>
                  <a:lnTo>
                    <a:pt x="639" y="36"/>
                  </a:lnTo>
                  <a:lnTo>
                    <a:pt x="639" y="47"/>
                  </a:lnTo>
                  <a:lnTo>
                    <a:pt x="639" y="61"/>
                  </a:lnTo>
                  <a:lnTo>
                    <a:pt x="651" y="72"/>
                  </a:lnTo>
                  <a:lnTo>
                    <a:pt x="651" y="84"/>
                  </a:lnTo>
                  <a:lnTo>
                    <a:pt x="651" y="95"/>
                  </a:lnTo>
                  <a:lnTo>
                    <a:pt x="662" y="95"/>
                  </a:lnTo>
                  <a:lnTo>
                    <a:pt x="662" y="109"/>
                  </a:lnTo>
                  <a:lnTo>
                    <a:pt x="651" y="120"/>
                  </a:lnTo>
                  <a:lnTo>
                    <a:pt x="662" y="132"/>
                  </a:lnTo>
                  <a:lnTo>
                    <a:pt x="651" y="143"/>
                  </a:lnTo>
                  <a:lnTo>
                    <a:pt x="651" y="157"/>
                  </a:lnTo>
                  <a:lnTo>
                    <a:pt x="651" y="168"/>
                  </a:lnTo>
                  <a:lnTo>
                    <a:pt x="651" y="180"/>
                  </a:lnTo>
                  <a:lnTo>
                    <a:pt x="651" y="191"/>
                  </a:lnTo>
                  <a:lnTo>
                    <a:pt x="651" y="205"/>
                  </a:lnTo>
                  <a:lnTo>
                    <a:pt x="651" y="216"/>
                  </a:lnTo>
                  <a:lnTo>
                    <a:pt x="651" y="228"/>
                  </a:lnTo>
                  <a:lnTo>
                    <a:pt x="639" y="228"/>
                  </a:lnTo>
                  <a:lnTo>
                    <a:pt x="651" y="239"/>
                  </a:lnTo>
                  <a:lnTo>
                    <a:pt x="639" y="239"/>
                  </a:lnTo>
                  <a:lnTo>
                    <a:pt x="639" y="253"/>
                  </a:lnTo>
                  <a:lnTo>
                    <a:pt x="628" y="253"/>
                  </a:lnTo>
                  <a:lnTo>
                    <a:pt x="639" y="253"/>
                  </a:lnTo>
                  <a:lnTo>
                    <a:pt x="628" y="253"/>
                  </a:lnTo>
                  <a:lnTo>
                    <a:pt x="628" y="264"/>
                  </a:lnTo>
                  <a:lnTo>
                    <a:pt x="614" y="264"/>
                  </a:lnTo>
                  <a:lnTo>
                    <a:pt x="628" y="264"/>
                  </a:lnTo>
                  <a:lnTo>
                    <a:pt x="628" y="276"/>
                  </a:lnTo>
                  <a:lnTo>
                    <a:pt x="614" y="276"/>
                  </a:lnTo>
                  <a:lnTo>
                    <a:pt x="614" y="287"/>
                  </a:lnTo>
                  <a:lnTo>
                    <a:pt x="628" y="287"/>
                  </a:lnTo>
                  <a:lnTo>
                    <a:pt x="614" y="287"/>
                  </a:lnTo>
                  <a:lnTo>
                    <a:pt x="614" y="301"/>
                  </a:lnTo>
                  <a:lnTo>
                    <a:pt x="628" y="312"/>
                  </a:lnTo>
                  <a:lnTo>
                    <a:pt x="614" y="312"/>
                  </a:lnTo>
                  <a:lnTo>
                    <a:pt x="628" y="312"/>
                  </a:lnTo>
                  <a:lnTo>
                    <a:pt x="614" y="312"/>
                  </a:lnTo>
                  <a:lnTo>
                    <a:pt x="628" y="312"/>
                  </a:lnTo>
                  <a:lnTo>
                    <a:pt x="639" y="312"/>
                  </a:lnTo>
                  <a:lnTo>
                    <a:pt x="628" y="324"/>
                  </a:lnTo>
                  <a:lnTo>
                    <a:pt x="614" y="324"/>
                  </a:lnTo>
                  <a:lnTo>
                    <a:pt x="614" y="335"/>
                  </a:lnTo>
                  <a:lnTo>
                    <a:pt x="628" y="335"/>
                  </a:lnTo>
                  <a:lnTo>
                    <a:pt x="628" y="349"/>
                  </a:lnTo>
                  <a:lnTo>
                    <a:pt x="628" y="335"/>
                  </a:lnTo>
                  <a:lnTo>
                    <a:pt x="614" y="349"/>
                  </a:lnTo>
                  <a:lnTo>
                    <a:pt x="628" y="349"/>
                  </a:lnTo>
                  <a:lnTo>
                    <a:pt x="628" y="360"/>
                  </a:lnTo>
                  <a:lnTo>
                    <a:pt x="614" y="360"/>
                  </a:lnTo>
                  <a:lnTo>
                    <a:pt x="614" y="372"/>
                  </a:lnTo>
                  <a:lnTo>
                    <a:pt x="614" y="360"/>
                  </a:lnTo>
                  <a:lnTo>
                    <a:pt x="628" y="372"/>
                  </a:lnTo>
                  <a:lnTo>
                    <a:pt x="614" y="372"/>
                  </a:lnTo>
                  <a:lnTo>
                    <a:pt x="614" y="383"/>
                  </a:lnTo>
                  <a:lnTo>
                    <a:pt x="628" y="383"/>
                  </a:lnTo>
                  <a:lnTo>
                    <a:pt x="628" y="397"/>
                  </a:lnTo>
                  <a:lnTo>
                    <a:pt x="614" y="383"/>
                  </a:lnTo>
                  <a:lnTo>
                    <a:pt x="614" y="397"/>
                  </a:lnTo>
                  <a:lnTo>
                    <a:pt x="628" y="397"/>
                  </a:lnTo>
                  <a:lnTo>
                    <a:pt x="628" y="408"/>
                  </a:lnTo>
                  <a:lnTo>
                    <a:pt x="614" y="408"/>
                  </a:lnTo>
                  <a:lnTo>
                    <a:pt x="614" y="420"/>
                  </a:lnTo>
                  <a:lnTo>
                    <a:pt x="628" y="420"/>
                  </a:lnTo>
                  <a:lnTo>
                    <a:pt x="628" y="431"/>
                  </a:lnTo>
                  <a:lnTo>
                    <a:pt x="639" y="431"/>
                  </a:lnTo>
                  <a:lnTo>
                    <a:pt x="628" y="445"/>
                  </a:lnTo>
                  <a:lnTo>
                    <a:pt x="639" y="445"/>
                  </a:lnTo>
                  <a:lnTo>
                    <a:pt x="628" y="445"/>
                  </a:lnTo>
                  <a:lnTo>
                    <a:pt x="628" y="456"/>
                  </a:lnTo>
                  <a:lnTo>
                    <a:pt x="628" y="445"/>
                  </a:lnTo>
                  <a:lnTo>
                    <a:pt x="628" y="456"/>
                  </a:lnTo>
                  <a:lnTo>
                    <a:pt x="639" y="456"/>
                  </a:lnTo>
                  <a:lnTo>
                    <a:pt x="628" y="468"/>
                  </a:lnTo>
                  <a:lnTo>
                    <a:pt x="639" y="468"/>
                  </a:lnTo>
                  <a:lnTo>
                    <a:pt x="628" y="468"/>
                  </a:lnTo>
                  <a:lnTo>
                    <a:pt x="639" y="479"/>
                  </a:lnTo>
                  <a:lnTo>
                    <a:pt x="639" y="468"/>
                  </a:lnTo>
                  <a:lnTo>
                    <a:pt x="651" y="479"/>
                  </a:lnTo>
                  <a:lnTo>
                    <a:pt x="639" y="479"/>
                  </a:lnTo>
                  <a:lnTo>
                    <a:pt x="639" y="493"/>
                  </a:lnTo>
                  <a:lnTo>
                    <a:pt x="628" y="493"/>
                  </a:lnTo>
                  <a:lnTo>
                    <a:pt x="628" y="479"/>
                  </a:lnTo>
                  <a:lnTo>
                    <a:pt x="628" y="493"/>
                  </a:lnTo>
                  <a:lnTo>
                    <a:pt x="639" y="493"/>
                  </a:lnTo>
                  <a:lnTo>
                    <a:pt x="628" y="493"/>
                  </a:lnTo>
                  <a:lnTo>
                    <a:pt x="639" y="504"/>
                  </a:lnTo>
                  <a:lnTo>
                    <a:pt x="628" y="504"/>
                  </a:lnTo>
                  <a:lnTo>
                    <a:pt x="628" y="493"/>
                  </a:lnTo>
                  <a:lnTo>
                    <a:pt x="628" y="504"/>
                  </a:lnTo>
                  <a:lnTo>
                    <a:pt x="628" y="493"/>
                  </a:lnTo>
                  <a:lnTo>
                    <a:pt x="614" y="504"/>
                  </a:lnTo>
                  <a:lnTo>
                    <a:pt x="628" y="504"/>
                  </a:lnTo>
                  <a:lnTo>
                    <a:pt x="628" y="516"/>
                  </a:lnTo>
                  <a:lnTo>
                    <a:pt x="639" y="516"/>
                  </a:lnTo>
                  <a:lnTo>
                    <a:pt x="628" y="516"/>
                  </a:lnTo>
                  <a:lnTo>
                    <a:pt x="614" y="516"/>
                  </a:lnTo>
                  <a:lnTo>
                    <a:pt x="628" y="527"/>
                  </a:lnTo>
                  <a:lnTo>
                    <a:pt x="628" y="516"/>
                  </a:lnTo>
                  <a:lnTo>
                    <a:pt x="628" y="527"/>
                  </a:lnTo>
                  <a:lnTo>
                    <a:pt x="614" y="527"/>
                  </a:lnTo>
                  <a:lnTo>
                    <a:pt x="614" y="541"/>
                  </a:lnTo>
                  <a:lnTo>
                    <a:pt x="628" y="541"/>
                  </a:lnTo>
                  <a:lnTo>
                    <a:pt x="639" y="552"/>
                  </a:lnTo>
                  <a:lnTo>
                    <a:pt x="628" y="552"/>
                  </a:lnTo>
                  <a:lnTo>
                    <a:pt x="628" y="564"/>
                  </a:lnTo>
                  <a:lnTo>
                    <a:pt x="639" y="564"/>
                  </a:lnTo>
                  <a:lnTo>
                    <a:pt x="628" y="564"/>
                  </a:lnTo>
                  <a:lnTo>
                    <a:pt x="639" y="564"/>
                  </a:lnTo>
                  <a:lnTo>
                    <a:pt x="639" y="575"/>
                  </a:lnTo>
                  <a:lnTo>
                    <a:pt x="628" y="575"/>
                  </a:lnTo>
                  <a:lnTo>
                    <a:pt x="628" y="589"/>
                  </a:lnTo>
                  <a:lnTo>
                    <a:pt x="639" y="589"/>
                  </a:lnTo>
                  <a:lnTo>
                    <a:pt x="651" y="589"/>
                  </a:lnTo>
                  <a:lnTo>
                    <a:pt x="639" y="589"/>
                  </a:lnTo>
                  <a:lnTo>
                    <a:pt x="639" y="600"/>
                  </a:lnTo>
                  <a:lnTo>
                    <a:pt x="651" y="600"/>
                  </a:lnTo>
                  <a:lnTo>
                    <a:pt x="639" y="612"/>
                  </a:lnTo>
                  <a:lnTo>
                    <a:pt x="651" y="612"/>
                  </a:lnTo>
                  <a:lnTo>
                    <a:pt x="639" y="612"/>
                  </a:lnTo>
                  <a:lnTo>
                    <a:pt x="639" y="623"/>
                  </a:lnTo>
                  <a:lnTo>
                    <a:pt x="651" y="623"/>
                  </a:lnTo>
                  <a:lnTo>
                    <a:pt x="639" y="623"/>
                  </a:lnTo>
                  <a:lnTo>
                    <a:pt x="651" y="637"/>
                  </a:lnTo>
                  <a:lnTo>
                    <a:pt x="662" y="637"/>
                  </a:lnTo>
                  <a:lnTo>
                    <a:pt x="651" y="648"/>
                  </a:lnTo>
                  <a:lnTo>
                    <a:pt x="662" y="648"/>
                  </a:lnTo>
                  <a:lnTo>
                    <a:pt x="651" y="648"/>
                  </a:lnTo>
                  <a:lnTo>
                    <a:pt x="651" y="660"/>
                  </a:lnTo>
                  <a:lnTo>
                    <a:pt x="662" y="660"/>
                  </a:lnTo>
                  <a:lnTo>
                    <a:pt x="662" y="671"/>
                  </a:lnTo>
                  <a:lnTo>
                    <a:pt x="676" y="671"/>
                  </a:lnTo>
                  <a:lnTo>
                    <a:pt x="676" y="685"/>
                  </a:lnTo>
                  <a:lnTo>
                    <a:pt x="676" y="696"/>
                  </a:lnTo>
                  <a:lnTo>
                    <a:pt x="662" y="696"/>
                  </a:lnTo>
                  <a:lnTo>
                    <a:pt x="662" y="708"/>
                  </a:lnTo>
                  <a:lnTo>
                    <a:pt x="676" y="708"/>
                  </a:lnTo>
                  <a:lnTo>
                    <a:pt x="662" y="708"/>
                  </a:lnTo>
                  <a:lnTo>
                    <a:pt x="651" y="708"/>
                  </a:lnTo>
                  <a:lnTo>
                    <a:pt x="651" y="719"/>
                  </a:lnTo>
                  <a:lnTo>
                    <a:pt x="662" y="719"/>
                  </a:lnTo>
                  <a:lnTo>
                    <a:pt x="651" y="719"/>
                  </a:lnTo>
                  <a:lnTo>
                    <a:pt x="651" y="733"/>
                  </a:lnTo>
                  <a:lnTo>
                    <a:pt x="662" y="733"/>
                  </a:lnTo>
                  <a:lnTo>
                    <a:pt x="651" y="733"/>
                  </a:lnTo>
                  <a:lnTo>
                    <a:pt x="651" y="744"/>
                  </a:lnTo>
                  <a:lnTo>
                    <a:pt x="651" y="756"/>
                  </a:lnTo>
                  <a:lnTo>
                    <a:pt x="662" y="744"/>
                  </a:lnTo>
                  <a:lnTo>
                    <a:pt x="662" y="756"/>
                  </a:lnTo>
                  <a:lnTo>
                    <a:pt x="651" y="756"/>
                  </a:lnTo>
                  <a:lnTo>
                    <a:pt x="639" y="756"/>
                  </a:lnTo>
                  <a:lnTo>
                    <a:pt x="651" y="756"/>
                  </a:lnTo>
                  <a:lnTo>
                    <a:pt x="639" y="767"/>
                  </a:lnTo>
                  <a:lnTo>
                    <a:pt x="651" y="767"/>
                  </a:lnTo>
                  <a:lnTo>
                    <a:pt x="651" y="781"/>
                  </a:lnTo>
                  <a:lnTo>
                    <a:pt x="639" y="767"/>
                  </a:lnTo>
                  <a:lnTo>
                    <a:pt x="639" y="781"/>
                  </a:lnTo>
                  <a:lnTo>
                    <a:pt x="639" y="792"/>
                  </a:lnTo>
                  <a:lnTo>
                    <a:pt x="639" y="804"/>
                  </a:lnTo>
                  <a:lnTo>
                    <a:pt x="628" y="804"/>
                  </a:lnTo>
                  <a:lnTo>
                    <a:pt x="639" y="804"/>
                  </a:lnTo>
                  <a:lnTo>
                    <a:pt x="628" y="815"/>
                  </a:lnTo>
                  <a:lnTo>
                    <a:pt x="639" y="829"/>
                  </a:lnTo>
                  <a:lnTo>
                    <a:pt x="639" y="815"/>
                  </a:lnTo>
                  <a:lnTo>
                    <a:pt x="651" y="829"/>
                  </a:lnTo>
                  <a:lnTo>
                    <a:pt x="651" y="840"/>
                  </a:lnTo>
                  <a:lnTo>
                    <a:pt x="662" y="840"/>
                  </a:lnTo>
                  <a:lnTo>
                    <a:pt x="662" y="852"/>
                  </a:lnTo>
                  <a:lnTo>
                    <a:pt x="676" y="852"/>
                  </a:lnTo>
                  <a:lnTo>
                    <a:pt x="662" y="852"/>
                  </a:lnTo>
                  <a:lnTo>
                    <a:pt x="676" y="852"/>
                  </a:lnTo>
                  <a:lnTo>
                    <a:pt x="676" y="863"/>
                  </a:lnTo>
                  <a:lnTo>
                    <a:pt x="676" y="852"/>
                  </a:lnTo>
                  <a:lnTo>
                    <a:pt x="687" y="852"/>
                  </a:lnTo>
                  <a:lnTo>
                    <a:pt x="687" y="863"/>
                  </a:lnTo>
                  <a:lnTo>
                    <a:pt x="687" y="877"/>
                  </a:lnTo>
                  <a:lnTo>
                    <a:pt x="687" y="863"/>
                  </a:lnTo>
                  <a:lnTo>
                    <a:pt x="699" y="863"/>
                  </a:lnTo>
                  <a:lnTo>
                    <a:pt x="687" y="877"/>
                  </a:lnTo>
                  <a:lnTo>
                    <a:pt x="699" y="877"/>
                  </a:lnTo>
                  <a:lnTo>
                    <a:pt x="687" y="877"/>
                  </a:lnTo>
                  <a:lnTo>
                    <a:pt x="699" y="877"/>
                  </a:lnTo>
                  <a:lnTo>
                    <a:pt x="699" y="888"/>
                  </a:lnTo>
                  <a:lnTo>
                    <a:pt x="699" y="900"/>
                  </a:lnTo>
                  <a:lnTo>
                    <a:pt x="710" y="900"/>
                  </a:lnTo>
                  <a:lnTo>
                    <a:pt x="710" y="911"/>
                  </a:lnTo>
                  <a:lnTo>
                    <a:pt x="699" y="911"/>
                  </a:lnTo>
                  <a:lnTo>
                    <a:pt x="710" y="911"/>
                  </a:lnTo>
                  <a:lnTo>
                    <a:pt x="710" y="925"/>
                  </a:lnTo>
                  <a:lnTo>
                    <a:pt x="699" y="925"/>
                  </a:lnTo>
                  <a:lnTo>
                    <a:pt x="699" y="936"/>
                  </a:lnTo>
                  <a:lnTo>
                    <a:pt x="710" y="936"/>
                  </a:lnTo>
                  <a:lnTo>
                    <a:pt x="710" y="948"/>
                  </a:lnTo>
                  <a:lnTo>
                    <a:pt x="724" y="948"/>
                  </a:lnTo>
                  <a:lnTo>
                    <a:pt x="724" y="959"/>
                  </a:lnTo>
                  <a:lnTo>
                    <a:pt x="710" y="959"/>
                  </a:lnTo>
                  <a:lnTo>
                    <a:pt x="724" y="959"/>
                  </a:lnTo>
                  <a:lnTo>
                    <a:pt x="687" y="959"/>
                  </a:lnTo>
                  <a:lnTo>
                    <a:pt x="580" y="959"/>
                  </a:lnTo>
                  <a:lnTo>
                    <a:pt x="374" y="959"/>
                  </a:lnTo>
                  <a:lnTo>
                    <a:pt x="303" y="959"/>
                  </a:lnTo>
                  <a:lnTo>
                    <a:pt x="292" y="973"/>
                  </a:lnTo>
                  <a:lnTo>
                    <a:pt x="169" y="973"/>
                  </a:lnTo>
                  <a:lnTo>
                    <a:pt x="84" y="973"/>
                  </a:lnTo>
                  <a:lnTo>
                    <a:pt x="84" y="863"/>
                  </a:lnTo>
                  <a:lnTo>
                    <a:pt x="109" y="863"/>
                  </a:lnTo>
                  <a:lnTo>
                    <a:pt x="109" y="696"/>
                  </a:lnTo>
                  <a:lnTo>
                    <a:pt x="109" y="685"/>
                  </a:lnTo>
                  <a:lnTo>
                    <a:pt x="109" y="564"/>
                  </a:lnTo>
                  <a:lnTo>
                    <a:pt x="0" y="564"/>
                  </a:lnTo>
                  <a:close/>
                </a:path>
              </a:pathLst>
            </a:custGeom>
            <a:solidFill>
              <a:schemeClr val="accent1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5" name="Freeform 230"/>
            <p:cNvSpPr>
              <a:spLocks/>
            </p:cNvSpPr>
            <p:nvPr/>
          </p:nvSpPr>
          <p:spPr bwMode="auto">
            <a:xfrm>
              <a:off x="3416" y="1056"/>
              <a:ext cx="645" cy="879"/>
            </a:xfrm>
            <a:custGeom>
              <a:avLst/>
              <a:gdLst>
                <a:gd name="T0" fmla="*/ 86 w 1346"/>
                <a:gd name="T1" fmla="*/ 612 h 1775"/>
                <a:gd name="T2" fmla="*/ 97 w 1346"/>
                <a:gd name="T3" fmla="*/ 612 h 1775"/>
                <a:gd name="T4" fmla="*/ 115 w 1346"/>
                <a:gd name="T5" fmla="*/ 570 h 1775"/>
                <a:gd name="T6" fmla="*/ 174 w 1346"/>
                <a:gd name="T7" fmla="*/ 439 h 1775"/>
                <a:gd name="T8" fmla="*/ 190 w 1346"/>
                <a:gd name="T9" fmla="*/ 314 h 1775"/>
                <a:gd name="T10" fmla="*/ 197 w 1346"/>
                <a:gd name="T11" fmla="*/ 314 h 1775"/>
                <a:gd name="T12" fmla="*/ 202 w 1346"/>
                <a:gd name="T13" fmla="*/ 320 h 1775"/>
                <a:gd name="T14" fmla="*/ 208 w 1346"/>
                <a:gd name="T15" fmla="*/ 327 h 1775"/>
                <a:gd name="T16" fmla="*/ 220 w 1346"/>
                <a:gd name="T17" fmla="*/ 148 h 1775"/>
                <a:gd name="T18" fmla="*/ 248 w 1346"/>
                <a:gd name="T19" fmla="*/ 0 h 1775"/>
                <a:gd name="T20" fmla="*/ 478 w 1346"/>
                <a:gd name="T21" fmla="*/ 0 h 1775"/>
                <a:gd name="T22" fmla="*/ 547 w 1346"/>
                <a:gd name="T23" fmla="*/ 0 h 1775"/>
                <a:gd name="T24" fmla="*/ 645 w 1346"/>
                <a:gd name="T25" fmla="*/ 48 h 1775"/>
                <a:gd name="T26" fmla="*/ 639 w 1346"/>
                <a:gd name="T27" fmla="*/ 279 h 1775"/>
                <a:gd name="T28" fmla="*/ 622 w 1346"/>
                <a:gd name="T29" fmla="*/ 273 h 1775"/>
                <a:gd name="T30" fmla="*/ 599 w 1346"/>
                <a:gd name="T31" fmla="*/ 344 h 1775"/>
                <a:gd name="T32" fmla="*/ 576 w 1346"/>
                <a:gd name="T33" fmla="*/ 446 h 1775"/>
                <a:gd name="T34" fmla="*/ 558 w 1346"/>
                <a:gd name="T35" fmla="*/ 731 h 1775"/>
                <a:gd name="T36" fmla="*/ 553 w 1346"/>
                <a:gd name="T37" fmla="*/ 760 h 1775"/>
                <a:gd name="T38" fmla="*/ 547 w 1346"/>
                <a:gd name="T39" fmla="*/ 778 h 1775"/>
                <a:gd name="T40" fmla="*/ 507 w 1346"/>
                <a:gd name="T41" fmla="*/ 766 h 1775"/>
                <a:gd name="T42" fmla="*/ 484 w 1346"/>
                <a:gd name="T43" fmla="*/ 766 h 1775"/>
                <a:gd name="T44" fmla="*/ 473 w 1346"/>
                <a:gd name="T45" fmla="*/ 766 h 1775"/>
                <a:gd name="T46" fmla="*/ 473 w 1346"/>
                <a:gd name="T47" fmla="*/ 766 h 1775"/>
                <a:gd name="T48" fmla="*/ 466 w 1346"/>
                <a:gd name="T49" fmla="*/ 784 h 1775"/>
                <a:gd name="T50" fmla="*/ 450 w 1346"/>
                <a:gd name="T51" fmla="*/ 778 h 1775"/>
                <a:gd name="T52" fmla="*/ 443 w 1346"/>
                <a:gd name="T53" fmla="*/ 796 h 1775"/>
                <a:gd name="T54" fmla="*/ 427 w 1346"/>
                <a:gd name="T55" fmla="*/ 814 h 1775"/>
                <a:gd name="T56" fmla="*/ 420 w 1346"/>
                <a:gd name="T57" fmla="*/ 819 h 1775"/>
                <a:gd name="T58" fmla="*/ 404 w 1346"/>
                <a:gd name="T59" fmla="*/ 826 h 1775"/>
                <a:gd name="T60" fmla="*/ 386 w 1346"/>
                <a:gd name="T61" fmla="*/ 843 h 1775"/>
                <a:gd name="T62" fmla="*/ 386 w 1346"/>
                <a:gd name="T63" fmla="*/ 867 h 1775"/>
                <a:gd name="T64" fmla="*/ 381 w 1346"/>
                <a:gd name="T65" fmla="*/ 874 h 1775"/>
                <a:gd name="T66" fmla="*/ 369 w 1346"/>
                <a:gd name="T67" fmla="*/ 867 h 1775"/>
                <a:gd name="T68" fmla="*/ 374 w 1346"/>
                <a:gd name="T69" fmla="*/ 843 h 1775"/>
                <a:gd name="T70" fmla="*/ 363 w 1346"/>
                <a:gd name="T71" fmla="*/ 826 h 1775"/>
                <a:gd name="T72" fmla="*/ 358 w 1346"/>
                <a:gd name="T73" fmla="*/ 814 h 1775"/>
                <a:gd name="T74" fmla="*/ 335 w 1346"/>
                <a:gd name="T75" fmla="*/ 802 h 1775"/>
                <a:gd name="T76" fmla="*/ 312 w 1346"/>
                <a:gd name="T77" fmla="*/ 796 h 1775"/>
                <a:gd name="T78" fmla="*/ 289 w 1346"/>
                <a:gd name="T79" fmla="*/ 796 h 1775"/>
                <a:gd name="T80" fmla="*/ 266 w 1346"/>
                <a:gd name="T81" fmla="*/ 802 h 1775"/>
                <a:gd name="T82" fmla="*/ 248 w 1346"/>
                <a:gd name="T83" fmla="*/ 802 h 1775"/>
                <a:gd name="T84" fmla="*/ 225 w 1346"/>
                <a:gd name="T85" fmla="*/ 802 h 1775"/>
                <a:gd name="T86" fmla="*/ 208 w 1346"/>
                <a:gd name="T87" fmla="*/ 814 h 1775"/>
                <a:gd name="T88" fmla="*/ 197 w 1346"/>
                <a:gd name="T89" fmla="*/ 808 h 1775"/>
                <a:gd name="T90" fmla="*/ 185 w 1346"/>
                <a:gd name="T91" fmla="*/ 802 h 1775"/>
                <a:gd name="T92" fmla="*/ 174 w 1346"/>
                <a:gd name="T93" fmla="*/ 790 h 1775"/>
                <a:gd name="T94" fmla="*/ 162 w 1346"/>
                <a:gd name="T95" fmla="*/ 790 h 1775"/>
                <a:gd name="T96" fmla="*/ 144 w 1346"/>
                <a:gd name="T97" fmla="*/ 790 h 1775"/>
                <a:gd name="T98" fmla="*/ 138 w 1346"/>
                <a:gd name="T99" fmla="*/ 784 h 1775"/>
                <a:gd name="T100" fmla="*/ 115 w 1346"/>
                <a:gd name="T101" fmla="*/ 784 h 1775"/>
                <a:gd name="T102" fmla="*/ 86 w 1346"/>
                <a:gd name="T103" fmla="*/ 784 h 1775"/>
                <a:gd name="T104" fmla="*/ 69 w 1346"/>
                <a:gd name="T105" fmla="*/ 772 h 1775"/>
                <a:gd name="T106" fmla="*/ 51 w 1346"/>
                <a:gd name="T107" fmla="*/ 766 h 1775"/>
                <a:gd name="T108" fmla="*/ 40 w 1346"/>
                <a:gd name="T109" fmla="*/ 748 h 1775"/>
                <a:gd name="T110" fmla="*/ 23 w 1346"/>
                <a:gd name="T111" fmla="*/ 731 h 1775"/>
                <a:gd name="T112" fmla="*/ 0 w 1346"/>
                <a:gd name="T113" fmla="*/ 719 h 177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346"/>
                <a:gd name="T172" fmla="*/ 0 h 1775"/>
                <a:gd name="T173" fmla="*/ 1346 w 1346"/>
                <a:gd name="T174" fmla="*/ 1775 h 177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346" h="1775">
                  <a:moveTo>
                    <a:pt x="0" y="1451"/>
                  </a:moveTo>
                  <a:lnTo>
                    <a:pt x="0" y="1296"/>
                  </a:lnTo>
                  <a:lnTo>
                    <a:pt x="0" y="1236"/>
                  </a:lnTo>
                  <a:lnTo>
                    <a:pt x="180" y="1236"/>
                  </a:lnTo>
                  <a:lnTo>
                    <a:pt x="180" y="1223"/>
                  </a:lnTo>
                  <a:lnTo>
                    <a:pt x="180" y="1236"/>
                  </a:lnTo>
                  <a:lnTo>
                    <a:pt x="192" y="1236"/>
                  </a:lnTo>
                  <a:lnTo>
                    <a:pt x="203" y="1236"/>
                  </a:lnTo>
                  <a:lnTo>
                    <a:pt x="217" y="1236"/>
                  </a:lnTo>
                  <a:lnTo>
                    <a:pt x="217" y="1188"/>
                  </a:lnTo>
                  <a:lnTo>
                    <a:pt x="228" y="1152"/>
                  </a:lnTo>
                  <a:lnTo>
                    <a:pt x="240" y="1152"/>
                  </a:lnTo>
                  <a:lnTo>
                    <a:pt x="240" y="1163"/>
                  </a:lnTo>
                  <a:lnTo>
                    <a:pt x="251" y="1163"/>
                  </a:lnTo>
                  <a:lnTo>
                    <a:pt x="363" y="1175"/>
                  </a:lnTo>
                  <a:lnTo>
                    <a:pt x="363" y="887"/>
                  </a:lnTo>
                  <a:lnTo>
                    <a:pt x="386" y="887"/>
                  </a:lnTo>
                  <a:lnTo>
                    <a:pt x="386" y="635"/>
                  </a:lnTo>
                  <a:lnTo>
                    <a:pt x="397" y="647"/>
                  </a:lnTo>
                  <a:lnTo>
                    <a:pt x="397" y="635"/>
                  </a:lnTo>
                  <a:lnTo>
                    <a:pt x="397" y="647"/>
                  </a:lnTo>
                  <a:lnTo>
                    <a:pt x="411" y="635"/>
                  </a:lnTo>
                  <a:lnTo>
                    <a:pt x="411" y="647"/>
                  </a:lnTo>
                  <a:lnTo>
                    <a:pt x="411" y="635"/>
                  </a:lnTo>
                  <a:lnTo>
                    <a:pt x="422" y="635"/>
                  </a:lnTo>
                  <a:lnTo>
                    <a:pt x="422" y="647"/>
                  </a:lnTo>
                  <a:lnTo>
                    <a:pt x="411" y="647"/>
                  </a:lnTo>
                  <a:lnTo>
                    <a:pt x="422" y="647"/>
                  </a:lnTo>
                  <a:lnTo>
                    <a:pt x="422" y="660"/>
                  </a:lnTo>
                  <a:lnTo>
                    <a:pt x="434" y="660"/>
                  </a:lnTo>
                  <a:lnTo>
                    <a:pt x="434" y="647"/>
                  </a:lnTo>
                  <a:lnTo>
                    <a:pt x="434" y="660"/>
                  </a:lnTo>
                  <a:lnTo>
                    <a:pt x="434" y="491"/>
                  </a:lnTo>
                  <a:lnTo>
                    <a:pt x="445" y="491"/>
                  </a:lnTo>
                  <a:lnTo>
                    <a:pt x="459" y="491"/>
                  </a:lnTo>
                  <a:lnTo>
                    <a:pt x="459" y="299"/>
                  </a:lnTo>
                  <a:lnTo>
                    <a:pt x="507" y="299"/>
                  </a:lnTo>
                  <a:lnTo>
                    <a:pt x="507" y="96"/>
                  </a:lnTo>
                  <a:lnTo>
                    <a:pt x="518" y="96"/>
                  </a:lnTo>
                  <a:lnTo>
                    <a:pt x="518" y="0"/>
                  </a:lnTo>
                  <a:lnTo>
                    <a:pt x="603" y="0"/>
                  </a:lnTo>
                  <a:lnTo>
                    <a:pt x="662" y="0"/>
                  </a:lnTo>
                  <a:lnTo>
                    <a:pt x="722" y="0"/>
                  </a:lnTo>
                  <a:lnTo>
                    <a:pt x="998" y="0"/>
                  </a:lnTo>
                  <a:lnTo>
                    <a:pt x="1035" y="0"/>
                  </a:lnTo>
                  <a:lnTo>
                    <a:pt x="1058" y="0"/>
                  </a:lnTo>
                  <a:lnTo>
                    <a:pt x="1069" y="0"/>
                  </a:lnTo>
                  <a:lnTo>
                    <a:pt x="1142" y="0"/>
                  </a:lnTo>
                  <a:lnTo>
                    <a:pt x="1190" y="0"/>
                  </a:lnTo>
                  <a:lnTo>
                    <a:pt x="1202" y="0"/>
                  </a:lnTo>
                  <a:lnTo>
                    <a:pt x="1346" y="0"/>
                  </a:lnTo>
                  <a:lnTo>
                    <a:pt x="1346" y="96"/>
                  </a:lnTo>
                  <a:lnTo>
                    <a:pt x="1323" y="96"/>
                  </a:lnTo>
                  <a:lnTo>
                    <a:pt x="1323" y="491"/>
                  </a:lnTo>
                  <a:lnTo>
                    <a:pt x="1334" y="491"/>
                  </a:lnTo>
                  <a:lnTo>
                    <a:pt x="1334" y="564"/>
                  </a:lnTo>
                  <a:lnTo>
                    <a:pt x="1323" y="564"/>
                  </a:lnTo>
                  <a:lnTo>
                    <a:pt x="1309" y="564"/>
                  </a:lnTo>
                  <a:lnTo>
                    <a:pt x="1309" y="551"/>
                  </a:lnTo>
                  <a:lnTo>
                    <a:pt x="1298" y="551"/>
                  </a:lnTo>
                  <a:lnTo>
                    <a:pt x="1286" y="551"/>
                  </a:lnTo>
                  <a:lnTo>
                    <a:pt x="1286" y="587"/>
                  </a:lnTo>
                  <a:lnTo>
                    <a:pt x="1250" y="587"/>
                  </a:lnTo>
                  <a:lnTo>
                    <a:pt x="1250" y="695"/>
                  </a:lnTo>
                  <a:lnTo>
                    <a:pt x="1286" y="695"/>
                  </a:lnTo>
                  <a:lnTo>
                    <a:pt x="1286" y="791"/>
                  </a:lnTo>
                  <a:lnTo>
                    <a:pt x="1202" y="791"/>
                  </a:lnTo>
                  <a:lnTo>
                    <a:pt x="1202" y="900"/>
                  </a:lnTo>
                  <a:lnTo>
                    <a:pt x="1165" y="900"/>
                  </a:lnTo>
                  <a:lnTo>
                    <a:pt x="1165" y="1296"/>
                  </a:lnTo>
                  <a:lnTo>
                    <a:pt x="1165" y="1428"/>
                  </a:lnTo>
                  <a:lnTo>
                    <a:pt x="1165" y="1476"/>
                  </a:lnTo>
                  <a:lnTo>
                    <a:pt x="1165" y="1499"/>
                  </a:lnTo>
                  <a:lnTo>
                    <a:pt x="1154" y="1511"/>
                  </a:lnTo>
                  <a:lnTo>
                    <a:pt x="1154" y="1524"/>
                  </a:lnTo>
                  <a:lnTo>
                    <a:pt x="1154" y="1535"/>
                  </a:lnTo>
                  <a:lnTo>
                    <a:pt x="1142" y="1547"/>
                  </a:lnTo>
                  <a:lnTo>
                    <a:pt x="1142" y="1559"/>
                  </a:lnTo>
                  <a:lnTo>
                    <a:pt x="1154" y="1559"/>
                  </a:lnTo>
                  <a:lnTo>
                    <a:pt x="1142" y="1572"/>
                  </a:lnTo>
                  <a:lnTo>
                    <a:pt x="1131" y="1572"/>
                  </a:lnTo>
                  <a:lnTo>
                    <a:pt x="1094" y="1572"/>
                  </a:lnTo>
                  <a:lnTo>
                    <a:pt x="1083" y="1547"/>
                  </a:lnTo>
                  <a:lnTo>
                    <a:pt x="1058" y="1547"/>
                  </a:lnTo>
                  <a:lnTo>
                    <a:pt x="1046" y="1547"/>
                  </a:lnTo>
                  <a:lnTo>
                    <a:pt x="1035" y="1547"/>
                  </a:lnTo>
                  <a:lnTo>
                    <a:pt x="1021" y="1547"/>
                  </a:lnTo>
                  <a:lnTo>
                    <a:pt x="1010" y="1547"/>
                  </a:lnTo>
                  <a:lnTo>
                    <a:pt x="1010" y="1559"/>
                  </a:lnTo>
                  <a:lnTo>
                    <a:pt x="998" y="1559"/>
                  </a:lnTo>
                  <a:lnTo>
                    <a:pt x="998" y="1547"/>
                  </a:lnTo>
                  <a:lnTo>
                    <a:pt x="987" y="1547"/>
                  </a:lnTo>
                  <a:lnTo>
                    <a:pt x="987" y="1535"/>
                  </a:lnTo>
                  <a:lnTo>
                    <a:pt x="973" y="1535"/>
                  </a:lnTo>
                  <a:lnTo>
                    <a:pt x="973" y="1547"/>
                  </a:lnTo>
                  <a:lnTo>
                    <a:pt x="987" y="1547"/>
                  </a:lnTo>
                  <a:lnTo>
                    <a:pt x="987" y="1559"/>
                  </a:lnTo>
                  <a:lnTo>
                    <a:pt x="987" y="1572"/>
                  </a:lnTo>
                  <a:lnTo>
                    <a:pt x="973" y="1572"/>
                  </a:lnTo>
                  <a:lnTo>
                    <a:pt x="973" y="1583"/>
                  </a:lnTo>
                  <a:lnTo>
                    <a:pt x="973" y="1572"/>
                  </a:lnTo>
                  <a:lnTo>
                    <a:pt x="962" y="1572"/>
                  </a:lnTo>
                  <a:lnTo>
                    <a:pt x="950" y="1572"/>
                  </a:lnTo>
                  <a:lnTo>
                    <a:pt x="939" y="1572"/>
                  </a:lnTo>
                  <a:lnTo>
                    <a:pt x="939" y="1583"/>
                  </a:lnTo>
                  <a:lnTo>
                    <a:pt x="939" y="1595"/>
                  </a:lnTo>
                  <a:lnTo>
                    <a:pt x="925" y="1595"/>
                  </a:lnTo>
                  <a:lnTo>
                    <a:pt x="925" y="1607"/>
                  </a:lnTo>
                  <a:lnTo>
                    <a:pt x="914" y="1620"/>
                  </a:lnTo>
                  <a:lnTo>
                    <a:pt x="914" y="1631"/>
                  </a:lnTo>
                  <a:lnTo>
                    <a:pt x="902" y="1643"/>
                  </a:lnTo>
                  <a:lnTo>
                    <a:pt x="891" y="1643"/>
                  </a:lnTo>
                  <a:lnTo>
                    <a:pt x="891" y="1654"/>
                  </a:lnTo>
                  <a:lnTo>
                    <a:pt x="891" y="1668"/>
                  </a:lnTo>
                  <a:lnTo>
                    <a:pt x="877" y="1668"/>
                  </a:lnTo>
                  <a:lnTo>
                    <a:pt x="877" y="1654"/>
                  </a:lnTo>
                  <a:lnTo>
                    <a:pt x="866" y="1654"/>
                  </a:lnTo>
                  <a:lnTo>
                    <a:pt x="866" y="1668"/>
                  </a:lnTo>
                  <a:lnTo>
                    <a:pt x="854" y="1668"/>
                  </a:lnTo>
                  <a:lnTo>
                    <a:pt x="843" y="1668"/>
                  </a:lnTo>
                  <a:lnTo>
                    <a:pt x="829" y="1679"/>
                  </a:lnTo>
                  <a:lnTo>
                    <a:pt x="829" y="1691"/>
                  </a:lnTo>
                  <a:lnTo>
                    <a:pt x="818" y="1691"/>
                  </a:lnTo>
                  <a:lnTo>
                    <a:pt x="806" y="1702"/>
                  </a:lnTo>
                  <a:lnTo>
                    <a:pt x="818" y="1716"/>
                  </a:lnTo>
                  <a:lnTo>
                    <a:pt x="818" y="1727"/>
                  </a:lnTo>
                  <a:lnTo>
                    <a:pt x="806" y="1739"/>
                  </a:lnTo>
                  <a:lnTo>
                    <a:pt x="806" y="1750"/>
                  </a:lnTo>
                  <a:lnTo>
                    <a:pt x="818" y="1750"/>
                  </a:lnTo>
                  <a:lnTo>
                    <a:pt x="818" y="1764"/>
                  </a:lnTo>
                  <a:lnTo>
                    <a:pt x="806" y="1764"/>
                  </a:lnTo>
                  <a:lnTo>
                    <a:pt x="795" y="1764"/>
                  </a:lnTo>
                  <a:lnTo>
                    <a:pt x="781" y="1775"/>
                  </a:lnTo>
                  <a:lnTo>
                    <a:pt x="770" y="1775"/>
                  </a:lnTo>
                  <a:lnTo>
                    <a:pt x="770" y="1764"/>
                  </a:lnTo>
                  <a:lnTo>
                    <a:pt x="770" y="1750"/>
                  </a:lnTo>
                  <a:lnTo>
                    <a:pt x="781" y="1739"/>
                  </a:lnTo>
                  <a:lnTo>
                    <a:pt x="770" y="1727"/>
                  </a:lnTo>
                  <a:lnTo>
                    <a:pt x="781" y="1716"/>
                  </a:lnTo>
                  <a:lnTo>
                    <a:pt x="781" y="1702"/>
                  </a:lnTo>
                  <a:lnTo>
                    <a:pt x="770" y="1702"/>
                  </a:lnTo>
                  <a:lnTo>
                    <a:pt x="770" y="1691"/>
                  </a:lnTo>
                  <a:lnTo>
                    <a:pt x="770" y="1679"/>
                  </a:lnTo>
                  <a:lnTo>
                    <a:pt x="758" y="1668"/>
                  </a:lnTo>
                  <a:lnTo>
                    <a:pt x="758" y="1654"/>
                  </a:lnTo>
                  <a:lnTo>
                    <a:pt x="758" y="1643"/>
                  </a:lnTo>
                  <a:lnTo>
                    <a:pt x="758" y="1631"/>
                  </a:lnTo>
                  <a:lnTo>
                    <a:pt x="747" y="1643"/>
                  </a:lnTo>
                  <a:lnTo>
                    <a:pt x="733" y="1631"/>
                  </a:lnTo>
                  <a:lnTo>
                    <a:pt x="722" y="1620"/>
                  </a:lnTo>
                  <a:lnTo>
                    <a:pt x="710" y="1620"/>
                  </a:lnTo>
                  <a:lnTo>
                    <a:pt x="699" y="1620"/>
                  </a:lnTo>
                  <a:lnTo>
                    <a:pt x="685" y="1620"/>
                  </a:lnTo>
                  <a:lnTo>
                    <a:pt x="662" y="1620"/>
                  </a:lnTo>
                  <a:lnTo>
                    <a:pt x="662" y="1607"/>
                  </a:lnTo>
                  <a:lnTo>
                    <a:pt x="651" y="1607"/>
                  </a:lnTo>
                  <a:lnTo>
                    <a:pt x="637" y="1607"/>
                  </a:lnTo>
                  <a:lnTo>
                    <a:pt x="626" y="1607"/>
                  </a:lnTo>
                  <a:lnTo>
                    <a:pt x="614" y="1607"/>
                  </a:lnTo>
                  <a:lnTo>
                    <a:pt x="603" y="1607"/>
                  </a:lnTo>
                  <a:lnTo>
                    <a:pt x="589" y="1620"/>
                  </a:lnTo>
                  <a:lnTo>
                    <a:pt x="578" y="1620"/>
                  </a:lnTo>
                  <a:lnTo>
                    <a:pt x="566" y="1620"/>
                  </a:lnTo>
                  <a:lnTo>
                    <a:pt x="555" y="1620"/>
                  </a:lnTo>
                  <a:lnTo>
                    <a:pt x="555" y="1607"/>
                  </a:lnTo>
                  <a:lnTo>
                    <a:pt x="541" y="1620"/>
                  </a:lnTo>
                  <a:lnTo>
                    <a:pt x="530" y="1620"/>
                  </a:lnTo>
                  <a:lnTo>
                    <a:pt x="518" y="1620"/>
                  </a:lnTo>
                  <a:lnTo>
                    <a:pt x="507" y="1620"/>
                  </a:lnTo>
                  <a:lnTo>
                    <a:pt x="493" y="1620"/>
                  </a:lnTo>
                  <a:lnTo>
                    <a:pt x="482" y="1620"/>
                  </a:lnTo>
                  <a:lnTo>
                    <a:pt x="470" y="1620"/>
                  </a:lnTo>
                  <a:lnTo>
                    <a:pt x="459" y="1620"/>
                  </a:lnTo>
                  <a:lnTo>
                    <a:pt x="445" y="1620"/>
                  </a:lnTo>
                  <a:lnTo>
                    <a:pt x="445" y="1631"/>
                  </a:lnTo>
                  <a:lnTo>
                    <a:pt x="434" y="1643"/>
                  </a:lnTo>
                  <a:lnTo>
                    <a:pt x="434" y="1631"/>
                  </a:lnTo>
                  <a:lnTo>
                    <a:pt x="422" y="1620"/>
                  </a:lnTo>
                  <a:lnTo>
                    <a:pt x="422" y="1631"/>
                  </a:lnTo>
                  <a:lnTo>
                    <a:pt x="411" y="1631"/>
                  </a:lnTo>
                  <a:lnTo>
                    <a:pt x="411" y="1620"/>
                  </a:lnTo>
                  <a:lnTo>
                    <a:pt x="397" y="1607"/>
                  </a:lnTo>
                  <a:lnTo>
                    <a:pt x="386" y="1607"/>
                  </a:lnTo>
                  <a:lnTo>
                    <a:pt x="386" y="1620"/>
                  </a:lnTo>
                  <a:lnTo>
                    <a:pt x="374" y="1620"/>
                  </a:lnTo>
                  <a:lnTo>
                    <a:pt x="374" y="1607"/>
                  </a:lnTo>
                  <a:lnTo>
                    <a:pt x="374" y="1595"/>
                  </a:lnTo>
                  <a:lnTo>
                    <a:pt x="363" y="1595"/>
                  </a:lnTo>
                  <a:lnTo>
                    <a:pt x="363" y="1583"/>
                  </a:lnTo>
                  <a:lnTo>
                    <a:pt x="349" y="1583"/>
                  </a:lnTo>
                  <a:lnTo>
                    <a:pt x="338" y="1583"/>
                  </a:lnTo>
                  <a:lnTo>
                    <a:pt x="338" y="1595"/>
                  </a:lnTo>
                  <a:lnTo>
                    <a:pt x="326" y="1607"/>
                  </a:lnTo>
                  <a:lnTo>
                    <a:pt x="326" y="1595"/>
                  </a:lnTo>
                  <a:lnTo>
                    <a:pt x="315" y="1595"/>
                  </a:lnTo>
                  <a:lnTo>
                    <a:pt x="301" y="1595"/>
                  </a:lnTo>
                  <a:lnTo>
                    <a:pt x="301" y="1583"/>
                  </a:lnTo>
                  <a:lnTo>
                    <a:pt x="288" y="1583"/>
                  </a:lnTo>
                  <a:lnTo>
                    <a:pt x="288" y="1572"/>
                  </a:lnTo>
                  <a:lnTo>
                    <a:pt x="288" y="1583"/>
                  </a:lnTo>
                  <a:lnTo>
                    <a:pt x="276" y="1583"/>
                  </a:lnTo>
                  <a:lnTo>
                    <a:pt x="251" y="1595"/>
                  </a:lnTo>
                  <a:lnTo>
                    <a:pt x="251" y="1583"/>
                  </a:lnTo>
                  <a:lnTo>
                    <a:pt x="240" y="1583"/>
                  </a:lnTo>
                  <a:lnTo>
                    <a:pt x="228" y="1572"/>
                  </a:lnTo>
                  <a:lnTo>
                    <a:pt x="203" y="1583"/>
                  </a:lnTo>
                  <a:lnTo>
                    <a:pt x="192" y="1572"/>
                  </a:lnTo>
                  <a:lnTo>
                    <a:pt x="180" y="1583"/>
                  </a:lnTo>
                  <a:lnTo>
                    <a:pt x="169" y="1572"/>
                  </a:lnTo>
                  <a:lnTo>
                    <a:pt x="169" y="1559"/>
                  </a:lnTo>
                  <a:lnTo>
                    <a:pt x="155" y="1572"/>
                  </a:lnTo>
                  <a:lnTo>
                    <a:pt x="144" y="1559"/>
                  </a:lnTo>
                  <a:lnTo>
                    <a:pt x="144" y="1547"/>
                  </a:lnTo>
                  <a:lnTo>
                    <a:pt x="132" y="1547"/>
                  </a:lnTo>
                  <a:lnTo>
                    <a:pt x="121" y="1547"/>
                  </a:lnTo>
                  <a:lnTo>
                    <a:pt x="107" y="1547"/>
                  </a:lnTo>
                  <a:lnTo>
                    <a:pt x="96" y="1547"/>
                  </a:lnTo>
                  <a:lnTo>
                    <a:pt x="84" y="1535"/>
                  </a:lnTo>
                  <a:lnTo>
                    <a:pt x="84" y="1524"/>
                  </a:lnTo>
                  <a:lnTo>
                    <a:pt x="84" y="1511"/>
                  </a:lnTo>
                  <a:lnTo>
                    <a:pt x="73" y="1499"/>
                  </a:lnTo>
                  <a:lnTo>
                    <a:pt x="73" y="1487"/>
                  </a:lnTo>
                  <a:lnTo>
                    <a:pt x="59" y="1476"/>
                  </a:lnTo>
                  <a:lnTo>
                    <a:pt x="48" y="1476"/>
                  </a:lnTo>
                  <a:lnTo>
                    <a:pt x="48" y="1463"/>
                  </a:lnTo>
                  <a:lnTo>
                    <a:pt x="36" y="1463"/>
                  </a:lnTo>
                  <a:lnTo>
                    <a:pt x="25" y="1463"/>
                  </a:lnTo>
                  <a:lnTo>
                    <a:pt x="0" y="1451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6" name="Freeform 231"/>
            <p:cNvSpPr>
              <a:spLocks/>
            </p:cNvSpPr>
            <p:nvPr/>
          </p:nvSpPr>
          <p:spPr bwMode="auto">
            <a:xfrm>
              <a:off x="3416" y="1056"/>
              <a:ext cx="645" cy="879"/>
            </a:xfrm>
            <a:custGeom>
              <a:avLst/>
              <a:gdLst>
                <a:gd name="T0" fmla="*/ 86 w 1346"/>
                <a:gd name="T1" fmla="*/ 612 h 1775"/>
                <a:gd name="T2" fmla="*/ 97 w 1346"/>
                <a:gd name="T3" fmla="*/ 612 h 1775"/>
                <a:gd name="T4" fmla="*/ 115 w 1346"/>
                <a:gd name="T5" fmla="*/ 570 h 1775"/>
                <a:gd name="T6" fmla="*/ 174 w 1346"/>
                <a:gd name="T7" fmla="*/ 439 h 1775"/>
                <a:gd name="T8" fmla="*/ 190 w 1346"/>
                <a:gd name="T9" fmla="*/ 314 h 1775"/>
                <a:gd name="T10" fmla="*/ 197 w 1346"/>
                <a:gd name="T11" fmla="*/ 314 h 1775"/>
                <a:gd name="T12" fmla="*/ 202 w 1346"/>
                <a:gd name="T13" fmla="*/ 320 h 1775"/>
                <a:gd name="T14" fmla="*/ 208 w 1346"/>
                <a:gd name="T15" fmla="*/ 327 h 1775"/>
                <a:gd name="T16" fmla="*/ 220 w 1346"/>
                <a:gd name="T17" fmla="*/ 148 h 1775"/>
                <a:gd name="T18" fmla="*/ 248 w 1346"/>
                <a:gd name="T19" fmla="*/ 0 h 1775"/>
                <a:gd name="T20" fmla="*/ 478 w 1346"/>
                <a:gd name="T21" fmla="*/ 0 h 1775"/>
                <a:gd name="T22" fmla="*/ 547 w 1346"/>
                <a:gd name="T23" fmla="*/ 0 h 1775"/>
                <a:gd name="T24" fmla="*/ 645 w 1346"/>
                <a:gd name="T25" fmla="*/ 48 h 1775"/>
                <a:gd name="T26" fmla="*/ 639 w 1346"/>
                <a:gd name="T27" fmla="*/ 279 h 1775"/>
                <a:gd name="T28" fmla="*/ 622 w 1346"/>
                <a:gd name="T29" fmla="*/ 273 h 1775"/>
                <a:gd name="T30" fmla="*/ 599 w 1346"/>
                <a:gd name="T31" fmla="*/ 344 h 1775"/>
                <a:gd name="T32" fmla="*/ 576 w 1346"/>
                <a:gd name="T33" fmla="*/ 446 h 1775"/>
                <a:gd name="T34" fmla="*/ 558 w 1346"/>
                <a:gd name="T35" fmla="*/ 731 h 1775"/>
                <a:gd name="T36" fmla="*/ 553 w 1346"/>
                <a:gd name="T37" fmla="*/ 760 h 1775"/>
                <a:gd name="T38" fmla="*/ 547 w 1346"/>
                <a:gd name="T39" fmla="*/ 778 h 1775"/>
                <a:gd name="T40" fmla="*/ 507 w 1346"/>
                <a:gd name="T41" fmla="*/ 766 h 1775"/>
                <a:gd name="T42" fmla="*/ 484 w 1346"/>
                <a:gd name="T43" fmla="*/ 766 h 1775"/>
                <a:gd name="T44" fmla="*/ 473 w 1346"/>
                <a:gd name="T45" fmla="*/ 766 h 1775"/>
                <a:gd name="T46" fmla="*/ 473 w 1346"/>
                <a:gd name="T47" fmla="*/ 766 h 1775"/>
                <a:gd name="T48" fmla="*/ 466 w 1346"/>
                <a:gd name="T49" fmla="*/ 784 h 1775"/>
                <a:gd name="T50" fmla="*/ 450 w 1346"/>
                <a:gd name="T51" fmla="*/ 778 h 1775"/>
                <a:gd name="T52" fmla="*/ 443 w 1346"/>
                <a:gd name="T53" fmla="*/ 796 h 1775"/>
                <a:gd name="T54" fmla="*/ 427 w 1346"/>
                <a:gd name="T55" fmla="*/ 814 h 1775"/>
                <a:gd name="T56" fmla="*/ 420 w 1346"/>
                <a:gd name="T57" fmla="*/ 819 h 1775"/>
                <a:gd name="T58" fmla="*/ 404 w 1346"/>
                <a:gd name="T59" fmla="*/ 826 h 1775"/>
                <a:gd name="T60" fmla="*/ 386 w 1346"/>
                <a:gd name="T61" fmla="*/ 843 h 1775"/>
                <a:gd name="T62" fmla="*/ 386 w 1346"/>
                <a:gd name="T63" fmla="*/ 867 h 1775"/>
                <a:gd name="T64" fmla="*/ 381 w 1346"/>
                <a:gd name="T65" fmla="*/ 874 h 1775"/>
                <a:gd name="T66" fmla="*/ 369 w 1346"/>
                <a:gd name="T67" fmla="*/ 867 h 1775"/>
                <a:gd name="T68" fmla="*/ 374 w 1346"/>
                <a:gd name="T69" fmla="*/ 843 h 1775"/>
                <a:gd name="T70" fmla="*/ 363 w 1346"/>
                <a:gd name="T71" fmla="*/ 826 h 1775"/>
                <a:gd name="T72" fmla="*/ 358 w 1346"/>
                <a:gd name="T73" fmla="*/ 814 h 1775"/>
                <a:gd name="T74" fmla="*/ 335 w 1346"/>
                <a:gd name="T75" fmla="*/ 802 h 1775"/>
                <a:gd name="T76" fmla="*/ 312 w 1346"/>
                <a:gd name="T77" fmla="*/ 796 h 1775"/>
                <a:gd name="T78" fmla="*/ 289 w 1346"/>
                <a:gd name="T79" fmla="*/ 796 h 1775"/>
                <a:gd name="T80" fmla="*/ 266 w 1346"/>
                <a:gd name="T81" fmla="*/ 802 h 1775"/>
                <a:gd name="T82" fmla="*/ 248 w 1346"/>
                <a:gd name="T83" fmla="*/ 802 h 1775"/>
                <a:gd name="T84" fmla="*/ 225 w 1346"/>
                <a:gd name="T85" fmla="*/ 802 h 1775"/>
                <a:gd name="T86" fmla="*/ 208 w 1346"/>
                <a:gd name="T87" fmla="*/ 814 h 1775"/>
                <a:gd name="T88" fmla="*/ 197 w 1346"/>
                <a:gd name="T89" fmla="*/ 808 h 1775"/>
                <a:gd name="T90" fmla="*/ 185 w 1346"/>
                <a:gd name="T91" fmla="*/ 802 h 1775"/>
                <a:gd name="T92" fmla="*/ 174 w 1346"/>
                <a:gd name="T93" fmla="*/ 790 h 1775"/>
                <a:gd name="T94" fmla="*/ 162 w 1346"/>
                <a:gd name="T95" fmla="*/ 790 h 1775"/>
                <a:gd name="T96" fmla="*/ 144 w 1346"/>
                <a:gd name="T97" fmla="*/ 790 h 1775"/>
                <a:gd name="T98" fmla="*/ 138 w 1346"/>
                <a:gd name="T99" fmla="*/ 784 h 1775"/>
                <a:gd name="T100" fmla="*/ 115 w 1346"/>
                <a:gd name="T101" fmla="*/ 784 h 1775"/>
                <a:gd name="T102" fmla="*/ 86 w 1346"/>
                <a:gd name="T103" fmla="*/ 784 h 1775"/>
                <a:gd name="T104" fmla="*/ 69 w 1346"/>
                <a:gd name="T105" fmla="*/ 772 h 1775"/>
                <a:gd name="T106" fmla="*/ 51 w 1346"/>
                <a:gd name="T107" fmla="*/ 766 h 1775"/>
                <a:gd name="T108" fmla="*/ 40 w 1346"/>
                <a:gd name="T109" fmla="*/ 748 h 1775"/>
                <a:gd name="T110" fmla="*/ 23 w 1346"/>
                <a:gd name="T111" fmla="*/ 731 h 1775"/>
                <a:gd name="T112" fmla="*/ 0 w 1346"/>
                <a:gd name="T113" fmla="*/ 719 h 177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346"/>
                <a:gd name="T172" fmla="*/ 0 h 1775"/>
                <a:gd name="T173" fmla="*/ 1346 w 1346"/>
                <a:gd name="T174" fmla="*/ 1775 h 177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346" h="1775">
                  <a:moveTo>
                    <a:pt x="0" y="1451"/>
                  </a:moveTo>
                  <a:lnTo>
                    <a:pt x="0" y="1296"/>
                  </a:lnTo>
                  <a:lnTo>
                    <a:pt x="0" y="1236"/>
                  </a:lnTo>
                  <a:lnTo>
                    <a:pt x="180" y="1236"/>
                  </a:lnTo>
                  <a:lnTo>
                    <a:pt x="180" y="1223"/>
                  </a:lnTo>
                  <a:lnTo>
                    <a:pt x="180" y="1236"/>
                  </a:lnTo>
                  <a:lnTo>
                    <a:pt x="192" y="1236"/>
                  </a:lnTo>
                  <a:lnTo>
                    <a:pt x="203" y="1236"/>
                  </a:lnTo>
                  <a:lnTo>
                    <a:pt x="217" y="1236"/>
                  </a:lnTo>
                  <a:lnTo>
                    <a:pt x="217" y="1188"/>
                  </a:lnTo>
                  <a:lnTo>
                    <a:pt x="228" y="1152"/>
                  </a:lnTo>
                  <a:lnTo>
                    <a:pt x="240" y="1152"/>
                  </a:lnTo>
                  <a:lnTo>
                    <a:pt x="240" y="1163"/>
                  </a:lnTo>
                  <a:lnTo>
                    <a:pt x="251" y="1163"/>
                  </a:lnTo>
                  <a:lnTo>
                    <a:pt x="363" y="1175"/>
                  </a:lnTo>
                  <a:lnTo>
                    <a:pt x="363" y="887"/>
                  </a:lnTo>
                  <a:lnTo>
                    <a:pt x="386" y="887"/>
                  </a:lnTo>
                  <a:lnTo>
                    <a:pt x="386" y="635"/>
                  </a:lnTo>
                  <a:lnTo>
                    <a:pt x="397" y="647"/>
                  </a:lnTo>
                  <a:lnTo>
                    <a:pt x="397" y="635"/>
                  </a:lnTo>
                  <a:lnTo>
                    <a:pt x="397" y="647"/>
                  </a:lnTo>
                  <a:lnTo>
                    <a:pt x="411" y="635"/>
                  </a:lnTo>
                  <a:lnTo>
                    <a:pt x="411" y="647"/>
                  </a:lnTo>
                  <a:lnTo>
                    <a:pt x="411" y="635"/>
                  </a:lnTo>
                  <a:lnTo>
                    <a:pt x="422" y="635"/>
                  </a:lnTo>
                  <a:lnTo>
                    <a:pt x="422" y="647"/>
                  </a:lnTo>
                  <a:lnTo>
                    <a:pt x="411" y="647"/>
                  </a:lnTo>
                  <a:lnTo>
                    <a:pt x="422" y="647"/>
                  </a:lnTo>
                  <a:lnTo>
                    <a:pt x="422" y="660"/>
                  </a:lnTo>
                  <a:lnTo>
                    <a:pt x="434" y="660"/>
                  </a:lnTo>
                  <a:lnTo>
                    <a:pt x="434" y="647"/>
                  </a:lnTo>
                  <a:lnTo>
                    <a:pt x="434" y="660"/>
                  </a:lnTo>
                  <a:lnTo>
                    <a:pt x="434" y="491"/>
                  </a:lnTo>
                  <a:lnTo>
                    <a:pt x="445" y="491"/>
                  </a:lnTo>
                  <a:lnTo>
                    <a:pt x="459" y="491"/>
                  </a:lnTo>
                  <a:lnTo>
                    <a:pt x="459" y="299"/>
                  </a:lnTo>
                  <a:lnTo>
                    <a:pt x="507" y="299"/>
                  </a:lnTo>
                  <a:lnTo>
                    <a:pt x="507" y="96"/>
                  </a:lnTo>
                  <a:lnTo>
                    <a:pt x="518" y="96"/>
                  </a:lnTo>
                  <a:lnTo>
                    <a:pt x="518" y="0"/>
                  </a:lnTo>
                  <a:lnTo>
                    <a:pt x="603" y="0"/>
                  </a:lnTo>
                  <a:lnTo>
                    <a:pt x="662" y="0"/>
                  </a:lnTo>
                  <a:lnTo>
                    <a:pt x="722" y="0"/>
                  </a:lnTo>
                  <a:lnTo>
                    <a:pt x="998" y="0"/>
                  </a:lnTo>
                  <a:lnTo>
                    <a:pt x="1035" y="0"/>
                  </a:lnTo>
                  <a:lnTo>
                    <a:pt x="1058" y="0"/>
                  </a:lnTo>
                  <a:lnTo>
                    <a:pt x="1069" y="0"/>
                  </a:lnTo>
                  <a:lnTo>
                    <a:pt x="1142" y="0"/>
                  </a:lnTo>
                  <a:lnTo>
                    <a:pt x="1190" y="0"/>
                  </a:lnTo>
                  <a:lnTo>
                    <a:pt x="1202" y="0"/>
                  </a:lnTo>
                  <a:lnTo>
                    <a:pt x="1346" y="0"/>
                  </a:lnTo>
                  <a:lnTo>
                    <a:pt x="1346" y="96"/>
                  </a:lnTo>
                  <a:lnTo>
                    <a:pt x="1323" y="96"/>
                  </a:lnTo>
                  <a:lnTo>
                    <a:pt x="1323" y="491"/>
                  </a:lnTo>
                  <a:lnTo>
                    <a:pt x="1334" y="491"/>
                  </a:lnTo>
                  <a:lnTo>
                    <a:pt x="1334" y="564"/>
                  </a:lnTo>
                  <a:lnTo>
                    <a:pt x="1323" y="564"/>
                  </a:lnTo>
                  <a:lnTo>
                    <a:pt x="1309" y="564"/>
                  </a:lnTo>
                  <a:lnTo>
                    <a:pt x="1309" y="551"/>
                  </a:lnTo>
                  <a:lnTo>
                    <a:pt x="1298" y="551"/>
                  </a:lnTo>
                  <a:lnTo>
                    <a:pt x="1286" y="551"/>
                  </a:lnTo>
                  <a:lnTo>
                    <a:pt x="1286" y="587"/>
                  </a:lnTo>
                  <a:lnTo>
                    <a:pt x="1250" y="587"/>
                  </a:lnTo>
                  <a:lnTo>
                    <a:pt x="1250" y="695"/>
                  </a:lnTo>
                  <a:lnTo>
                    <a:pt x="1286" y="695"/>
                  </a:lnTo>
                  <a:lnTo>
                    <a:pt x="1286" y="791"/>
                  </a:lnTo>
                  <a:lnTo>
                    <a:pt x="1202" y="791"/>
                  </a:lnTo>
                  <a:lnTo>
                    <a:pt x="1202" y="900"/>
                  </a:lnTo>
                  <a:lnTo>
                    <a:pt x="1165" y="900"/>
                  </a:lnTo>
                  <a:lnTo>
                    <a:pt x="1165" y="1296"/>
                  </a:lnTo>
                  <a:lnTo>
                    <a:pt x="1165" y="1428"/>
                  </a:lnTo>
                  <a:lnTo>
                    <a:pt x="1165" y="1476"/>
                  </a:lnTo>
                  <a:lnTo>
                    <a:pt x="1165" y="1499"/>
                  </a:lnTo>
                  <a:lnTo>
                    <a:pt x="1154" y="1511"/>
                  </a:lnTo>
                  <a:lnTo>
                    <a:pt x="1154" y="1524"/>
                  </a:lnTo>
                  <a:lnTo>
                    <a:pt x="1154" y="1535"/>
                  </a:lnTo>
                  <a:lnTo>
                    <a:pt x="1142" y="1547"/>
                  </a:lnTo>
                  <a:lnTo>
                    <a:pt x="1142" y="1559"/>
                  </a:lnTo>
                  <a:lnTo>
                    <a:pt x="1154" y="1559"/>
                  </a:lnTo>
                  <a:lnTo>
                    <a:pt x="1142" y="1572"/>
                  </a:lnTo>
                  <a:lnTo>
                    <a:pt x="1131" y="1572"/>
                  </a:lnTo>
                  <a:lnTo>
                    <a:pt x="1094" y="1572"/>
                  </a:lnTo>
                  <a:lnTo>
                    <a:pt x="1083" y="1547"/>
                  </a:lnTo>
                  <a:lnTo>
                    <a:pt x="1058" y="1547"/>
                  </a:lnTo>
                  <a:lnTo>
                    <a:pt x="1046" y="1547"/>
                  </a:lnTo>
                  <a:lnTo>
                    <a:pt x="1035" y="1547"/>
                  </a:lnTo>
                  <a:lnTo>
                    <a:pt x="1021" y="1547"/>
                  </a:lnTo>
                  <a:lnTo>
                    <a:pt x="1010" y="1547"/>
                  </a:lnTo>
                  <a:lnTo>
                    <a:pt x="1010" y="1559"/>
                  </a:lnTo>
                  <a:lnTo>
                    <a:pt x="998" y="1559"/>
                  </a:lnTo>
                  <a:lnTo>
                    <a:pt x="998" y="1547"/>
                  </a:lnTo>
                  <a:lnTo>
                    <a:pt x="987" y="1547"/>
                  </a:lnTo>
                  <a:lnTo>
                    <a:pt x="987" y="1535"/>
                  </a:lnTo>
                  <a:lnTo>
                    <a:pt x="973" y="1535"/>
                  </a:lnTo>
                  <a:lnTo>
                    <a:pt x="973" y="1547"/>
                  </a:lnTo>
                  <a:lnTo>
                    <a:pt x="987" y="1547"/>
                  </a:lnTo>
                  <a:lnTo>
                    <a:pt x="987" y="1559"/>
                  </a:lnTo>
                  <a:lnTo>
                    <a:pt x="987" y="1572"/>
                  </a:lnTo>
                  <a:lnTo>
                    <a:pt x="973" y="1572"/>
                  </a:lnTo>
                  <a:lnTo>
                    <a:pt x="973" y="1583"/>
                  </a:lnTo>
                  <a:lnTo>
                    <a:pt x="973" y="1572"/>
                  </a:lnTo>
                  <a:lnTo>
                    <a:pt x="962" y="1572"/>
                  </a:lnTo>
                  <a:lnTo>
                    <a:pt x="950" y="1572"/>
                  </a:lnTo>
                  <a:lnTo>
                    <a:pt x="939" y="1572"/>
                  </a:lnTo>
                  <a:lnTo>
                    <a:pt x="939" y="1583"/>
                  </a:lnTo>
                  <a:lnTo>
                    <a:pt x="939" y="1595"/>
                  </a:lnTo>
                  <a:lnTo>
                    <a:pt x="925" y="1595"/>
                  </a:lnTo>
                  <a:lnTo>
                    <a:pt x="925" y="1607"/>
                  </a:lnTo>
                  <a:lnTo>
                    <a:pt x="914" y="1620"/>
                  </a:lnTo>
                  <a:lnTo>
                    <a:pt x="914" y="1631"/>
                  </a:lnTo>
                  <a:lnTo>
                    <a:pt x="902" y="1643"/>
                  </a:lnTo>
                  <a:lnTo>
                    <a:pt x="891" y="1643"/>
                  </a:lnTo>
                  <a:lnTo>
                    <a:pt x="891" y="1654"/>
                  </a:lnTo>
                  <a:lnTo>
                    <a:pt x="891" y="1668"/>
                  </a:lnTo>
                  <a:lnTo>
                    <a:pt x="877" y="1668"/>
                  </a:lnTo>
                  <a:lnTo>
                    <a:pt x="877" y="1654"/>
                  </a:lnTo>
                  <a:lnTo>
                    <a:pt x="866" y="1654"/>
                  </a:lnTo>
                  <a:lnTo>
                    <a:pt x="866" y="1668"/>
                  </a:lnTo>
                  <a:lnTo>
                    <a:pt x="854" y="1668"/>
                  </a:lnTo>
                  <a:lnTo>
                    <a:pt x="843" y="1668"/>
                  </a:lnTo>
                  <a:lnTo>
                    <a:pt x="829" y="1679"/>
                  </a:lnTo>
                  <a:lnTo>
                    <a:pt x="829" y="1691"/>
                  </a:lnTo>
                  <a:lnTo>
                    <a:pt x="818" y="1691"/>
                  </a:lnTo>
                  <a:lnTo>
                    <a:pt x="806" y="1702"/>
                  </a:lnTo>
                  <a:lnTo>
                    <a:pt x="818" y="1716"/>
                  </a:lnTo>
                  <a:lnTo>
                    <a:pt x="818" y="1727"/>
                  </a:lnTo>
                  <a:lnTo>
                    <a:pt x="806" y="1739"/>
                  </a:lnTo>
                  <a:lnTo>
                    <a:pt x="806" y="1750"/>
                  </a:lnTo>
                  <a:lnTo>
                    <a:pt x="818" y="1750"/>
                  </a:lnTo>
                  <a:lnTo>
                    <a:pt x="818" y="1764"/>
                  </a:lnTo>
                  <a:lnTo>
                    <a:pt x="806" y="1764"/>
                  </a:lnTo>
                  <a:lnTo>
                    <a:pt x="795" y="1764"/>
                  </a:lnTo>
                  <a:lnTo>
                    <a:pt x="781" y="1775"/>
                  </a:lnTo>
                  <a:lnTo>
                    <a:pt x="770" y="1775"/>
                  </a:lnTo>
                  <a:lnTo>
                    <a:pt x="770" y="1764"/>
                  </a:lnTo>
                  <a:lnTo>
                    <a:pt x="770" y="1750"/>
                  </a:lnTo>
                  <a:lnTo>
                    <a:pt x="781" y="1739"/>
                  </a:lnTo>
                  <a:lnTo>
                    <a:pt x="770" y="1727"/>
                  </a:lnTo>
                  <a:lnTo>
                    <a:pt x="781" y="1716"/>
                  </a:lnTo>
                  <a:lnTo>
                    <a:pt x="781" y="1702"/>
                  </a:lnTo>
                  <a:lnTo>
                    <a:pt x="770" y="1702"/>
                  </a:lnTo>
                  <a:lnTo>
                    <a:pt x="770" y="1691"/>
                  </a:lnTo>
                  <a:lnTo>
                    <a:pt x="770" y="1679"/>
                  </a:lnTo>
                  <a:lnTo>
                    <a:pt x="758" y="1668"/>
                  </a:lnTo>
                  <a:lnTo>
                    <a:pt x="758" y="1654"/>
                  </a:lnTo>
                  <a:lnTo>
                    <a:pt x="758" y="1643"/>
                  </a:lnTo>
                  <a:lnTo>
                    <a:pt x="758" y="1631"/>
                  </a:lnTo>
                  <a:lnTo>
                    <a:pt x="747" y="1643"/>
                  </a:lnTo>
                  <a:lnTo>
                    <a:pt x="733" y="1631"/>
                  </a:lnTo>
                  <a:lnTo>
                    <a:pt x="722" y="1620"/>
                  </a:lnTo>
                  <a:lnTo>
                    <a:pt x="710" y="1620"/>
                  </a:lnTo>
                  <a:lnTo>
                    <a:pt x="699" y="1620"/>
                  </a:lnTo>
                  <a:lnTo>
                    <a:pt x="685" y="1620"/>
                  </a:lnTo>
                  <a:lnTo>
                    <a:pt x="662" y="1620"/>
                  </a:lnTo>
                  <a:lnTo>
                    <a:pt x="662" y="1607"/>
                  </a:lnTo>
                  <a:lnTo>
                    <a:pt x="651" y="1607"/>
                  </a:lnTo>
                  <a:lnTo>
                    <a:pt x="637" y="1607"/>
                  </a:lnTo>
                  <a:lnTo>
                    <a:pt x="626" y="1607"/>
                  </a:lnTo>
                  <a:lnTo>
                    <a:pt x="614" y="1607"/>
                  </a:lnTo>
                  <a:lnTo>
                    <a:pt x="603" y="1607"/>
                  </a:lnTo>
                  <a:lnTo>
                    <a:pt x="589" y="1620"/>
                  </a:lnTo>
                  <a:lnTo>
                    <a:pt x="578" y="1620"/>
                  </a:lnTo>
                  <a:lnTo>
                    <a:pt x="566" y="1620"/>
                  </a:lnTo>
                  <a:lnTo>
                    <a:pt x="555" y="1620"/>
                  </a:lnTo>
                  <a:lnTo>
                    <a:pt x="555" y="1607"/>
                  </a:lnTo>
                  <a:lnTo>
                    <a:pt x="541" y="1620"/>
                  </a:lnTo>
                  <a:lnTo>
                    <a:pt x="530" y="1620"/>
                  </a:lnTo>
                  <a:lnTo>
                    <a:pt x="518" y="1620"/>
                  </a:lnTo>
                  <a:lnTo>
                    <a:pt x="507" y="1620"/>
                  </a:lnTo>
                  <a:lnTo>
                    <a:pt x="493" y="1620"/>
                  </a:lnTo>
                  <a:lnTo>
                    <a:pt x="482" y="1620"/>
                  </a:lnTo>
                  <a:lnTo>
                    <a:pt x="470" y="1620"/>
                  </a:lnTo>
                  <a:lnTo>
                    <a:pt x="459" y="1620"/>
                  </a:lnTo>
                  <a:lnTo>
                    <a:pt x="445" y="1620"/>
                  </a:lnTo>
                  <a:lnTo>
                    <a:pt x="445" y="1631"/>
                  </a:lnTo>
                  <a:lnTo>
                    <a:pt x="434" y="1643"/>
                  </a:lnTo>
                  <a:lnTo>
                    <a:pt x="434" y="1631"/>
                  </a:lnTo>
                  <a:lnTo>
                    <a:pt x="422" y="1620"/>
                  </a:lnTo>
                  <a:lnTo>
                    <a:pt x="422" y="1631"/>
                  </a:lnTo>
                  <a:lnTo>
                    <a:pt x="411" y="1631"/>
                  </a:lnTo>
                  <a:lnTo>
                    <a:pt x="411" y="1620"/>
                  </a:lnTo>
                  <a:lnTo>
                    <a:pt x="397" y="1607"/>
                  </a:lnTo>
                  <a:lnTo>
                    <a:pt x="386" y="1607"/>
                  </a:lnTo>
                  <a:lnTo>
                    <a:pt x="386" y="1620"/>
                  </a:lnTo>
                  <a:lnTo>
                    <a:pt x="374" y="1620"/>
                  </a:lnTo>
                  <a:lnTo>
                    <a:pt x="374" y="1607"/>
                  </a:lnTo>
                  <a:lnTo>
                    <a:pt x="374" y="1595"/>
                  </a:lnTo>
                  <a:lnTo>
                    <a:pt x="363" y="1595"/>
                  </a:lnTo>
                  <a:lnTo>
                    <a:pt x="363" y="1583"/>
                  </a:lnTo>
                  <a:lnTo>
                    <a:pt x="349" y="1583"/>
                  </a:lnTo>
                  <a:lnTo>
                    <a:pt x="338" y="1583"/>
                  </a:lnTo>
                  <a:lnTo>
                    <a:pt x="338" y="1595"/>
                  </a:lnTo>
                  <a:lnTo>
                    <a:pt x="326" y="1607"/>
                  </a:lnTo>
                  <a:lnTo>
                    <a:pt x="326" y="1595"/>
                  </a:lnTo>
                  <a:lnTo>
                    <a:pt x="315" y="1595"/>
                  </a:lnTo>
                  <a:lnTo>
                    <a:pt x="301" y="1595"/>
                  </a:lnTo>
                  <a:lnTo>
                    <a:pt x="301" y="1583"/>
                  </a:lnTo>
                  <a:lnTo>
                    <a:pt x="288" y="1583"/>
                  </a:lnTo>
                  <a:lnTo>
                    <a:pt x="288" y="1572"/>
                  </a:lnTo>
                  <a:lnTo>
                    <a:pt x="288" y="1583"/>
                  </a:lnTo>
                  <a:lnTo>
                    <a:pt x="276" y="1583"/>
                  </a:lnTo>
                  <a:lnTo>
                    <a:pt x="251" y="1595"/>
                  </a:lnTo>
                  <a:lnTo>
                    <a:pt x="251" y="1583"/>
                  </a:lnTo>
                  <a:lnTo>
                    <a:pt x="240" y="1583"/>
                  </a:lnTo>
                  <a:lnTo>
                    <a:pt x="228" y="1572"/>
                  </a:lnTo>
                  <a:lnTo>
                    <a:pt x="203" y="1583"/>
                  </a:lnTo>
                  <a:lnTo>
                    <a:pt x="192" y="1572"/>
                  </a:lnTo>
                  <a:lnTo>
                    <a:pt x="180" y="1583"/>
                  </a:lnTo>
                  <a:lnTo>
                    <a:pt x="169" y="1572"/>
                  </a:lnTo>
                  <a:lnTo>
                    <a:pt x="169" y="1559"/>
                  </a:lnTo>
                  <a:lnTo>
                    <a:pt x="155" y="1572"/>
                  </a:lnTo>
                  <a:lnTo>
                    <a:pt x="144" y="1559"/>
                  </a:lnTo>
                  <a:lnTo>
                    <a:pt x="144" y="1547"/>
                  </a:lnTo>
                  <a:lnTo>
                    <a:pt x="132" y="1547"/>
                  </a:lnTo>
                  <a:lnTo>
                    <a:pt x="121" y="1547"/>
                  </a:lnTo>
                  <a:lnTo>
                    <a:pt x="107" y="1547"/>
                  </a:lnTo>
                  <a:lnTo>
                    <a:pt x="96" y="1547"/>
                  </a:lnTo>
                  <a:lnTo>
                    <a:pt x="84" y="1535"/>
                  </a:lnTo>
                  <a:lnTo>
                    <a:pt x="84" y="1524"/>
                  </a:lnTo>
                  <a:lnTo>
                    <a:pt x="84" y="1511"/>
                  </a:lnTo>
                  <a:lnTo>
                    <a:pt x="73" y="1499"/>
                  </a:lnTo>
                  <a:lnTo>
                    <a:pt x="73" y="1487"/>
                  </a:lnTo>
                  <a:lnTo>
                    <a:pt x="59" y="1476"/>
                  </a:lnTo>
                  <a:lnTo>
                    <a:pt x="48" y="1476"/>
                  </a:lnTo>
                  <a:lnTo>
                    <a:pt x="48" y="1463"/>
                  </a:lnTo>
                  <a:lnTo>
                    <a:pt x="36" y="1463"/>
                  </a:lnTo>
                  <a:lnTo>
                    <a:pt x="25" y="1463"/>
                  </a:lnTo>
                  <a:lnTo>
                    <a:pt x="0" y="1451"/>
                  </a:lnTo>
                  <a:close/>
                </a:path>
              </a:pathLst>
            </a:custGeom>
            <a:solidFill>
              <a:schemeClr val="accent1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7" name="Freeform 232"/>
            <p:cNvSpPr>
              <a:spLocks/>
            </p:cNvSpPr>
            <p:nvPr/>
          </p:nvSpPr>
          <p:spPr bwMode="auto">
            <a:xfrm>
              <a:off x="2978" y="2677"/>
              <a:ext cx="455" cy="547"/>
            </a:xfrm>
            <a:custGeom>
              <a:avLst/>
              <a:gdLst>
                <a:gd name="T0" fmla="*/ 69 w 948"/>
                <a:gd name="T1" fmla="*/ 547 h 1103"/>
                <a:gd name="T2" fmla="*/ 138 w 948"/>
                <a:gd name="T3" fmla="*/ 547 h 1103"/>
                <a:gd name="T4" fmla="*/ 167 w 948"/>
                <a:gd name="T5" fmla="*/ 494 h 1103"/>
                <a:gd name="T6" fmla="*/ 179 w 948"/>
                <a:gd name="T7" fmla="*/ 470 h 1103"/>
                <a:gd name="T8" fmla="*/ 184 w 948"/>
                <a:gd name="T9" fmla="*/ 458 h 1103"/>
                <a:gd name="T10" fmla="*/ 184 w 948"/>
                <a:gd name="T11" fmla="*/ 440 h 1103"/>
                <a:gd name="T12" fmla="*/ 195 w 948"/>
                <a:gd name="T13" fmla="*/ 428 h 1103"/>
                <a:gd name="T14" fmla="*/ 202 w 948"/>
                <a:gd name="T15" fmla="*/ 423 h 1103"/>
                <a:gd name="T16" fmla="*/ 213 w 948"/>
                <a:gd name="T17" fmla="*/ 417 h 1103"/>
                <a:gd name="T18" fmla="*/ 218 w 948"/>
                <a:gd name="T19" fmla="*/ 404 h 1103"/>
                <a:gd name="T20" fmla="*/ 236 w 948"/>
                <a:gd name="T21" fmla="*/ 399 h 1103"/>
                <a:gd name="T22" fmla="*/ 241 w 948"/>
                <a:gd name="T23" fmla="*/ 386 h 1103"/>
                <a:gd name="T24" fmla="*/ 264 w 948"/>
                <a:gd name="T25" fmla="*/ 380 h 1103"/>
                <a:gd name="T26" fmla="*/ 328 w 948"/>
                <a:gd name="T27" fmla="*/ 345 h 1103"/>
                <a:gd name="T28" fmla="*/ 351 w 948"/>
                <a:gd name="T29" fmla="*/ 309 h 1103"/>
                <a:gd name="T30" fmla="*/ 363 w 948"/>
                <a:gd name="T31" fmla="*/ 315 h 1103"/>
                <a:gd name="T32" fmla="*/ 374 w 948"/>
                <a:gd name="T33" fmla="*/ 315 h 1103"/>
                <a:gd name="T34" fmla="*/ 386 w 948"/>
                <a:gd name="T35" fmla="*/ 304 h 1103"/>
                <a:gd name="T36" fmla="*/ 392 w 948"/>
                <a:gd name="T37" fmla="*/ 298 h 1103"/>
                <a:gd name="T38" fmla="*/ 409 w 948"/>
                <a:gd name="T39" fmla="*/ 298 h 1103"/>
                <a:gd name="T40" fmla="*/ 420 w 948"/>
                <a:gd name="T41" fmla="*/ 304 h 1103"/>
                <a:gd name="T42" fmla="*/ 432 w 948"/>
                <a:gd name="T43" fmla="*/ 304 h 1103"/>
                <a:gd name="T44" fmla="*/ 449 w 948"/>
                <a:gd name="T45" fmla="*/ 304 h 1103"/>
                <a:gd name="T46" fmla="*/ 455 w 948"/>
                <a:gd name="T47" fmla="*/ 298 h 1103"/>
                <a:gd name="T48" fmla="*/ 455 w 948"/>
                <a:gd name="T49" fmla="*/ 280 h 1103"/>
                <a:gd name="T50" fmla="*/ 449 w 948"/>
                <a:gd name="T51" fmla="*/ 274 h 1103"/>
                <a:gd name="T52" fmla="*/ 443 w 948"/>
                <a:gd name="T53" fmla="*/ 267 h 1103"/>
                <a:gd name="T54" fmla="*/ 432 w 948"/>
                <a:gd name="T55" fmla="*/ 256 h 1103"/>
                <a:gd name="T56" fmla="*/ 432 w 948"/>
                <a:gd name="T57" fmla="*/ 243 h 1103"/>
                <a:gd name="T58" fmla="*/ 432 w 948"/>
                <a:gd name="T59" fmla="*/ 220 h 1103"/>
                <a:gd name="T60" fmla="*/ 432 w 948"/>
                <a:gd name="T61" fmla="*/ 208 h 1103"/>
                <a:gd name="T62" fmla="*/ 438 w 948"/>
                <a:gd name="T63" fmla="*/ 202 h 1103"/>
                <a:gd name="T64" fmla="*/ 438 w 948"/>
                <a:gd name="T65" fmla="*/ 184 h 1103"/>
                <a:gd name="T66" fmla="*/ 438 w 948"/>
                <a:gd name="T67" fmla="*/ 172 h 1103"/>
                <a:gd name="T68" fmla="*/ 438 w 948"/>
                <a:gd name="T69" fmla="*/ 155 h 1103"/>
                <a:gd name="T70" fmla="*/ 438 w 948"/>
                <a:gd name="T71" fmla="*/ 142 h 1103"/>
                <a:gd name="T72" fmla="*/ 438 w 948"/>
                <a:gd name="T73" fmla="*/ 107 h 1103"/>
                <a:gd name="T74" fmla="*/ 432 w 948"/>
                <a:gd name="T75" fmla="*/ 101 h 1103"/>
                <a:gd name="T76" fmla="*/ 426 w 948"/>
                <a:gd name="T77" fmla="*/ 77 h 1103"/>
                <a:gd name="T78" fmla="*/ 426 w 948"/>
                <a:gd name="T79" fmla="*/ 60 h 1103"/>
                <a:gd name="T80" fmla="*/ 426 w 948"/>
                <a:gd name="T81" fmla="*/ 36 h 1103"/>
                <a:gd name="T82" fmla="*/ 426 w 948"/>
                <a:gd name="T83" fmla="*/ 18 h 1103"/>
                <a:gd name="T84" fmla="*/ 426 w 948"/>
                <a:gd name="T85" fmla="*/ 5 h 1103"/>
                <a:gd name="T86" fmla="*/ 409 w 948"/>
                <a:gd name="T87" fmla="*/ 0 h 1103"/>
                <a:gd name="T88" fmla="*/ 334 w 948"/>
                <a:gd name="T89" fmla="*/ 0 h 1103"/>
                <a:gd name="T90" fmla="*/ 287 w 948"/>
                <a:gd name="T91" fmla="*/ 0 h 1103"/>
                <a:gd name="T92" fmla="*/ 264 w 948"/>
                <a:gd name="T93" fmla="*/ 0 h 1103"/>
                <a:gd name="T94" fmla="*/ 241 w 948"/>
                <a:gd name="T95" fmla="*/ 5 h 1103"/>
                <a:gd name="T96" fmla="*/ 241 w 948"/>
                <a:gd name="T97" fmla="*/ 101 h 1103"/>
                <a:gd name="T98" fmla="*/ 207 w 948"/>
                <a:gd name="T99" fmla="*/ 101 h 1103"/>
                <a:gd name="T100" fmla="*/ 190 w 948"/>
                <a:gd name="T101" fmla="*/ 148 h 1103"/>
                <a:gd name="T102" fmla="*/ 184 w 948"/>
                <a:gd name="T103" fmla="*/ 202 h 1103"/>
                <a:gd name="T104" fmla="*/ 161 w 948"/>
                <a:gd name="T105" fmla="*/ 298 h 1103"/>
                <a:gd name="T106" fmla="*/ 138 w 948"/>
                <a:gd name="T107" fmla="*/ 321 h 1103"/>
                <a:gd name="T108" fmla="*/ 92 w 948"/>
                <a:gd name="T109" fmla="*/ 321 h 1103"/>
                <a:gd name="T110" fmla="*/ 69 w 948"/>
                <a:gd name="T111" fmla="*/ 351 h 1103"/>
                <a:gd name="T112" fmla="*/ 46 w 948"/>
                <a:gd name="T113" fmla="*/ 446 h 1103"/>
                <a:gd name="T114" fmla="*/ 0 w 948"/>
                <a:gd name="T115" fmla="*/ 547 h 110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948"/>
                <a:gd name="T175" fmla="*/ 0 h 1103"/>
                <a:gd name="T176" fmla="*/ 948 w 948"/>
                <a:gd name="T177" fmla="*/ 1103 h 110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948" h="1103">
                  <a:moveTo>
                    <a:pt x="0" y="1103"/>
                  </a:moveTo>
                  <a:lnTo>
                    <a:pt x="144" y="1103"/>
                  </a:lnTo>
                  <a:lnTo>
                    <a:pt x="203" y="1103"/>
                  </a:lnTo>
                  <a:lnTo>
                    <a:pt x="288" y="1103"/>
                  </a:lnTo>
                  <a:lnTo>
                    <a:pt x="288" y="996"/>
                  </a:lnTo>
                  <a:lnTo>
                    <a:pt x="347" y="996"/>
                  </a:lnTo>
                  <a:lnTo>
                    <a:pt x="347" y="948"/>
                  </a:lnTo>
                  <a:lnTo>
                    <a:pt x="372" y="948"/>
                  </a:lnTo>
                  <a:lnTo>
                    <a:pt x="372" y="923"/>
                  </a:lnTo>
                  <a:lnTo>
                    <a:pt x="384" y="923"/>
                  </a:lnTo>
                  <a:lnTo>
                    <a:pt x="384" y="900"/>
                  </a:lnTo>
                  <a:lnTo>
                    <a:pt x="384" y="888"/>
                  </a:lnTo>
                  <a:lnTo>
                    <a:pt x="407" y="888"/>
                  </a:lnTo>
                  <a:lnTo>
                    <a:pt x="407" y="863"/>
                  </a:lnTo>
                  <a:lnTo>
                    <a:pt x="420" y="863"/>
                  </a:lnTo>
                  <a:lnTo>
                    <a:pt x="420" y="852"/>
                  </a:lnTo>
                  <a:lnTo>
                    <a:pt x="443" y="852"/>
                  </a:lnTo>
                  <a:lnTo>
                    <a:pt x="443" y="840"/>
                  </a:lnTo>
                  <a:lnTo>
                    <a:pt x="455" y="840"/>
                  </a:lnTo>
                  <a:lnTo>
                    <a:pt x="455" y="815"/>
                  </a:lnTo>
                  <a:lnTo>
                    <a:pt x="491" y="815"/>
                  </a:lnTo>
                  <a:lnTo>
                    <a:pt x="491" y="804"/>
                  </a:lnTo>
                  <a:lnTo>
                    <a:pt x="503" y="804"/>
                  </a:lnTo>
                  <a:lnTo>
                    <a:pt x="503" y="779"/>
                  </a:lnTo>
                  <a:lnTo>
                    <a:pt x="551" y="779"/>
                  </a:lnTo>
                  <a:lnTo>
                    <a:pt x="551" y="767"/>
                  </a:lnTo>
                  <a:lnTo>
                    <a:pt x="683" y="767"/>
                  </a:lnTo>
                  <a:lnTo>
                    <a:pt x="683" y="696"/>
                  </a:lnTo>
                  <a:lnTo>
                    <a:pt x="731" y="696"/>
                  </a:lnTo>
                  <a:lnTo>
                    <a:pt x="731" y="623"/>
                  </a:lnTo>
                  <a:lnTo>
                    <a:pt x="743" y="635"/>
                  </a:lnTo>
                  <a:lnTo>
                    <a:pt x="756" y="635"/>
                  </a:lnTo>
                  <a:lnTo>
                    <a:pt x="768" y="623"/>
                  </a:lnTo>
                  <a:lnTo>
                    <a:pt x="779" y="635"/>
                  </a:lnTo>
                  <a:lnTo>
                    <a:pt x="791" y="623"/>
                  </a:lnTo>
                  <a:lnTo>
                    <a:pt x="804" y="612"/>
                  </a:lnTo>
                  <a:lnTo>
                    <a:pt x="816" y="612"/>
                  </a:lnTo>
                  <a:lnTo>
                    <a:pt x="816" y="600"/>
                  </a:lnTo>
                  <a:lnTo>
                    <a:pt x="827" y="600"/>
                  </a:lnTo>
                  <a:lnTo>
                    <a:pt x="852" y="600"/>
                  </a:lnTo>
                  <a:lnTo>
                    <a:pt x="864" y="600"/>
                  </a:lnTo>
                  <a:lnTo>
                    <a:pt x="875" y="612"/>
                  </a:lnTo>
                  <a:lnTo>
                    <a:pt x="887" y="612"/>
                  </a:lnTo>
                  <a:lnTo>
                    <a:pt x="900" y="612"/>
                  </a:lnTo>
                  <a:lnTo>
                    <a:pt x="912" y="612"/>
                  </a:lnTo>
                  <a:lnTo>
                    <a:pt x="935" y="612"/>
                  </a:lnTo>
                  <a:lnTo>
                    <a:pt x="935" y="600"/>
                  </a:lnTo>
                  <a:lnTo>
                    <a:pt x="948" y="600"/>
                  </a:lnTo>
                  <a:lnTo>
                    <a:pt x="948" y="587"/>
                  </a:lnTo>
                  <a:lnTo>
                    <a:pt x="948" y="564"/>
                  </a:lnTo>
                  <a:lnTo>
                    <a:pt x="935" y="564"/>
                  </a:lnTo>
                  <a:lnTo>
                    <a:pt x="935" y="552"/>
                  </a:lnTo>
                  <a:lnTo>
                    <a:pt x="923" y="552"/>
                  </a:lnTo>
                  <a:lnTo>
                    <a:pt x="923" y="539"/>
                  </a:lnTo>
                  <a:lnTo>
                    <a:pt x="923" y="516"/>
                  </a:lnTo>
                  <a:lnTo>
                    <a:pt x="900" y="516"/>
                  </a:lnTo>
                  <a:lnTo>
                    <a:pt x="900" y="504"/>
                  </a:lnTo>
                  <a:lnTo>
                    <a:pt x="900" y="491"/>
                  </a:lnTo>
                  <a:lnTo>
                    <a:pt x="900" y="456"/>
                  </a:lnTo>
                  <a:lnTo>
                    <a:pt x="900" y="443"/>
                  </a:lnTo>
                  <a:lnTo>
                    <a:pt x="900" y="431"/>
                  </a:lnTo>
                  <a:lnTo>
                    <a:pt x="900" y="420"/>
                  </a:lnTo>
                  <a:lnTo>
                    <a:pt x="900" y="408"/>
                  </a:lnTo>
                  <a:lnTo>
                    <a:pt x="912" y="408"/>
                  </a:lnTo>
                  <a:lnTo>
                    <a:pt x="912" y="383"/>
                  </a:lnTo>
                  <a:lnTo>
                    <a:pt x="912" y="372"/>
                  </a:lnTo>
                  <a:lnTo>
                    <a:pt x="912" y="360"/>
                  </a:lnTo>
                  <a:lnTo>
                    <a:pt x="912" y="347"/>
                  </a:lnTo>
                  <a:lnTo>
                    <a:pt x="912" y="324"/>
                  </a:lnTo>
                  <a:lnTo>
                    <a:pt x="912" y="312"/>
                  </a:lnTo>
                  <a:lnTo>
                    <a:pt x="912" y="299"/>
                  </a:lnTo>
                  <a:lnTo>
                    <a:pt x="912" y="287"/>
                  </a:lnTo>
                  <a:lnTo>
                    <a:pt x="912" y="228"/>
                  </a:lnTo>
                  <a:lnTo>
                    <a:pt x="912" y="216"/>
                  </a:lnTo>
                  <a:lnTo>
                    <a:pt x="912" y="203"/>
                  </a:lnTo>
                  <a:lnTo>
                    <a:pt x="900" y="203"/>
                  </a:lnTo>
                  <a:lnTo>
                    <a:pt x="887" y="203"/>
                  </a:lnTo>
                  <a:lnTo>
                    <a:pt x="887" y="155"/>
                  </a:lnTo>
                  <a:lnTo>
                    <a:pt x="887" y="132"/>
                  </a:lnTo>
                  <a:lnTo>
                    <a:pt x="887" y="120"/>
                  </a:lnTo>
                  <a:lnTo>
                    <a:pt x="887" y="95"/>
                  </a:lnTo>
                  <a:lnTo>
                    <a:pt x="887" y="72"/>
                  </a:lnTo>
                  <a:lnTo>
                    <a:pt x="887" y="47"/>
                  </a:lnTo>
                  <a:lnTo>
                    <a:pt x="887" y="36"/>
                  </a:lnTo>
                  <a:lnTo>
                    <a:pt x="887" y="24"/>
                  </a:lnTo>
                  <a:lnTo>
                    <a:pt x="887" y="11"/>
                  </a:lnTo>
                  <a:lnTo>
                    <a:pt x="887" y="0"/>
                  </a:lnTo>
                  <a:lnTo>
                    <a:pt x="852" y="0"/>
                  </a:lnTo>
                  <a:lnTo>
                    <a:pt x="816" y="0"/>
                  </a:lnTo>
                  <a:lnTo>
                    <a:pt x="695" y="0"/>
                  </a:lnTo>
                  <a:lnTo>
                    <a:pt x="624" y="0"/>
                  </a:lnTo>
                  <a:lnTo>
                    <a:pt x="599" y="0"/>
                  </a:lnTo>
                  <a:lnTo>
                    <a:pt x="576" y="0"/>
                  </a:lnTo>
                  <a:lnTo>
                    <a:pt x="551" y="0"/>
                  </a:lnTo>
                  <a:lnTo>
                    <a:pt x="503" y="0"/>
                  </a:lnTo>
                  <a:lnTo>
                    <a:pt x="503" y="11"/>
                  </a:lnTo>
                  <a:lnTo>
                    <a:pt x="503" y="107"/>
                  </a:lnTo>
                  <a:lnTo>
                    <a:pt x="503" y="203"/>
                  </a:lnTo>
                  <a:lnTo>
                    <a:pt x="443" y="203"/>
                  </a:lnTo>
                  <a:lnTo>
                    <a:pt x="432" y="203"/>
                  </a:lnTo>
                  <a:lnTo>
                    <a:pt x="432" y="299"/>
                  </a:lnTo>
                  <a:lnTo>
                    <a:pt x="395" y="299"/>
                  </a:lnTo>
                  <a:lnTo>
                    <a:pt x="395" y="408"/>
                  </a:lnTo>
                  <a:lnTo>
                    <a:pt x="384" y="408"/>
                  </a:lnTo>
                  <a:lnTo>
                    <a:pt x="384" y="600"/>
                  </a:lnTo>
                  <a:lnTo>
                    <a:pt x="336" y="600"/>
                  </a:lnTo>
                  <a:lnTo>
                    <a:pt x="288" y="600"/>
                  </a:lnTo>
                  <a:lnTo>
                    <a:pt x="288" y="648"/>
                  </a:lnTo>
                  <a:lnTo>
                    <a:pt x="251" y="648"/>
                  </a:lnTo>
                  <a:lnTo>
                    <a:pt x="192" y="648"/>
                  </a:lnTo>
                  <a:lnTo>
                    <a:pt x="192" y="708"/>
                  </a:lnTo>
                  <a:lnTo>
                    <a:pt x="144" y="708"/>
                  </a:lnTo>
                  <a:lnTo>
                    <a:pt x="96" y="708"/>
                  </a:lnTo>
                  <a:lnTo>
                    <a:pt x="96" y="900"/>
                  </a:lnTo>
                  <a:lnTo>
                    <a:pt x="0" y="900"/>
                  </a:lnTo>
                  <a:lnTo>
                    <a:pt x="0" y="110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8" name="Freeform 233"/>
            <p:cNvSpPr>
              <a:spLocks/>
            </p:cNvSpPr>
            <p:nvPr/>
          </p:nvSpPr>
          <p:spPr bwMode="auto">
            <a:xfrm>
              <a:off x="2978" y="2677"/>
              <a:ext cx="455" cy="547"/>
            </a:xfrm>
            <a:custGeom>
              <a:avLst/>
              <a:gdLst>
                <a:gd name="T0" fmla="*/ 69 w 948"/>
                <a:gd name="T1" fmla="*/ 547 h 1103"/>
                <a:gd name="T2" fmla="*/ 138 w 948"/>
                <a:gd name="T3" fmla="*/ 547 h 1103"/>
                <a:gd name="T4" fmla="*/ 167 w 948"/>
                <a:gd name="T5" fmla="*/ 494 h 1103"/>
                <a:gd name="T6" fmla="*/ 179 w 948"/>
                <a:gd name="T7" fmla="*/ 470 h 1103"/>
                <a:gd name="T8" fmla="*/ 184 w 948"/>
                <a:gd name="T9" fmla="*/ 458 h 1103"/>
                <a:gd name="T10" fmla="*/ 184 w 948"/>
                <a:gd name="T11" fmla="*/ 440 h 1103"/>
                <a:gd name="T12" fmla="*/ 195 w 948"/>
                <a:gd name="T13" fmla="*/ 428 h 1103"/>
                <a:gd name="T14" fmla="*/ 202 w 948"/>
                <a:gd name="T15" fmla="*/ 423 h 1103"/>
                <a:gd name="T16" fmla="*/ 213 w 948"/>
                <a:gd name="T17" fmla="*/ 417 h 1103"/>
                <a:gd name="T18" fmla="*/ 218 w 948"/>
                <a:gd name="T19" fmla="*/ 404 h 1103"/>
                <a:gd name="T20" fmla="*/ 236 w 948"/>
                <a:gd name="T21" fmla="*/ 399 h 1103"/>
                <a:gd name="T22" fmla="*/ 241 w 948"/>
                <a:gd name="T23" fmla="*/ 386 h 1103"/>
                <a:gd name="T24" fmla="*/ 264 w 948"/>
                <a:gd name="T25" fmla="*/ 380 h 1103"/>
                <a:gd name="T26" fmla="*/ 328 w 948"/>
                <a:gd name="T27" fmla="*/ 345 h 1103"/>
                <a:gd name="T28" fmla="*/ 351 w 948"/>
                <a:gd name="T29" fmla="*/ 309 h 1103"/>
                <a:gd name="T30" fmla="*/ 363 w 948"/>
                <a:gd name="T31" fmla="*/ 315 h 1103"/>
                <a:gd name="T32" fmla="*/ 374 w 948"/>
                <a:gd name="T33" fmla="*/ 315 h 1103"/>
                <a:gd name="T34" fmla="*/ 386 w 948"/>
                <a:gd name="T35" fmla="*/ 304 h 1103"/>
                <a:gd name="T36" fmla="*/ 392 w 948"/>
                <a:gd name="T37" fmla="*/ 298 h 1103"/>
                <a:gd name="T38" fmla="*/ 409 w 948"/>
                <a:gd name="T39" fmla="*/ 298 h 1103"/>
                <a:gd name="T40" fmla="*/ 420 w 948"/>
                <a:gd name="T41" fmla="*/ 304 h 1103"/>
                <a:gd name="T42" fmla="*/ 432 w 948"/>
                <a:gd name="T43" fmla="*/ 304 h 1103"/>
                <a:gd name="T44" fmla="*/ 449 w 948"/>
                <a:gd name="T45" fmla="*/ 304 h 1103"/>
                <a:gd name="T46" fmla="*/ 455 w 948"/>
                <a:gd name="T47" fmla="*/ 298 h 1103"/>
                <a:gd name="T48" fmla="*/ 455 w 948"/>
                <a:gd name="T49" fmla="*/ 280 h 1103"/>
                <a:gd name="T50" fmla="*/ 449 w 948"/>
                <a:gd name="T51" fmla="*/ 274 h 1103"/>
                <a:gd name="T52" fmla="*/ 443 w 948"/>
                <a:gd name="T53" fmla="*/ 267 h 1103"/>
                <a:gd name="T54" fmla="*/ 432 w 948"/>
                <a:gd name="T55" fmla="*/ 256 h 1103"/>
                <a:gd name="T56" fmla="*/ 432 w 948"/>
                <a:gd name="T57" fmla="*/ 243 h 1103"/>
                <a:gd name="T58" fmla="*/ 432 w 948"/>
                <a:gd name="T59" fmla="*/ 220 h 1103"/>
                <a:gd name="T60" fmla="*/ 432 w 948"/>
                <a:gd name="T61" fmla="*/ 208 h 1103"/>
                <a:gd name="T62" fmla="*/ 438 w 948"/>
                <a:gd name="T63" fmla="*/ 202 h 1103"/>
                <a:gd name="T64" fmla="*/ 438 w 948"/>
                <a:gd name="T65" fmla="*/ 184 h 1103"/>
                <a:gd name="T66" fmla="*/ 438 w 948"/>
                <a:gd name="T67" fmla="*/ 172 h 1103"/>
                <a:gd name="T68" fmla="*/ 438 w 948"/>
                <a:gd name="T69" fmla="*/ 155 h 1103"/>
                <a:gd name="T70" fmla="*/ 438 w 948"/>
                <a:gd name="T71" fmla="*/ 142 h 1103"/>
                <a:gd name="T72" fmla="*/ 438 w 948"/>
                <a:gd name="T73" fmla="*/ 107 h 1103"/>
                <a:gd name="T74" fmla="*/ 432 w 948"/>
                <a:gd name="T75" fmla="*/ 101 h 1103"/>
                <a:gd name="T76" fmla="*/ 426 w 948"/>
                <a:gd name="T77" fmla="*/ 77 h 1103"/>
                <a:gd name="T78" fmla="*/ 426 w 948"/>
                <a:gd name="T79" fmla="*/ 60 h 1103"/>
                <a:gd name="T80" fmla="*/ 426 w 948"/>
                <a:gd name="T81" fmla="*/ 36 h 1103"/>
                <a:gd name="T82" fmla="*/ 426 w 948"/>
                <a:gd name="T83" fmla="*/ 18 h 1103"/>
                <a:gd name="T84" fmla="*/ 426 w 948"/>
                <a:gd name="T85" fmla="*/ 5 h 1103"/>
                <a:gd name="T86" fmla="*/ 409 w 948"/>
                <a:gd name="T87" fmla="*/ 0 h 1103"/>
                <a:gd name="T88" fmla="*/ 334 w 948"/>
                <a:gd name="T89" fmla="*/ 0 h 1103"/>
                <a:gd name="T90" fmla="*/ 287 w 948"/>
                <a:gd name="T91" fmla="*/ 0 h 1103"/>
                <a:gd name="T92" fmla="*/ 264 w 948"/>
                <a:gd name="T93" fmla="*/ 0 h 1103"/>
                <a:gd name="T94" fmla="*/ 241 w 948"/>
                <a:gd name="T95" fmla="*/ 5 h 1103"/>
                <a:gd name="T96" fmla="*/ 241 w 948"/>
                <a:gd name="T97" fmla="*/ 101 h 1103"/>
                <a:gd name="T98" fmla="*/ 207 w 948"/>
                <a:gd name="T99" fmla="*/ 101 h 1103"/>
                <a:gd name="T100" fmla="*/ 190 w 948"/>
                <a:gd name="T101" fmla="*/ 148 h 1103"/>
                <a:gd name="T102" fmla="*/ 184 w 948"/>
                <a:gd name="T103" fmla="*/ 202 h 1103"/>
                <a:gd name="T104" fmla="*/ 161 w 948"/>
                <a:gd name="T105" fmla="*/ 298 h 1103"/>
                <a:gd name="T106" fmla="*/ 138 w 948"/>
                <a:gd name="T107" fmla="*/ 321 h 1103"/>
                <a:gd name="T108" fmla="*/ 92 w 948"/>
                <a:gd name="T109" fmla="*/ 321 h 1103"/>
                <a:gd name="T110" fmla="*/ 69 w 948"/>
                <a:gd name="T111" fmla="*/ 351 h 1103"/>
                <a:gd name="T112" fmla="*/ 46 w 948"/>
                <a:gd name="T113" fmla="*/ 446 h 1103"/>
                <a:gd name="T114" fmla="*/ 0 w 948"/>
                <a:gd name="T115" fmla="*/ 547 h 110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948"/>
                <a:gd name="T175" fmla="*/ 0 h 1103"/>
                <a:gd name="T176" fmla="*/ 948 w 948"/>
                <a:gd name="T177" fmla="*/ 1103 h 110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948" h="1103">
                  <a:moveTo>
                    <a:pt x="0" y="1103"/>
                  </a:moveTo>
                  <a:lnTo>
                    <a:pt x="144" y="1103"/>
                  </a:lnTo>
                  <a:lnTo>
                    <a:pt x="203" y="1103"/>
                  </a:lnTo>
                  <a:lnTo>
                    <a:pt x="288" y="1103"/>
                  </a:lnTo>
                  <a:lnTo>
                    <a:pt x="288" y="996"/>
                  </a:lnTo>
                  <a:lnTo>
                    <a:pt x="347" y="996"/>
                  </a:lnTo>
                  <a:lnTo>
                    <a:pt x="347" y="948"/>
                  </a:lnTo>
                  <a:lnTo>
                    <a:pt x="372" y="948"/>
                  </a:lnTo>
                  <a:lnTo>
                    <a:pt x="372" y="923"/>
                  </a:lnTo>
                  <a:lnTo>
                    <a:pt x="384" y="923"/>
                  </a:lnTo>
                  <a:lnTo>
                    <a:pt x="384" y="900"/>
                  </a:lnTo>
                  <a:lnTo>
                    <a:pt x="384" y="888"/>
                  </a:lnTo>
                  <a:lnTo>
                    <a:pt x="407" y="888"/>
                  </a:lnTo>
                  <a:lnTo>
                    <a:pt x="407" y="863"/>
                  </a:lnTo>
                  <a:lnTo>
                    <a:pt x="420" y="863"/>
                  </a:lnTo>
                  <a:lnTo>
                    <a:pt x="420" y="852"/>
                  </a:lnTo>
                  <a:lnTo>
                    <a:pt x="443" y="852"/>
                  </a:lnTo>
                  <a:lnTo>
                    <a:pt x="443" y="840"/>
                  </a:lnTo>
                  <a:lnTo>
                    <a:pt x="455" y="840"/>
                  </a:lnTo>
                  <a:lnTo>
                    <a:pt x="455" y="815"/>
                  </a:lnTo>
                  <a:lnTo>
                    <a:pt x="491" y="815"/>
                  </a:lnTo>
                  <a:lnTo>
                    <a:pt x="491" y="804"/>
                  </a:lnTo>
                  <a:lnTo>
                    <a:pt x="503" y="804"/>
                  </a:lnTo>
                  <a:lnTo>
                    <a:pt x="503" y="779"/>
                  </a:lnTo>
                  <a:lnTo>
                    <a:pt x="551" y="779"/>
                  </a:lnTo>
                  <a:lnTo>
                    <a:pt x="551" y="767"/>
                  </a:lnTo>
                  <a:lnTo>
                    <a:pt x="683" y="767"/>
                  </a:lnTo>
                  <a:lnTo>
                    <a:pt x="683" y="696"/>
                  </a:lnTo>
                  <a:lnTo>
                    <a:pt x="731" y="696"/>
                  </a:lnTo>
                  <a:lnTo>
                    <a:pt x="731" y="623"/>
                  </a:lnTo>
                  <a:lnTo>
                    <a:pt x="743" y="635"/>
                  </a:lnTo>
                  <a:lnTo>
                    <a:pt x="756" y="635"/>
                  </a:lnTo>
                  <a:lnTo>
                    <a:pt x="768" y="623"/>
                  </a:lnTo>
                  <a:lnTo>
                    <a:pt x="779" y="635"/>
                  </a:lnTo>
                  <a:lnTo>
                    <a:pt x="791" y="623"/>
                  </a:lnTo>
                  <a:lnTo>
                    <a:pt x="804" y="612"/>
                  </a:lnTo>
                  <a:lnTo>
                    <a:pt x="816" y="612"/>
                  </a:lnTo>
                  <a:lnTo>
                    <a:pt x="816" y="600"/>
                  </a:lnTo>
                  <a:lnTo>
                    <a:pt x="827" y="600"/>
                  </a:lnTo>
                  <a:lnTo>
                    <a:pt x="852" y="600"/>
                  </a:lnTo>
                  <a:lnTo>
                    <a:pt x="864" y="600"/>
                  </a:lnTo>
                  <a:lnTo>
                    <a:pt x="875" y="612"/>
                  </a:lnTo>
                  <a:lnTo>
                    <a:pt x="887" y="612"/>
                  </a:lnTo>
                  <a:lnTo>
                    <a:pt x="900" y="612"/>
                  </a:lnTo>
                  <a:lnTo>
                    <a:pt x="912" y="612"/>
                  </a:lnTo>
                  <a:lnTo>
                    <a:pt x="935" y="612"/>
                  </a:lnTo>
                  <a:lnTo>
                    <a:pt x="935" y="600"/>
                  </a:lnTo>
                  <a:lnTo>
                    <a:pt x="948" y="600"/>
                  </a:lnTo>
                  <a:lnTo>
                    <a:pt x="948" y="587"/>
                  </a:lnTo>
                  <a:lnTo>
                    <a:pt x="948" y="564"/>
                  </a:lnTo>
                  <a:lnTo>
                    <a:pt x="935" y="564"/>
                  </a:lnTo>
                  <a:lnTo>
                    <a:pt x="935" y="552"/>
                  </a:lnTo>
                  <a:lnTo>
                    <a:pt x="923" y="552"/>
                  </a:lnTo>
                  <a:lnTo>
                    <a:pt x="923" y="539"/>
                  </a:lnTo>
                  <a:lnTo>
                    <a:pt x="923" y="516"/>
                  </a:lnTo>
                  <a:lnTo>
                    <a:pt x="900" y="516"/>
                  </a:lnTo>
                  <a:lnTo>
                    <a:pt x="900" y="504"/>
                  </a:lnTo>
                  <a:lnTo>
                    <a:pt x="900" y="491"/>
                  </a:lnTo>
                  <a:lnTo>
                    <a:pt x="900" y="456"/>
                  </a:lnTo>
                  <a:lnTo>
                    <a:pt x="900" y="443"/>
                  </a:lnTo>
                  <a:lnTo>
                    <a:pt x="900" y="431"/>
                  </a:lnTo>
                  <a:lnTo>
                    <a:pt x="900" y="420"/>
                  </a:lnTo>
                  <a:lnTo>
                    <a:pt x="900" y="408"/>
                  </a:lnTo>
                  <a:lnTo>
                    <a:pt x="912" y="408"/>
                  </a:lnTo>
                  <a:lnTo>
                    <a:pt x="912" y="383"/>
                  </a:lnTo>
                  <a:lnTo>
                    <a:pt x="912" y="372"/>
                  </a:lnTo>
                  <a:lnTo>
                    <a:pt x="912" y="360"/>
                  </a:lnTo>
                  <a:lnTo>
                    <a:pt x="912" y="347"/>
                  </a:lnTo>
                  <a:lnTo>
                    <a:pt x="912" y="324"/>
                  </a:lnTo>
                  <a:lnTo>
                    <a:pt x="912" y="312"/>
                  </a:lnTo>
                  <a:lnTo>
                    <a:pt x="912" y="299"/>
                  </a:lnTo>
                  <a:lnTo>
                    <a:pt x="912" y="287"/>
                  </a:lnTo>
                  <a:lnTo>
                    <a:pt x="912" y="228"/>
                  </a:lnTo>
                  <a:lnTo>
                    <a:pt x="912" y="216"/>
                  </a:lnTo>
                  <a:lnTo>
                    <a:pt x="912" y="203"/>
                  </a:lnTo>
                  <a:lnTo>
                    <a:pt x="900" y="203"/>
                  </a:lnTo>
                  <a:lnTo>
                    <a:pt x="887" y="203"/>
                  </a:lnTo>
                  <a:lnTo>
                    <a:pt x="887" y="155"/>
                  </a:lnTo>
                  <a:lnTo>
                    <a:pt x="887" y="132"/>
                  </a:lnTo>
                  <a:lnTo>
                    <a:pt x="887" y="120"/>
                  </a:lnTo>
                  <a:lnTo>
                    <a:pt x="887" y="95"/>
                  </a:lnTo>
                  <a:lnTo>
                    <a:pt x="887" y="72"/>
                  </a:lnTo>
                  <a:lnTo>
                    <a:pt x="887" y="47"/>
                  </a:lnTo>
                  <a:lnTo>
                    <a:pt x="887" y="36"/>
                  </a:lnTo>
                  <a:lnTo>
                    <a:pt x="887" y="24"/>
                  </a:lnTo>
                  <a:lnTo>
                    <a:pt x="887" y="11"/>
                  </a:lnTo>
                  <a:lnTo>
                    <a:pt x="887" y="0"/>
                  </a:lnTo>
                  <a:lnTo>
                    <a:pt x="852" y="0"/>
                  </a:lnTo>
                  <a:lnTo>
                    <a:pt x="816" y="0"/>
                  </a:lnTo>
                  <a:lnTo>
                    <a:pt x="695" y="0"/>
                  </a:lnTo>
                  <a:lnTo>
                    <a:pt x="624" y="0"/>
                  </a:lnTo>
                  <a:lnTo>
                    <a:pt x="599" y="0"/>
                  </a:lnTo>
                  <a:lnTo>
                    <a:pt x="576" y="0"/>
                  </a:lnTo>
                  <a:lnTo>
                    <a:pt x="551" y="0"/>
                  </a:lnTo>
                  <a:lnTo>
                    <a:pt x="503" y="0"/>
                  </a:lnTo>
                  <a:lnTo>
                    <a:pt x="503" y="11"/>
                  </a:lnTo>
                  <a:lnTo>
                    <a:pt x="503" y="107"/>
                  </a:lnTo>
                  <a:lnTo>
                    <a:pt x="503" y="203"/>
                  </a:lnTo>
                  <a:lnTo>
                    <a:pt x="443" y="203"/>
                  </a:lnTo>
                  <a:lnTo>
                    <a:pt x="432" y="203"/>
                  </a:lnTo>
                  <a:lnTo>
                    <a:pt x="432" y="299"/>
                  </a:lnTo>
                  <a:lnTo>
                    <a:pt x="395" y="299"/>
                  </a:lnTo>
                  <a:lnTo>
                    <a:pt x="395" y="408"/>
                  </a:lnTo>
                  <a:lnTo>
                    <a:pt x="384" y="408"/>
                  </a:lnTo>
                  <a:lnTo>
                    <a:pt x="384" y="600"/>
                  </a:lnTo>
                  <a:lnTo>
                    <a:pt x="336" y="600"/>
                  </a:lnTo>
                  <a:lnTo>
                    <a:pt x="288" y="600"/>
                  </a:lnTo>
                  <a:lnTo>
                    <a:pt x="288" y="648"/>
                  </a:lnTo>
                  <a:lnTo>
                    <a:pt x="251" y="648"/>
                  </a:lnTo>
                  <a:lnTo>
                    <a:pt x="192" y="648"/>
                  </a:lnTo>
                  <a:lnTo>
                    <a:pt x="192" y="708"/>
                  </a:lnTo>
                  <a:lnTo>
                    <a:pt x="144" y="708"/>
                  </a:lnTo>
                  <a:lnTo>
                    <a:pt x="96" y="708"/>
                  </a:lnTo>
                  <a:lnTo>
                    <a:pt x="96" y="900"/>
                  </a:lnTo>
                  <a:lnTo>
                    <a:pt x="0" y="900"/>
                  </a:lnTo>
                  <a:lnTo>
                    <a:pt x="0" y="1103"/>
                  </a:lnTo>
                  <a:close/>
                </a:path>
              </a:pathLst>
            </a:custGeom>
            <a:solidFill>
              <a:schemeClr val="accent1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9" name="Freeform 234"/>
            <p:cNvSpPr>
              <a:spLocks/>
            </p:cNvSpPr>
            <p:nvPr/>
          </p:nvSpPr>
          <p:spPr bwMode="auto">
            <a:xfrm>
              <a:off x="3854" y="2482"/>
              <a:ext cx="299" cy="344"/>
            </a:xfrm>
            <a:custGeom>
              <a:avLst/>
              <a:gdLst>
                <a:gd name="T0" fmla="*/ 5 w 624"/>
                <a:gd name="T1" fmla="*/ 0 h 695"/>
                <a:gd name="T2" fmla="*/ 23 w 624"/>
                <a:gd name="T3" fmla="*/ 0 h 695"/>
                <a:gd name="T4" fmla="*/ 161 w 624"/>
                <a:gd name="T5" fmla="*/ 0 h 695"/>
                <a:gd name="T6" fmla="*/ 207 w 624"/>
                <a:gd name="T7" fmla="*/ 6 h 695"/>
                <a:gd name="T8" fmla="*/ 219 w 624"/>
                <a:gd name="T9" fmla="*/ 48 h 695"/>
                <a:gd name="T10" fmla="*/ 265 w 624"/>
                <a:gd name="T11" fmla="*/ 48 h 695"/>
                <a:gd name="T12" fmla="*/ 265 w 624"/>
                <a:gd name="T13" fmla="*/ 101 h 695"/>
                <a:gd name="T14" fmla="*/ 270 w 624"/>
                <a:gd name="T15" fmla="*/ 196 h 695"/>
                <a:gd name="T16" fmla="*/ 299 w 624"/>
                <a:gd name="T17" fmla="*/ 344 h 695"/>
                <a:gd name="T18" fmla="*/ 178 w 624"/>
                <a:gd name="T19" fmla="*/ 296 h 695"/>
                <a:gd name="T20" fmla="*/ 115 w 624"/>
                <a:gd name="T21" fmla="*/ 249 h 695"/>
                <a:gd name="T22" fmla="*/ 81 w 624"/>
                <a:gd name="T23" fmla="*/ 243 h 695"/>
                <a:gd name="T24" fmla="*/ 86 w 624"/>
                <a:gd name="T25" fmla="*/ 238 h 695"/>
                <a:gd name="T26" fmla="*/ 86 w 624"/>
                <a:gd name="T27" fmla="*/ 225 h 695"/>
                <a:gd name="T28" fmla="*/ 92 w 624"/>
                <a:gd name="T29" fmla="*/ 225 h 695"/>
                <a:gd name="T30" fmla="*/ 92 w 624"/>
                <a:gd name="T31" fmla="*/ 214 h 695"/>
                <a:gd name="T32" fmla="*/ 97 w 624"/>
                <a:gd name="T33" fmla="*/ 208 h 695"/>
                <a:gd name="T34" fmla="*/ 97 w 624"/>
                <a:gd name="T35" fmla="*/ 201 h 695"/>
                <a:gd name="T36" fmla="*/ 104 w 624"/>
                <a:gd name="T37" fmla="*/ 196 h 695"/>
                <a:gd name="T38" fmla="*/ 97 w 624"/>
                <a:gd name="T39" fmla="*/ 184 h 695"/>
                <a:gd name="T40" fmla="*/ 92 w 624"/>
                <a:gd name="T41" fmla="*/ 172 h 695"/>
                <a:gd name="T42" fmla="*/ 86 w 624"/>
                <a:gd name="T43" fmla="*/ 166 h 695"/>
                <a:gd name="T44" fmla="*/ 74 w 624"/>
                <a:gd name="T45" fmla="*/ 148 h 695"/>
                <a:gd name="T46" fmla="*/ 69 w 624"/>
                <a:gd name="T47" fmla="*/ 130 h 695"/>
                <a:gd name="T48" fmla="*/ 63 w 624"/>
                <a:gd name="T49" fmla="*/ 125 h 695"/>
                <a:gd name="T50" fmla="*/ 51 w 624"/>
                <a:gd name="T51" fmla="*/ 106 h 695"/>
                <a:gd name="T52" fmla="*/ 46 w 624"/>
                <a:gd name="T53" fmla="*/ 101 h 695"/>
                <a:gd name="T54" fmla="*/ 35 w 624"/>
                <a:gd name="T55" fmla="*/ 71 h 695"/>
                <a:gd name="T56" fmla="*/ 28 w 624"/>
                <a:gd name="T57" fmla="*/ 66 h 695"/>
                <a:gd name="T58" fmla="*/ 23 w 624"/>
                <a:gd name="T59" fmla="*/ 48 h 695"/>
                <a:gd name="T60" fmla="*/ 12 w 624"/>
                <a:gd name="T61" fmla="*/ 42 h 695"/>
                <a:gd name="T62" fmla="*/ 5 w 624"/>
                <a:gd name="T63" fmla="*/ 24 h 695"/>
                <a:gd name="T64" fmla="*/ 0 w 624"/>
                <a:gd name="T65" fmla="*/ 6 h 69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24"/>
                <a:gd name="T100" fmla="*/ 0 h 695"/>
                <a:gd name="T101" fmla="*/ 624 w 624"/>
                <a:gd name="T102" fmla="*/ 695 h 69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24" h="695">
                  <a:moveTo>
                    <a:pt x="0" y="0"/>
                  </a:moveTo>
                  <a:lnTo>
                    <a:pt x="11" y="0"/>
                  </a:lnTo>
                  <a:lnTo>
                    <a:pt x="36" y="0"/>
                  </a:lnTo>
                  <a:lnTo>
                    <a:pt x="48" y="0"/>
                  </a:lnTo>
                  <a:lnTo>
                    <a:pt x="276" y="0"/>
                  </a:lnTo>
                  <a:lnTo>
                    <a:pt x="336" y="0"/>
                  </a:lnTo>
                  <a:lnTo>
                    <a:pt x="432" y="0"/>
                  </a:lnTo>
                  <a:lnTo>
                    <a:pt x="432" y="12"/>
                  </a:lnTo>
                  <a:lnTo>
                    <a:pt x="457" y="12"/>
                  </a:lnTo>
                  <a:lnTo>
                    <a:pt x="457" y="96"/>
                  </a:lnTo>
                  <a:lnTo>
                    <a:pt x="480" y="96"/>
                  </a:lnTo>
                  <a:lnTo>
                    <a:pt x="553" y="96"/>
                  </a:lnTo>
                  <a:lnTo>
                    <a:pt x="553" y="133"/>
                  </a:lnTo>
                  <a:lnTo>
                    <a:pt x="553" y="204"/>
                  </a:lnTo>
                  <a:lnTo>
                    <a:pt x="564" y="204"/>
                  </a:lnTo>
                  <a:lnTo>
                    <a:pt x="564" y="396"/>
                  </a:lnTo>
                  <a:lnTo>
                    <a:pt x="624" y="396"/>
                  </a:lnTo>
                  <a:lnTo>
                    <a:pt x="624" y="695"/>
                  </a:lnTo>
                  <a:lnTo>
                    <a:pt x="432" y="647"/>
                  </a:lnTo>
                  <a:lnTo>
                    <a:pt x="372" y="599"/>
                  </a:lnTo>
                  <a:lnTo>
                    <a:pt x="240" y="599"/>
                  </a:lnTo>
                  <a:lnTo>
                    <a:pt x="240" y="503"/>
                  </a:lnTo>
                  <a:lnTo>
                    <a:pt x="169" y="503"/>
                  </a:lnTo>
                  <a:lnTo>
                    <a:pt x="169" y="491"/>
                  </a:lnTo>
                  <a:lnTo>
                    <a:pt x="169" y="480"/>
                  </a:lnTo>
                  <a:lnTo>
                    <a:pt x="180" y="480"/>
                  </a:lnTo>
                  <a:lnTo>
                    <a:pt x="180" y="468"/>
                  </a:lnTo>
                  <a:lnTo>
                    <a:pt x="180" y="455"/>
                  </a:lnTo>
                  <a:lnTo>
                    <a:pt x="180" y="443"/>
                  </a:lnTo>
                  <a:lnTo>
                    <a:pt x="192" y="455"/>
                  </a:lnTo>
                  <a:lnTo>
                    <a:pt x="192" y="443"/>
                  </a:lnTo>
                  <a:lnTo>
                    <a:pt x="192" y="432"/>
                  </a:lnTo>
                  <a:lnTo>
                    <a:pt x="203" y="432"/>
                  </a:lnTo>
                  <a:lnTo>
                    <a:pt x="203" y="420"/>
                  </a:lnTo>
                  <a:lnTo>
                    <a:pt x="192" y="407"/>
                  </a:lnTo>
                  <a:lnTo>
                    <a:pt x="203" y="407"/>
                  </a:lnTo>
                  <a:lnTo>
                    <a:pt x="203" y="396"/>
                  </a:lnTo>
                  <a:lnTo>
                    <a:pt x="217" y="396"/>
                  </a:lnTo>
                  <a:lnTo>
                    <a:pt x="203" y="384"/>
                  </a:lnTo>
                  <a:lnTo>
                    <a:pt x="203" y="372"/>
                  </a:lnTo>
                  <a:lnTo>
                    <a:pt x="203" y="348"/>
                  </a:lnTo>
                  <a:lnTo>
                    <a:pt x="192" y="348"/>
                  </a:lnTo>
                  <a:lnTo>
                    <a:pt x="192" y="336"/>
                  </a:lnTo>
                  <a:lnTo>
                    <a:pt x="180" y="336"/>
                  </a:lnTo>
                  <a:lnTo>
                    <a:pt x="180" y="300"/>
                  </a:lnTo>
                  <a:lnTo>
                    <a:pt x="155" y="300"/>
                  </a:lnTo>
                  <a:lnTo>
                    <a:pt x="155" y="263"/>
                  </a:lnTo>
                  <a:lnTo>
                    <a:pt x="144" y="263"/>
                  </a:lnTo>
                  <a:lnTo>
                    <a:pt x="144" y="252"/>
                  </a:lnTo>
                  <a:lnTo>
                    <a:pt x="132" y="252"/>
                  </a:lnTo>
                  <a:lnTo>
                    <a:pt x="132" y="215"/>
                  </a:lnTo>
                  <a:lnTo>
                    <a:pt x="107" y="215"/>
                  </a:lnTo>
                  <a:lnTo>
                    <a:pt x="107" y="204"/>
                  </a:lnTo>
                  <a:lnTo>
                    <a:pt x="96" y="204"/>
                  </a:lnTo>
                  <a:lnTo>
                    <a:pt x="96" y="144"/>
                  </a:lnTo>
                  <a:lnTo>
                    <a:pt x="73" y="144"/>
                  </a:lnTo>
                  <a:lnTo>
                    <a:pt x="73" y="133"/>
                  </a:lnTo>
                  <a:lnTo>
                    <a:pt x="59" y="133"/>
                  </a:lnTo>
                  <a:lnTo>
                    <a:pt x="59" y="96"/>
                  </a:lnTo>
                  <a:lnTo>
                    <a:pt x="48" y="96"/>
                  </a:lnTo>
                  <a:lnTo>
                    <a:pt x="48" y="85"/>
                  </a:lnTo>
                  <a:lnTo>
                    <a:pt x="25" y="85"/>
                  </a:lnTo>
                  <a:lnTo>
                    <a:pt x="25" y="48"/>
                  </a:lnTo>
                  <a:lnTo>
                    <a:pt x="11" y="48"/>
                  </a:lnTo>
                  <a:lnTo>
                    <a:pt x="11" y="12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0" name="Freeform 235"/>
            <p:cNvSpPr>
              <a:spLocks/>
            </p:cNvSpPr>
            <p:nvPr/>
          </p:nvSpPr>
          <p:spPr bwMode="auto">
            <a:xfrm>
              <a:off x="3854" y="2482"/>
              <a:ext cx="299" cy="344"/>
            </a:xfrm>
            <a:custGeom>
              <a:avLst/>
              <a:gdLst>
                <a:gd name="T0" fmla="*/ 5 w 624"/>
                <a:gd name="T1" fmla="*/ 0 h 695"/>
                <a:gd name="T2" fmla="*/ 23 w 624"/>
                <a:gd name="T3" fmla="*/ 0 h 695"/>
                <a:gd name="T4" fmla="*/ 161 w 624"/>
                <a:gd name="T5" fmla="*/ 0 h 695"/>
                <a:gd name="T6" fmla="*/ 207 w 624"/>
                <a:gd name="T7" fmla="*/ 6 h 695"/>
                <a:gd name="T8" fmla="*/ 219 w 624"/>
                <a:gd name="T9" fmla="*/ 48 h 695"/>
                <a:gd name="T10" fmla="*/ 265 w 624"/>
                <a:gd name="T11" fmla="*/ 48 h 695"/>
                <a:gd name="T12" fmla="*/ 265 w 624"/>
                <a:gd name="T13" fmla="*/ 101 h 695"/>
                <a:gd name="T14" fmla="*/ 270 w 624"/>
                <a:gd name="T15" fmla="*/ 196 h 695"/>
                <a:gd name="T16" fmla="*/ 299 w 624"/>
                <a:gd name="T17" fmla="*/ 344 h 695"/>
                <a:gd name="T18" fmla="*/ 178 w 624"/>
                <a:gd name="T19" fmla="*/ 296 h 695"/>
                <a:gd name="T20" fmla="*/ 115 w 624"/>
                <a:gd name="T21" fmla="*/ 249 h 695"/>
                <a:gd name="T22" fmla="*/ 81 w 624"/>
                <a:gd name="T23" fmla="*/ 243 h 695"/>
                <a:gd name="T24" fmla="*/ 86 w 624"/>
                <a:gd name="T25" fmla="*/ 238 h 695"/>
                <a:gd name="T26" fmla="*/ 86 w 624"/>
                <a:gd name="T27" fmla="*/ 225 h 695"/>
                <a:gd name="T28" fmla="*/ 92 w 624"/>
                <a:gd name="T29" fmla="*/ 225 h 695"/>
                <a:gd name="T30" fmla="*/ 92 w 624"/>
                <a:gd name="T31" fmla="*/ 214 h 695"/>
                <a:gd name="T32" fmla="*/ 97 w 624"/>
                <a:gd name="T33" fmla="*/ 208 h 695"/>
                <a:gd name="T34" fmla="*/ 97 w 624"/>
                <a:gd name="T35" fmla="*/ 201 h 695"/>
                <a:gd name="T36" fmla="*/ 104 w 624"/>
                <a:gd name="T37" fmla="*/ 196 h 695"/>
                <a:gd name="T38" fmla="*/ 97 w 624"/>
                <a:gd name="T39" fmla="*/ 184 h 695"/>
                <a:gd name="T40" fmla="*/ 92 w 624"/>
                <a:gd name="T41" fmla="*/ 172 h 695"/>
                <a:gd name="T42" fmla="*/ 86 w 624"/>
                <a:gd name="T43" fmla="*/ 166 h 695"/>
                <a:gd name="T44" fmla="*/ 74 w 624"/>
                <a:gd name="T45" fmla="*/ 148 h 695"/>
                <a:gd name="T46" fmla="*/ 69 w 624"/>
                <a:gd name="T47" fmla="*/ 130 h 695"/>
                <a:gd name="T48" fmla="*/ 63 w 624"/>
                <a:gd name="T49" fmla="*/ 125 h 695"/>
                <a:gd name="T50" fmla="*/ 51 w 624"/>
                <a:gd name="T51" fmla="*/ 106 h 695"/>
                <a:gd name="T52" fmla="*/ 46 w 624"/>
                <a:gd name="T53" fmla="*/ 101 h 695"/>
                <a:gd name="T54" fmla="*/ 35 w 624"/>
                <a:gd name="T55" fmla="*/ 71 h 695"/>
                <a:gd name="T56" fmla="*/ 28 w 624"/>
                <a:gd name="T57" fmla="*/ 66 h 695"/>
                <a:gd name="T58" fmla="*/ 23 w 624"/>
                <a:gd name="T59" fmla="*/ 48 h 695"/>
                <a:gd name="T60" fmla="*/ 12 w 624"/>
                <a:gd name="T61" fmla="*/ 42 h 695"/>
                <a:gd name="T62" fmla="*/ 5 w 624"/>
                <a:gd name="T63" fmla="*/ 24 h 695"/>
                <a:gd name="T64" fmla="*/ 0 w 624"/>
                <a:gd name="T65" fmla="*/ 6 h 69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24"/>
                <a:gd name="T100" fmla="*/ 0 h 695"/>
                <a:gd name="T101" fmla="*/ 624 w 624"/>
                <a:gd name="T102" fmla="*/ 695 h 69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24" h="695">
                  <a:moveTo>
                    <a:pt x="0" y="0"/>
                  </a:moveTo>
                  <a:lnTo>
                    <a:pt x="11" y="0"/>
                  </a:lnTo>
                  <a:lnTo>
                    <a:pt x="36" y="0"/>
                  </a:lnTo>
                  <a:lnTo>
                    <a:pt x="48" y="0"/>
                  </a:lnTo>
                  <a:lnTo>
                    <a:pt x="276" y="0"/>
                  </a:lnTo>
                  <a:lnTo>
                    <a:pt x="336" y="0"/>
                  </a:lnTo>
                  <a:lnTo>
                    <a:pt x="432" y="0"/>
                  </a:lnTo>
                  <a:lnTo>
                    <a:pt x="432" y="12"/>
                  </a:lnTo>
                  <a:lnTo>
                    <a:pt x="457" y="12"/>
                  </a:lnTo>
                  <a:lnTo>
                    <a:pt x="457" y="96"/>
                  </a:lnTo>
                  <a:lnTo>
                    <a:pt x="480" y="96"/>
                  </a:lnTo>
                  <a:lnTo>
                    <a:pt x="553" y="96"/>
                  </a:lnTo>
                  <a:lnTo>
                    <a:pt x="553" y="133"/>
                  </a:lnTo>
                  <a:lnTo>
                    <a:pt x="553" y="204"/>
                  </a:lnTo>
                  <a:lnTo>
                    <a:pt x="564" y="204"/>
                  </a:lnTo>
                  <a:lnTo>
                    <a:pt x="564" y="396"/>
                  </a:lnTo>
                  <a:lnTo>
                    <a:pt x="624" y="396"/>
                  </a:lnTo>
                  <a:lnTo>
                    <a:pt x="624" y="695"/>
                  </a:lnTo>
                  <a:lnTo>
                    <a:pt x="432" y="647"/>
                  </a:lnTo>
                  <a:lnTo>
                    <a:pt x="372" y="599"/>
                  </a:lnTo>
                  <a:lnTo>
                    <a:pt x="240" y="599"/>
                  </a:lnTo>
                  <a:lnTo>
                    <a:pt x="240" y="503"/>
                  </a:lnTo>
                  <a:lnTo>
                    <a:pt x="169" y="503"/>
                  </a:lnTo>
                  <a:lnTo>
                    <a:pt x="169" y="491"/>
                  </a:lnTo>
                  <a:lnTo>
                    <a:pt x="169" y="480"/>
                  </a:lnTo>
                  <a:lnTo>
                    <a:pt x="180" y="480"/>
                  </a:lnTo>
                  <a:lnTo>
                    <a:pt x="180" y="468"/>
                  </a:lnTo>
                  <a:lnTo>
                    <a:pt x="180" y="455"/>
                  </a:lnTo>
                  <a:lnTo>
                    <a:pt x="180" y="443"/>
                  </a:lnTo>
                  <a:lnTo>
                    <a:pt x="192" y="455"/>
                  </a:lnTo>
                  <a:lnTo>
                    <a:pt x="192" y="443"/>
                  </a:lnTo>
                  <a:lnTo>
                    <a:pt x="192" y="432"/>
                  </a:lnTo>
                  <a:lnTo>
                    <a:pt x="203" y="432"/>
                  </a:lnTo>
                  <a:lnTo>
                    <a:pt x="203" y="420"/>
                  </a:lnTo>
                  <a:lnTo>
                    <a:pt x="192" y="407"/>
                  </a:lnTo>
                  <a:lnTo>
                    <a:pt x="203" y="407"/>
                  </a:lnTo>
                  <a:lnTo>
                    <a:pt x="203" y="396"/>
                  </a:lnTo>
                  <a:lnTo>
                    <a:pt x="217" y="396"/>
                  </a:lnTo>
                  <a:lnTo>
                    <a:pt x="203" y="384"/>
                  </a:lnTo>
                  <a:lnTo>
                    <a:pt x="203" y="372"/>
                  </a:lnTo>
                  <a:lnTo>
                    <a:pt x="203" y="348"/>
                  </a:lnTo>
                  <a:lnTo>
                    <a:pt x="192" y="348"/>
                  </a:lnTo>
                  <a:lnTo>
                    <a:pt x="192" y="336"/>
                  </a:lnTo>
                  <a:lnTo>
                    <a:pt x="180" y="336"/>
                  </a:lnTo>
                  <a:lnTo>
                    <a:pt x="180" y="300"/>
                  </a:lnTo>
                  <a:lnTo>
                    <a:pt x="155" y="300"/>
                  </a:lnTo>
                  <a:lnTo>
                    <a:pt x="155" y="263"/>
                  </a:lnTo>
                  <a:lnTo>
                    <a:pt x="144" y="263"/>
                  </a:lnTo>
                  <a:lnTo>
                    <a:pt x="144" y="252"/>
                  </a:lnTo>
                  <a:lnTo>
                    <a:pt x="132" y="252"/>
                  </a:lnTo>
                  <a:lnTo>
                    <a:pt x="132" y="215"/>
                  </a:lnTo>
                  <a:lnTo>
                    <a:pt x="107" y="215"/>
                  </a:lnTo>
                  <a:lnTo>
                    <a:pt x="107" y="204"/>
                  </a:lnTo>
                  <a:lnTo>
                    <a:pt x="96" y="204"/>
                  </a:lnTo>
                  <a:lnTo>
                    <a:pt x="96" y="144"/>
                  </a:lnTo>
                  <a:lnTo>
                    <a:pt x="73" y="144"/>
                  </a:lnTo>
                  <a:lnTo>
                    <a:pt x="73" y="133"/>
                  </a:lnTo>
                  <a:lnTo>
                    <a:pt x="59" y="133"/>
                  </a:lnTo>
                  <a:lnTo>
                    <a:pt x="59" y="96"/>
                  </a:lnTo>
                  <a:lnTo>
                    <a:pt x="48" y="96"/>
                  </a:lnTo>
                  <a:lnTo>
                    <a:pt x="48" y="85"/>
                  </a:lnTo>
                  <a:lnTo>
                    <a:pt x="25" y="85"/>
                  </a:lnTo>
                  <a:lnTo>
                    <a:pt x="25" y="48"/>
                  </a:lnTo>
                  <a:lnTo>
                    <a:pt x="11" y="48"/>
                  </a:lnTo>
                  <a:lnTo>
                    <a:pt x="11" y="12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1" name="Freeform 236"/>
            <p:cNvSpPr>
              <a:spLocks/>
            </p:cNvSpPr>
            <p:nvPr/>
          </p:nvSpPr>
          <p:spPr bwMode="auto">
            <a:xfrm>
              <a:off x="3403" y="2476"/>
              <a:ext cx="555" cy="581"/>
            </a:xfrm>
            <a:custGeom>
              <a:avLst/>
              <a:gdLst>
                <a:gd name="T0" fmla="*/ 0 w 1156"/>
                <a:gd name="T1" fmla="*/ 225 h 1174"/>
                <a:gd name="T2" fmla="*/ 0 w 1156"/>
                <a:gd name="T3" fmla="*/ 207 h 1174"/>
                <a:gd name="T4" fmla="*/ 17 w 1156"/>
                <a:gd name="T5" fmla="*/ 201 h 1174"/>
                <a:gd name="T6" fmla="*/ 35 w 1156"/>
                <a:gd name="T7" fmla="*/ 201 h 1174"/>
                <a:gd name="T8" fmla="*/ 58 w 1156"/>
                <a:gd name="T9" fmla="*/ 201 h 1174"/>
                <a:gd name="T10" fmla="*/ 138 w 1156"/>
                <a:gd name="T11" fmla="*/ 201 h 1174"/>
                <a:gd name="T12" fmla="*/ 180 w 1156"/>
                <a:gd name="T13" fmla="*/ 201 h 1174"/>
                <a:gd name="T14" fmla="*/ 215 w 1156"/>
                <a:gd name="T15" fmla="*/ 143 h 1174"/>
                <a:gd name="T16" fmla="*/ 232 w 1156"/>
                <a:gd name="T17" fmla="*/ 130 h 1174"/>
                <a:gd name="T18" fmla="*/ 261 w 1156"/>
                <a:gd name="T19" fmla="*/ 130 h 1174"/>
                <a:gd name="T20" fmla="*/ 284 w 1156"/>
                <a:gd name="T21" fmla="*/ 130 h 1174"/>
                <a:gd name="T22" fmla="*/ 302 w 1156"/>
                <a:gd name="T23" fmla="*/ 130 h 1174"/>
                <a:gd name="T24" fmla="*/ 341 w 1156"/>
                <a:gd name="T25" fmla="*/ 130 h 1174"/>
                <a:gd name="T26" fmla="*/ 348 w 1156"/>
                <a:gd name="T27" fmla="*/ 88 h 1174"/>
                <a:gd name="T28" fmla="*/ 359 w 1156"/>
                <a:gd name="T29" fmla="*/ 77 h 1174"/>
                <a:gd name="T30" fmla="*/ 371 w 1156"/>
                <a:gd name="T31" fmla="*/ 64 h 1174"/>
                <a:gd name="T32" fmla="*/ 387 w 1156"/>
                <a:gd name="T33" fmla="*/ 53 h 1174"/>
                <a:gd name="T34" fmla="*/ 417 w 1156"/>
                <a:gd name="T35" fmla="*/ 53 h 1174"/>
                <a:gd name="T36" fmla="*/ 433 w 1156"/>
                <a:gd name="T37" fmla="*/ 48 h 1174"/>
                <a:gd name="T38" fmla="*/ 445 w 1156"/>
                <a:gd name="T39" fmla="*/ 0 h 1174"/>
                <a:gd name="T40" fmla="*/ 451 w 1156"/>
                <a:gd name="T41" fmla="*/ 5 h 1174"/>
                <a:gd name="T42" fmla="*/ 456 w 1156"/>
                <a:gd name="T43" fmla="*/ 29 h 1174"/>
                <a:gd name="T44" fmla="*/ 474 w 1156"/>
                <a:gd name="T45" fmla="*/ 48 h 1174"/>
                <a:gd name="T46" fmla="*/ 479 w 1156"/>
                <a:gd name="T47" fmla="*/ 71 h 1174"/>
                <a:gd name="T48" fmla="*/ 497 w 1156"/>
                <a:gd name="T49" fmla="*/ 77 h 1174"/>
                <a:gd name="T50" fmla="*/ 502 w 1156"/>
                <a:gd name="T51" fmla="*/ 112 h 1174"/>
                <a:gd name="T52" fmla="*/ 520 w 1156"/>
                <a:gd name="T53" fmla="*/ 130 h 1174"/>
                <a:gd name="T54" fmla="*/ 525 w 1156"/>
                <a:gd name="T55" fmla="*/ 154 h 1174"/>
                <a:gd name="T56" fmla="*/ 543 w 1156"/>
                <a:gd name="T57" fmla="*/ 172 h 1174"/>
                <a:gd name="T58" fmla="*/ 548 w 1156"/>
                <a:gd name="T59" fmla="*/ 190 h 1174"/>
                <a:gd name="T60" fmla="*/ 548 w 1156"/>
                <a:gd name="T61" fmla="*/ 201 h 1174"/>
                <a:gd name="T62" fmla="*/ 548 w 1156"/>
                <a:gd name="T63" fmla="*/ 213 h 1174"/>
                <a:gd name="T64" fmla="*/ 543 w 1156"/>
                <a:gd name="T65" fmla="*/ 225 h 1174"/>
                <a:gd name="T66" fmla="*/ 537 w 1156"/>
                <a:gd name="T67" fmla="*/ 231 h 1174"/>
                <a:gd name="T68" fmla="*/ 532 w 1156"/>
                <a:gd name="T69" fmla="*/ 243 h 1174"/>
                <a:gd name="T70" fmla="*/ 474 w 1156"/>
                <a:gd name="T71" fmla="*/ 254 h 1174"/>
                <a:gd name="T72" fmla="*/ 428 w 1156"/>
                <a:gd name="T73" fmla="*/ 302 h 1174"/>
                <a:gd name="T74" fmla="*/ 394 w 1156"/>
                <a:gd name="T75" fmla="*/ 320 h 1174"/>
                <a:gd name="T76" fmla="*/ 330 w 1156"/>
                <a:gd name="T77" fmla="*/ 338 h 1174"/>
                <a:gd name="T78" fmla="*/ 325 w 1156"/>
                <a:gd name="T79" fmla="*/ 552 h 1174"/>
                <a:gd name="T80" fmla="*/ 295 w 1156"/>
                <a:gd name="T81" fmla="*/ 552 h 1174"/>
                <a:gd name="T82" fmla="*/ 255 w 1156"/>
                <a:gd name="T83" fmla="*/ 570 h 1174"/>
                <a:gd name="T84" fmla="*/ 197 w 1156"/>
                <a:gd name="T85" fmla="*/ 581 h 1174"/>
                <a:gd name="T86" fmla="*/ 150 w 1156"/>
                <a:gd name="T87" fmla="*/ 581 h 1174"/>
                <a:gd name="T88" fmla="*/ 115 w 1156"/>
                <a:gd name="T89" fmla="*/ 581 h 1174"/>
                <a:gd name="T90" fmla="*/ 86 w 1156"/>
                <a:gd name="T91" fmla="*/ 552 h 1174"/>
                <a:gd name="T92" fmla="*/ 46 w 1156"/>
                <a:gd name="T93" fmla="*/ 533 h 1174"/>
                <a:gd name="T94" fmla="*/ 52 w 1156"/>
                <a:gd name="T95" fmla="*/ 498 h 1174"/>
                <a:gd name="T96" fmla="*/ 46 w 1156"/>
                <a:gd name="T97" fmla="*/ 486 h 1174"/>
                <a:gd name="T98" fmla="*/ 35 w 1156"/>
                <a:gd name="T99" fmla="*/ 492 h 1174"/>
                <a:gd name="T100" fmla="*/ 29 w 1156"/>
                <a:gd name="T101" fmla="*/ 492 h 1174"/>
                <a:gd name="T102" fmla="*/ 23 w 1156"/>
                <a:gd name="T103" fmla="*/ 475 h 1174"/>
                <a:gd name="T104" fmla="*/ 17 w 1156"/>
                <a:gd name="T105" fmla="*/ 457 h 1174"/>
                <a:gd name="T106" fmla="*/ 6 w 1156"/>
                <a:gd name="T107" fmla="*/ 444 h 1174"/>
                <a:gd name="T108" fmla="*/ 6 w 1156"/>
                <a:gd name="T109" fmla="*/ 415 h 1174"/>
                <a:gd name="T110" fmla="*/ 12 w 1156"/>
                <a:gd name="T111" fmla="*/ 403 h 1174"/>
                <a:gd name="T112" fmla="*/ 12 w 1156"/>
                <a:gd name="T113" fmla="*/ 380 h 1174"/>
                <a:gd name="T114" fmla="*/ 12 w 1156"/>
                <a:gd name="T115" fmla="*/ 356 h 1174"/>
                <a:gd name="T116" fmla="*/ 12 w 1156"/>
                <a:gd name="T117" fmla="*/ 314 h 1174"/>
                <a:gd name="T118" fmla="*/ 6 w 1156"/>
                <a:gd name="T119" fmla="*/ 302 h 1174"/>
                <a:gd name="T120" fmla="*/ 0 w 1156"/>
                <a:gd name="T121" fmla="*/ 267 h 117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156"/>
                <a:gd name="T184" fmla="*/ 0 h 1174"/>
                <a:gd name="T185" fmla="*/ 1156 w 1156"/>
                <a:gd name="T186" fmla="*/ 1174 h 117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156" h="1174">
                  <a:moveTo>
                    <a:pt x="0" y="502"/>
                  </a:moveTo>
                  <a:lnTo>
                    <a:pt x="0" y="479"/>
                  </a:lnTo>
                  <a:lnTo>
                    <a:pt x="0" y="454"/>
                  </a:lnTo>
                  <a:lnTo>
                    <a:pt x="0" y="443"/>
                  </a:lnTo>
                  <a:lnTo>
                    <a:pt x="0" y="431"/>
                  </a:lnTo>
                  <a:lnTo>
                    <a:pt x="0" y="418"/>
                  </a:lnTo>
                  <a:lnTo>
                    <a:pt x="0" y="407"/>
                  </a:lnTo>
                  <a:lnTo>
                    <a:pt x="25" y="407"/>
                  </a:lnTo>
                  <a:lnTo>
                    <a:pt x="36" y="407"/>
                  </a:lnTo>
                  <a:lnTo>
                    <a:pt x="48" y="407"/>
                  </a:lnTo>
                  <a:lnTo>
                    <a:pt x="61" y="407"/>
                  </a:lnTo>
                  <a:lnTo>
                    <a:pt x="73" y="407"/>
                  </a:lnTo>
                  <a:lnTo>
                    <a:pt x="96" y="407"/>
                  </a:lnTo>
                  <a:lnTo>
                    <a:pt x="109" y="407"/>
                  </a:lnTo>
                  <a:lnTo>
                    <a:pt x="121" y="407"/>
                  </a:lnTo>
                  <a:lnTo>
                    <a:pt x="169" y="407"/>
                  </a:lnTo>
                  <a:lnTo>
                    <a:pt x="240" y="407"/>
                  </a:lnTo>
                  <a:lnTo>
                    <a:pt x="288" y="407"/>
                  </a:lnTo>
                  <a:lnTo>
                    <a:pt x="326" y="407"/>
                  </a:lnTo>
                  <a:lnTo>
                    <a:pt x="340" y="407"/>
                  </a:lnTo>
                  <a:lnTo>
                    <a:pt x="374" y="407"/>
                  </a:lnTo>
                  <a:lnTo>
                    <a:pt x="411" y="407"/>
                  </a:lnTo>
                  <a:lnTo>
                    <a:pt x="411" y="288"/>
                  </a:lnTo>
                  <a:lnTo>
                    <a:pt x="447" y="288"/>
                  </a:lnTo>
                  <a:lnTo>
                    <a:pt x="447" y="274"/>
                  </a:lnTo>
                  <a:lnTo>
                    <a:pt x="484" y="274"/>
                  </a:lnTo>
                  <a:lnTo>
                    <a:pt x="484" y="263"/>
                  </a:lnTo>
                  <a:lnTo>
                    <a:pt x="507" y="263"/>
                  </a:lnTo>
                  <a:lnTo>
                    <a:pt x="532" y="263"/>
                  </a:lnTo>
                  <a:lnTo>
                    <a:pt x="543" y="263"/>
                  </a:lnTo>
                  <a:lnTo>
                    <a:pt x="555" y="263"/>
                  </a:lnTo>
                  <a:lnTo>
                    <a:pt x="580" y="263"/>
                  </a:lnTo>
                  <a:lnTo>
                    <a:pt x="591" y="263"/>
                  </a:lnTo>
                  <a:lnTo>
                    <a:pt x="603" y="263"/>
                  </a:lnTo>
                  <a:lnTo>
                    <a:pt x="614" y="263"/>
                  </a:lnTo>
                  <a:lnTo>
                    <a:pt x="628" y="263"/>
                  </a:lnTo>
                  <a:lnTo>
                    <a:pt x="651" y="263"/>
                  </a:lnTo>
                  <a:lnTo>
                    <a:pt x="687" y="263"/>
                  </a:lnTo>
                  <a:lnTo>
                    <a:pt x="710" y="263"/>
                  </a:lnTo>
                  <a:lnTo>
                    <a:pt x="710" y="215"/>
                  </a:lnTo>
                  <a:lnTo>
                    <a:pt x="724" y="215"/>
                  </a:lnTo>
                  <a:lnTo>
                    <a:pt x="724" y="178"/>
                  </a:lnTo>
                  <a:lnTo>
                    <a:pt x="735" y="178"/>
                  </a:lnTo>
                  <a:lnTo>
                    <a:pt x="735" y="155"/>
                  </a:lnTo>
                  <a:lnTo>
                    <a:pt x="747" y="155"/>
                  </a:lnTo>
                  <a:lnTo>
                    <a:pt x="747" y="144"/>
                  </a:lnTo>
                  <a:lnTo>
                    <a:pt x="772" y="144"/>
                  </a:lnTo>
                  <a:lnTo>
                    <a:pt x="772" y="130"/>
                  </a:lnTo>
                  <a:lnTo>
                    <a:pt x="783" y="130"/>
                  </a:lnTo>
                  <a:lnTo>
                    <a:pt x="783" y="107"/>
                  </a:lnTo>
                  <a:lnTo>
                    <a:pt x="806" y="107"/>
                  </a:lnTo>
                  <a:lnTo>
                    <a:pt x="820" y="107"/>
                  </a:lnTo>
                  <a:lnTo>
                    <a:pt x="831" y="107"/>
                  </a:lnTo>
                  <a:lnTo>
                    <a:pt x="868" y="107"/>
                  </a:lnTo>
                  <a:lnTo>
                    <a:pt x="879" y="107"/>
                  </a:lnTo>
                  <a:lnTo>
                    <a:pt x="902" y="107"/>
                  </a:lnTo>
                  <a:lnTo>
                    <a:pt x="902" y="96"/>
                  </a:lnTo>
                  <a:lnTo>
                    <a:pt x="902" y="0"/>
                  </a:lnTo>
                  <a:lnTo>
                    <a:pt x="916" y="0"/>
                  </a:lnTo>
                  <a:lnTo>
                    <a:pt x="927" y="0"/>
                  </a:lnTo>
                  <a:lnTo>
                    <a:pt x="916" y="11"/>
                  </a:lnTo>
                  <a:lnTo>
                    <a:pt x="927" y="11"/>
                  </a:lnTo>
                  <a:lnTo>
                    <a:pt x="939" y="11"/>
                  </a:lnTo>
                  <a:lnTo>
                    <a:pt x="939" y="23"/>
                  </a:lnTo>
                  <a:lnTo>
                    <a:pt x="950" y="23"/>
                  </a:lnTo>
                  <a:lnTo>
                    <a:pt x="950" y="59"/>
                  </a:lnTo>
                  <a:lnTo>
                    <a:pt x="964" y="59"/>
                  </a:lnTo>
                  <a:lnTo>
                    <a:pt x="964" y="96"/>
                  </a:lnTo>
                  <a:lnTo>
                    <a:pt x="987" y="96"/>
                  </a:lnTo>
                  <a:lnTo>
                    <a:pt x="987" y="107"/>
                  </a:lnTo>
                  <a:lnTo>
                    <a:pt x="998" y="107"/>
                  </a:lnTo>
                  <a:lnTo>
                    <a:pt x="998" y="144"/>
                  </a:lnTo>
                  <a:lnTo>
                    <a:pt x="1012" y="144"/>
                  </a:lnTo>
                  <a:lnTo>
                    <a:pt x="1012" y="155"/>
                  </a:lnTo>
                  <a:lnTo>
                    <a:pt x="1035" y="155"/>
                  </a:lnTo>
                  <a:lnTo>
                    <a:pt x="1035" y="215"/>
                  </a:lnTo>
                  <a:lnTo>
                    <a:pt x="1046" y="215"/>
                  </a:lnTo>
                  <a:lnTo>
                    <a:pt x="1046" y="226"/>
                  </a:lnTo>
                  <a:lnTo>
                    <a:pt x="1071" y="226"/>
                  </a:lnTo>
                  <a:lnTo>
                    <a:pt x="1071" y="263"/>
                  </a:lnTo>
                  <a:lnTo>
                    <a:pt x="1083" y="263"/>
                  </a:lnTo>
                  <a:lnTo>
                    <a:pt x="1083" y="274"/>
                  </a:lnTo>
                  <a:lnTo>
                    <a:pt x="1094" y="274"/>
                  </a:lnTo>
                  <a:lnTo>
                    <a:pt x="1094" y="311"/>
                  </a:lnTo>
                  <a:lnTo>
                    <a:pt x="1119" y="311"/>
                  </a:lnTo>
                  <a:lnTo>
                    <a:pt x="1119" y="347"/>
                  </a:lnTo>
                  <a:lnTo>
                    <a:pt x="1131" y="347"/>
                  </a:lnTo>
                  <a:lnTo>
                    <a:pt x="1131" y="359"/>
                  </a:lnTo>
                  <a:lnTo>
                    <a:pt x="1142" y="359"/>
                  </a:lnTo>
                  <a:lnTo>
                    <a:pt x="1142" y="383"/>
                  </a:lnTo>
                  <a:lnTo>
                    <a:pt x="1142" y="395"/>
                  </a:lnTo>
                  <a:lnTo>
                    <a:pt x="1156" y="407"/>
                  </a:lnTo>
                  <a:lnTo>
                    <a:pt x="1142" y="407"/>
                  </a:lnTo>
                  <a:lnTo>
                    <a:pt x="1142" y="418"/>
                  </a:lnTo>
                  <a:lnTo>
                    <a:pt x="1131" y="418"/>
                  </a:lnTo>
                  <a:lnTo>
                    <a:pt x="1142" y="431"/>
                  </a:lnTo>
                  <a:lnTo>
                    <a:pt x="1142" y="443"/>
                  </a:lnTo>
                  <a:lnTo>
                    <a:pt x="1131" y="443"/>
                  </a:lnTo>
                  <a:lnTo>
                    <a:pt x="1131" y="454"/>
                  </a:lnTo>
                  <a:lnTo>
                    <a:pt x="1131" y="466"/>
                  </a:lnTo>
                  <a:lnTo>
                    <a:pt x="1119" y="454"/>
                  </a:lnTo>
                  <a:lnTo>
                    <a:pt x="1119" y="466"/>
                  </a:lnTo>
                  <a:lnTo>
                    <a:pt x="1119" y="479"/>
                  </a:lnTo>
                  <a:lnTo>
                    <a:pt x="1119" y="491"/>
                  </a:lnTo>
                  <a:lnTo>
                    <a:pt x="1108" y="491"/>
                  </a:lnTo>
                  <a:lnTo>
                    <a:pt x="1108" y="502"/>
                  </a:lnTo>
                  <a:lnTo>
                    <a:pt x="1108" y="514"/>
                  </a:lnTo>
                  <a:lnTo>
                    <a:pt x="987" y="514"/>
                  </a:lnTo>
                  <a:lnTo>
                    <a:pt x="987" y="575"/>
                  </a:lnTo>
                  <a:lnTo>
                    <a:pt x="891" y="575"/>
                  </a:lnTo>
                  <a:lnTo>
                    <a:pt x="891" y="610"/>
                  </a:lnTo>
                  <a:lnTo>
                    <a:pt x="854" y="610"/>
                  </a:lnTo>
                  <a:lnTo>
                    <a:pt x="854" y="646"/>
                  </a:lnTo>
                  <a:lnTo>
                    <a:pt x="820" y="646"/>
                  </a:lnTo>
                  <a:lnTo>
                    <a:pt x="820" y="683"/>
                  </a:lnTo>
                  <a:lnTo>
                    <a:pt x="747" y="683"/>
                  </a:lnTo>
                  <a:lnTo>
                    <a:pt x="687" y="683"/>
                  </a:lnTo>
                  <a:lnTo>
                    <a:pt x="687" y="815"/>
                  </a:lnTo>
                  <a:lnTo>
                    <a:pt x="676" y="815"/>
                  </a:lnTo>
                  <a:lnTo>
                    <a:pt x="676" y="1115"/>
                  </a:lnTo>
                  <a:lnTo>
                    <a:pt x="639" y="1115"/>
                  </a:lnTo>
                  <a:lnTo>
                    <a:pt x="628" y="1115"/>
                  </a:lnTo>
                  <a:lnTo>
                    <a:pt x="614" y="1115"/>
                  </a:lnTo>
                  <a:lnTo>
                    <a:pt x="580" y="1115"/>
                  </a:lnTo>
                  <a:lnTo>
                    <a:pt x="580" y="1151"/>
                  </a:lnTo>
                  <a:lnTo>
                    <a:pt x="532" y="1151"/>
                  </a:lnTo>
                  <a:lnTo>
                    <a:pt x="484" y="1151"/>
                  </a:lnTo>
                  <a:lnTo>
                    <a:pt x="484" y="1174"/>
                  </a:lnTo>
                  <a:lnTo>
                    <a:pt x="411" y="1174"/>
                  </a:lnTo>
                  <a:lnTo>
                    <a:pt x="374" y="1174"/>
                  </a:lnTo>
                  <a:lnTo>
                    <a:pt x="340" y="1174"/>
                  </a:lnTo>
                  <a:lnTo>
                    <a:pt x="313" y="1174"/>
                  </a:lnTo>
                  <a:lnTo>
                    <a:pt x="265" y="1174"/>
                  </a:lnTo>
                  <a:lnTo>
                    <a:pt x="253" y="1174"/>
                  </a:lnTo>
                  <a:lnTo>
                    <a:pt x="240" y="1174"/>
                  </a:lnTo>
                  <a:lnTo>
                    <a:pt x="217" y="1174"/>
                  </a:lnTo>
                  <a:lnTo>
                    <a:pt x="180" y="1174"/>
                  </a:lnTo>
                  <a:lnTo>
                    <a:pt x="180" y="1115"/>
                  </a:lnTo>
                  <a:lnTo>
                    <a:pt x="132" y="1103"/>
                  </a:lnTo>
                  <a:lnTo>
                    <a:pt x="132" y="1078"/>
                  </a:lnTo>
                  <a:lnTo>
                    <a:pt x="96" y="1078"/>
                  </a:lnTo>
                  <a:lnTo>
                    <a:pt x="96" y="1019"/>
                  </a:lnTo>
                  <a:lnTo>
                    <a:pt x="109" y="1019"/>
                  </a:lnTo>
                  <a:lnTo>
                    <a:pt x="109" y="1007"/>
                  </a:lnTo>
                  <a:lnTo>
                    <a:pt x="109" y="971"/>
                  </a:lnTo>
                  <a:lnTo>
                    <a:pt x="109" y="982"/>
                  </a:lnTo>
                  <a:lnTo>
                    <a:pt x="96" y="982"/>
                  </a:lnTo>
                  <a:lnTo>
                    <a:pt x="96" y="994"/>
                  </a:lnTo>
                  <a:lnTo>
                    <a:pt x="84" y="994"/>
                  </a:lnTo>
                  <a:lnTo>
                    <a:pt x="73" y="994"/>
                  </a:lnTo>
                  <a:lnTo>
                    <a:pt x="73" y="1007"/>
                  </a:lnTo>
                  <a:lnTo>
                    <a:pt x="61" y="1007"/>
                  </a:lnTo>
                  <a:lnTo>
                    <a:pt x="61" y="994"/>
                  </a:lnTo>
                  <a:lnTo>
                    <a:pt x="61" y="971"/>
                  </a:lnTo>
                  <a:lnTo>
                    <a:pt x="48" y="971"/>
                  </a:lnTo>
                  <a:lnTo>
                    <a:pt x="48" y="959"/>
                  </a:lnTo>
                  <a:lnTo>
                    <a:pt x="36" y="959"/>
                  </a:lnTo>
                  <a:lnTo>
                    <a:pt x="36" y="946"/>
                  </a:lnTo>
                  <a:lnTo>
                    <a:pt x="36" y="923"/>
                  </a:lnTo>
                  <a:lnTo>
                    <a:pt x="13" y="923"/>
                  </a:lnTo>
                  <a:lnTo>
                    <a:pt x="13" y="911"/>
                  </a:lnTo>
                  <a:lnTo>
                    <a:pt x="13" y="898"/>
                  </a:lnTo>
                  <a:lnTo>
                    <a:pt x="13" y="863"/>
                  </a:lnTo>
                  <a:lnTo>
                    <a:pt x="13" y="850"/>
                  </a:lnTo>
                  <a:lnTo>
                    <a:pt x="13" y="838"/>
                  </a:lnTo>
                  <a:lnTo>
                    <a:pt x="13" y="827"/>
                  </a:lnTo>
                  <a:lnTo>
                    <a:pt x="13" y="815"/>
                  </a:lnTo>
                  <a:lnTo>
                    <a:pt x="25" y="815"/>
                  </a:lnTo>
                  <a:lnTo>
                    <a:pt x="25" y="790"/>
                  </a:lnTo>
                  <a:lnTo>
                    <a:pt x="25" y="779"/>
                  </a:lnTo>
                  <a:lnTo>
                    <a:pt x="25" y="767"/>
                  </a:lnTo>
                  <a:lnTo>
                    <a:pt x="25" y="754"/>
                  </a:lnTo>
                  <a:lnTo>
                    <a:pt x="25" y="731"/>
                  </a:lnTo>
                  <a:lnTo>
                    <a:pt x="25" y="719"/>
                  </a:lnTo>
                  <a:lnTo>
                    <a:pt x="25" y="706"/>
                  </a:lnTo>
                  <a:lnTo>
                    <a:pt x="25" y="694"/>
                  </a:lnTo>
                  <a:lnTo>
                    <a:pt x="25" y="635"/>
                  </a:lnTo>
                  <a:lnTo>
                    <a:pt x="25" y="623"/>
                  </a:lnTo>
                  <a:lnTo>
                    <a:pt x="25" y="610"/>
                  </a:lnTo>
                  <a:lnTo>
                    <a:pt x="13" y="610"/>
                  </a:lnTo>
                  <a:lnTo>
                    <a:pt x="0" y="610"/>
                  </a:lnTo>
                  <a:lnTo>
                    <a:pt x="0" y="562"/>
                  </a:lnTo>
                  <a:lnTo>
                    <a:pt x="0" y="539"/>
                  </a:lnTo>
                  <a:lnTo>
                    <a:pt x="0" y="527"/>
                  </a:lnTo>
                  <a:lnTo>
                    <a:pt x="0" y="502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2" name="Freeform 237"/>
            <p:cNvSpPr>
              <a:spLocks/>
            </p:cNvSpPr>
            <p:nvPr/>
          </p:nvSpPr>
          <p:spPr bwMode="auto">
            <a:xfrm>
              <a:off x="3403" y="2476"/>
              <a:ext cx="555" cy="581"/>
            </a:xfrm>
            <a:custGeom>
              <a:avLst/>
              <a:gdLst>
                <a:gd name="T0" fmla="*/ 0 w 1156"/>
                <a:gd name="T1" fmla="*/ 225 h 1174"/>
                <a:gd name="T2" fmla="*/ 0 w 1156"/>
                <a:gd name="T3" fmla="*/ 207 h 1174"/>
                <a:gd name="T4" fmla="*/ 17 w 1156"/>
                <a:gd name="T5" fmla="*/ 201 h 1174"/>
                <a:gd name="T6" fmla="*/ 35 w 1156"/>
                <a:gd name="T7" fmla="*/ 201 h 1174"/>
                <a:gd name="T8" fmla="*/ 58 w 1156"/>
                <a:gd name="T9" fmla="*/ 201 h 1174"/>
                <a:gd name="T10" fmla="*/ 138 w 1156"/>
                <a:gd name="T11" fmla="*/ 201 h 1174"/>
                <a:gd name="T12" fmla="*/ 180 w 1156"/>
                <a:gd name="T13" fmla="*/ 201 h 1174"/>
                <a:gd name="T14" fmla="*/ 215 w 1156"/>
                <a:gd name="T15" fmla="*/ 143 h 1174"/>
                <a:gd name="T16" fmla="*/ 232 w 1156"/>
                <a:gd name="T17" fmla="*/ 130 h 1174"/>
                <a:gd name="T18" fmla="*/ 261 w 1156"/>
                <a:gd name="T19" fmla="*/ 130 h 1174"/>
                <a:gd name="T20" fmla="*/ 284 w 1156"/>
                <a:gd name="T21" fmla="*/ 130 h 1174"/>
                <a:gd name="T22" fmla="*/ 302 w 1156"/>
                <a:gd name="T23" fmla="*/ 130 h 1174"/>
                <a:gd name="T24" fmla="*/ 341 w 1156"/>
                <a:gd name="T25" fmla="*/ 130 h 1174"/>
                <a:gd name="T26" fmla="*/ 348 w 1156"/>
                <a:gd name="T27" fmla="*/ 88 h 1174"/>
                <a:gd name="T28" fmla="*/ 359 w 1156"/>
                <a:gd name="T29" fmla="*/ 77 h 1174"/>
                <a:gd name="T30" fmla="*/ 371 w 1156"/>
                <a:gd name="T31" fmla="*/ 64 h 1174"/>
                <a:gd name="T32" fmla="*/ 387 w 1156"/>
                <a:gd name="T33" fmla="*/ 53 h 1174"/>
                <a:gd name="T34" fmla="*/ 417 w 1156"/>
                <a:gd name="T35" fmla="*/ 53 h 1174"/>
                <a:gd name="T36" fmla="*/ 433 w 1156"/>
                <a:gd name="T37" fmla="*/ 48 h 1174"/>
                <a:gd name="T38" fmla="*/ 445 w 1156"/>
                <a:gd name="T39" fmla="*/ 0 h 1174"/>
                <a:gd name="T40" fmla="*/ 451 w 1156"/>
                <a:gd name="T41" fmla="*/ 5 h 1174"/>
                <a:gd name="T42" fmla="*/ 456 w 1156"/>
                <a:gd name="T43" fmla="*/ 29 h 1174"/>
                <a:gd name="T44" fmla="*/ 474 w 1156"/>
                <a:gd name="T45" fmla="*/ 48 h 1174"/>
                <a:gd name="T46" fmla="*/ 479 w 1156"/>
                <a:gd name="T47" fmla="*/ 71 h 1174"/>
                <a:gd name="T48" fmla="*/ 497 w 1156"/>
                <a:gd name="T49" fmla="*/ 77 h 1174"/>
                <a:gd name="T50" fmla="*/ 502 w 1156"/>
                <a:gd name="T51" fmla="*/ 112 h 1174"/>
                <a:gd name="T52" fmla="*/ 520 w 1156"/>
                <a:gd name="T53" fmla="*/ 130 h 1174"/>
                <a:gd name="T54" fmla="*/ 525 w 1156"/>
                <a:gd name="T55" fmla="*/ 154 h 1174"/>
                <a:gd name="T56" fmla="*/ 543 w 1156"/>
                <a:gd name="T57" fmla="*/ 172 h 1174"/>
                <a:gd name="T58" fmla="*/ 548 w 1156"/>
                <a:gd name="T59" fmla="*/ 190 h 1174"/>
                <a:gd name="T60" fmla="*/ 548 w 1156"/>
                <a:gd name="T61" fmla="*/ 201 h 1174"/>
                <a:gd name="T62" fmla="*/ 548 w 1156"/>
                <a:gd name="T63" fmla="*/ 213 h 1174"/>
                <a:gd name="T64" fmla="*/ 543 w 1156"/>
                <a:gd name="T65" fmla="*/ 225 h 1174"/>
                <a:gd name="T66" fmla="*/ 537 w 1156"/>
                <a:gd name="T67" fmla="*/ 231 h 1174"/>
                <a:gd name="T68" fmla="*/ 532 w 1156"/>
                <a:gd name="T69" fmla="*/ 243 h 1174"/>
                <a:gd name="T70" fmla="*/ 474 w 1156"/>
                <a:gd name="T71" fmla="*/ 254 h 1174"/>
                <a:gd name="T72" fmla="*/ 428 w 1156"/>
                <a:gd name="T73" fmla="*/ 302 h 1174"/>
                <a:gd name="T74" fmla="*/ 394 w 1156"/>
                <a:gd name="T75" fmla="*/ 320 h 1174"/>
                <a:gd name="T76" fmla="*/ 330 w 1156"/>
                <a:gd name="T77" fmla="*/ 338 h 1174"/>
                <a:gd name="T78" fmla="*/ 325 w 1156"/>
                <a:gd name="T79" fmla="*/ 552 h 1174"/>
                <a:gd name="T80" fmla="*/ 295 w 1156"/>
                <a:gd name="T81" fmla="*/ 552 h 1174"/>
                <a:gd name="T82" fmla="*/ 255 w 1156"/>
                <a:gd name="T83" fmla="*/ 570 h 1174"/>
                <a:gd name="T84" fmla="*/ 197 w 1156"/>
                <a:gd name="T85" fmla="*/ 581 h 1174"/>
                <a:gd name="T86" fmla="*/ 150 w 1156"/>
                <a:gd name="T87" fmla="*/ 581 h 1174"/>
                <a:gd name="T88" fmla="*/ 115 w 1156"/>
                <a:gd name="T89" fmla="*/ 581 h 1174"/>
                <a:gd name="T90" fmla="*/ 86 w 1156"/>
                <a:gd name="T91" fmla="*/ 552 h 1174"/>
                <a:gd name="T92" fmla="*/ 46 w 1156"/>
                <a:gd name="T93" fmla="*/ 533 h 1174"/>
                <a:gd name="T94" fmla="*/ 52 w 1156"/>
                <a:gd name="T95" fmla="*/ 498 h 1174"/>
                <a:gd name="T96" fmla="*/ 46 w 1156"/>
                <a:gd name="T97" fmla="*/ 486 h 1174"/>
                <a:gd name="T98" fmla="*/ 35 w 1156"/>
                <a:gd name="T99" fmla="*/ 492 h 1174"/>
                <a:gd name="T100" fmla="*/ 29 w 1156"/>
                <a:gd name="T101" fmla="*/ 492 h 1174"/>
                <a:gd name="T102" fmla="*/ 23 w 1156"/>
                <a:gd name="T103" fmla="*/ 475 h 1174"/>
                <a:gd name="T104" fmla="*/ 17 w 1156"/>
                <a:gd name="T105" fmla="*/ 457 h 1174"/>
                <a:gd name="T106" fmla="*/ 6 w 1156"/>
                <a:gd name="T107" fmla="*/ 444 h 1174"/>
                <a:gd name="T108" fmla="*/ 6 w 1156"/>
                <a:gd name="T109" fmla="*/ 415 h 1174"/>
                <a:gd name="T110" fmla="*/ 12 w 1156"/>
                <a:gd name="T111" fmla="*/ 403 h 1174"/>
                <a:gd name="T112" fmla="*/ 12 w 1156"/>
                <a:gd name="T113" fmla="*/ 380 h 1174"/>
                <a:gd name="T114" fmla="*/ 12 w 1156"/>
                <a:gd name="T115" fmla="*/ 356 h 1174"/>
                <a:gd name="T116" fmla="*/ 12 w 1156"/>
                <a:gd name="T117" fmla="*/ 314 h 1174"/>
                <a:gd name="T118" fmla="*/ 6 w 1156"/>
                <a:gd name="T119" fmla="*/ 302 h 1174"/>
                <a:gd name="T120" fmla="*/ 0 w 1156"/>
                <a:gd name="T121" fmla="*/ 267 h 117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156"/>
                <a:gd name="T184" fmla="*/ 0 h 1174"/>
                <a:gd name="T185" fmla="*/ 1156 w 1156"/>
                <a:gd name="T186" fmla="*/ 1174 h 117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156" h="1174">
                  <a:moveTo>
                    <a:pt x="0" y="502"/>
                  </a:moveTo>
                  <a:lnTo>
                    <a:pt x="0" y="479"/>
                  </a:lnTo>
                  <a:lnTo>
                    <a:pt x="0" y="454"/>
                  </a:lnTo>
                  <a:lnTo>
                    <a:pt x="0" y="443"/>
                  </a:lnTo>
                  <a:lnTo>
                    <a:pt x="0" y="431"/>
                  </a:lnTo>
                  <a:lnTo>
                    <a:pt x="0" y="418"/>
                  </a:lnTo>
                  <a:lnTo>
                    <a:pt x="0" y="407"/>
                  </a:lnTo>
                  <a:lnTo>
                    <a:pt x="25" y="407"/>
                  </a:lnTo>
                  <a:lnTo>
                    <a:pt x="36" y="407"/>
                  </a:lnTo>
                  <a:lnTo>
                    <a:pt x="48" y="407"/>
                  </a:lnTo>
                  <a:lnTo>
                    <a:pt x="61" y="407"/>
                  </a:lnTo>
                  <a:lnTo>
                    <a:pt x="73" y="407"/>
                  </a:lnTo>
                  <a:lnTo>
                    <a:pt x="96" y="407"/>
                  </a:lnTo>
                  <a:lnTo>
                    <a:pt x="109" y="407"/>
                  </a:lnTo>
                  <a:lnTo>
                    <a:pt x="121" y="407"/>
                  </a:lnTo>
                  <a:lnTo>
                    <a:pt x="169" y="407"/>
                  </a:lnTo>
                  <a:lnTo>
                    <a:pt x="240" y="407"/>
                  </a:lnTo>
                  <a:lnTo>
                    <a:pt x="288" y="407"/>
                  </a:lnTo>
                  <a:lnTo>
                    <a:pt x="326" y="407"/>
                  </a:lnTo>
                  <a:lnTo>
                    <a:pt x="340" y="407"/>
                  </a:lnTo>
                  <a:lnTo>
                    <a:pt x="374" y="407"/>
                  </a:lnTo>
                  <a:lnTo>
                    <a:pt x="411" y="407"/>
                  </a:lnTo>
                  <a:lnTo>
                    <a:pt x="411" y="288"/>
                  </a:lnTo>
                  <a:lnTo>
                    <a:pt x="447" y="288"/>
                  </a:lnTo>
                  <a:lnTo>
                    <a:pt x="447" y="274"/>
                  </a:lnTo>
                  <a:lnTo>
                    <a:pt x="484" y="274"/>
                  </a:lnTo>
                  <a:lnTo>
                    <a:pt x="484" y="263"/>
                  </a:lnTo>
                  <a:lnTo>
                    <a:pt x="507" y="263"/>
                  </a:lnTo>
                  <a:lnTo>
                    <a:pt x="532" y="263"/>
                  </a:lnTo>
                  <a:lnTo>
                    <a:pt x="543" y="263"/>
                  </a:lnTo>
                  <a:lnTo>
                    <a:pt x="555" y="263"/>
                  </a:lnTo>
                  <a:lnTo>
                    <a:pt x="580" y="263"/>
                  </a:lnTo>
                  <a:lnTo>
                    <a:pt x="591" y="263"/>
                  </a:lnTo>
                  <a:lnTo>
                    <a:pt x="603" y="263"/>
                  </a:lnTo>
                  <a:lnTo>
                    <a:pt x="614" y="263"/>
                  </a:lnTo>
                  <a:lnTo>
                    <a:pt x="628" y="263"/>
                  </a:lnTo>
                  <a:lnTo>
                    <a:pt x="651" y="263"/>
                  </a:lnTo>
                  <a:lnTo>
                    <a:pt x="687" y="263"/>
                  </a:lnTo>
                  <a:lnTo>
                    <a:pt x="710" y="263"/>
                  </a:lnTo>
                  <a:lnTo>
                    <a:pt x="710" y="215"/>
                  </a:lnTo>
                  <a:lnTo>
                    <a:pt x="724" y="215"/>
                  </a:lnTo>
                  <a:lnTo>
                    <a:pt x="724" y="178"/>
                  </a:lnTo>
                  <a:lnTo>
                    <a:pt x="735" y="178"/>
                  </a:lnTo>
                  <a:lnTo>
                    <a:pt x="735" y="155"/>
                  </a:lnTo>
                  <a:lnTo>
                    <a:pt x="747" y="155"/>
                  </a:lnTo>
                  <a:lnTo>
                    <a:pt x="747" y="144"/>
                  </a:lnTo>
                  <a:lnTo>
                    <a:pt x="772" y="144"/>
                  </a:lnTo>
                  <a:lnTo>
                    <a:pt x="772" y="130"/>
                  </a:lnTo>
                  <a:lnTo>
                    <a:pt x="783" y="130"/>
                  </a:lnTo>
                  <a:lnTo>
                    <a:pt x="783" y="107"/>
                  </a:lnTo>
                  <a:lnTo>
                    <a:pt x="806" y="107"/>
                  </a:lnTo>
                  <a:lnTo>
                    <a:pt x="820" y="107"/>
                  </a:lnTo>
                  <a:lnTo>
                    <a:pt x="831" y="107"/>
                  </a:lnTo>
                  <a:lnTo>
                    <a:pt x="868" y="107"/>
                  </a:lnTo>
                  <a:lnTo>
                    <a:pt x="879" y="107"/>
                  </a:lnTo>
                  <a:lnTo>
                    <a:pt x="902" y="107"/>
                  </a:lnTo>
                  <a:lnTo>
                    <a:pt x="902" y="96"/>
                  </a:lnTo>
                  <a:lnTo>
                    <a:pt x="902" y="0"/>
                  </a:lnTo>
                  <a:lnTo>
                    <a:pt x="916" y="0"/>
                  </a:lnTo>
                  <a:lnTo>
                    <a:pt x="927" y="0"/>
                  </a:lnTo>
                  <a:lnTo>
                    <a:pt x="916" y="11"/>
                  </a:lnTo>
                  <a:lnTo>
                    <a:pt x="927" y="11"/>
                  </a:lnTo>
                  <a:lnTo>
                    <a:pt x="939" y="11"/>
                  </a:lnTo>
                  <a:lnTo>
                    <a:pt x="939" y="23"/>
                  </a:lnTo>
                  <a:lnTo>
                    <a:pt x="950" y="23"/>
                  </a:lnTo>
                  <a:lnTo>
                    <a:pt x="950" y="59"/>
                  </a:lnTo>
                  <a:lnTo>
                    <a:pt x="964" y="59"/>
                  </a:lnTo>
                  <a:lnTo>
                    <a:pt x="964" y="96"/>
                  </a:lnTo>
                  <a:lnTo>
                    <a:pt x="987" y="96"/>
                  </a:lnTo>
                  <a:lnTo>
                    <a:pt x="987" y="107"/>
                  </a:lnTo>
                  <a:lnTo>
                    <a:pt x="998" y="107"/>
                  </a:lnTo>
                  <a:lnTo>
                    <a:pt x="998" y="144"/>
                  </a:lnTo>
                  <a:lnTo>
                    <a:pt x="1012" y="144"/>
                  </a:lnTo>
                  <a:lnTo>
                    <a:pt x="1012" y="155"/>
                  </a:lnTo>
                  <a:lnTo>
                    <a:pt x="1035" y="155"/>
                  </a:lnTo>
                  <a:lnTo>
                    <a:pt x="1035" y="215"/>
                  </a:lnTo>
                  <a:lnTo>
                    <a:pt x="1046" y="215"/>
                  </a:lnTo>
                  <a:lnTo>
                    <a:pt x="1046" y="226"/>
                  </a:lnTo>
                  <a:lnTo>
                    <a:pt x="1071" y="226"/>
                  </a:lnTo>
                  <a:lnTo>
                    <a:pt x="1071" y="263"/>
                  </a:lnTo>
                  <a:lnTo>
                    <a:pt x="1083" y="263"/>
                  </a:lnTo>
                  <a:lnTo>
                    <a:pt x="1083" y="274"/>
                  </a:lnTo>
                  <a:lnTo>
                    <a:pt x="1094" y="274"/>
                  </a:lnTo>
                  <a:lnTo>
                    <a:pt x="1094" y="311"/>
                  </a:lnTo>
                  <a:lnTo>
                    <a:pt x="1119" y="311"/>
                  </a:lnTo>
                  <a:lnTo>
                    <a:pt x="1119" y="347"/>
                  </a:lnTo>
                  <a:lnTo>
                    <a:pt x="1131" y="347"/>
                  </a:lnTo>
                  <a:lnTo>
                    <a:pt x="1131" y="359"/>
                  </a:lnTo>
                  <a:lnTo>
                    <a:pt x="1142" y="359"/>
                  </a:lnTo>
                  <a:lnTo>
                    <a:pt x="1142" y="383"/>
                  </a:lnTo>
                  <a:lnTo>
                    <a:pt x="1142" y="395"/>
                  </a:lnTo>
                  <a:lnTo>
                    <a:pt x="1156" y="407"/>
                  </a:lnTo>
                  <a:lnTo>
                    <a:pt x="1142" y="407"/>
                  </a:lnTo>
                  <a:lnTo>
                    <a:pt x="1142" y="418"/>
                  </a:lnTo>
                  <a:lnTo>
                    <a:pt x="1131" y="418"/>
                  </a:lnTo>
                  <a:lnTo>
                    <a:pt x="1142" y="431"/>
                  </a:lnTo>
                  <a:lnTo>
                    <a:pt x="1142" y="443"/>
                  </a:lnTo>
                  <a:lnTo>
                    <a:pt x="1131" y="443"/>
                  </a:lnTo>
                  <a:lnTo>
                    <a:pt x="1131" y="454"/>
                  </a:lnTo>
                  <a:lnTo>
                    <a:pt x="1131" y="466"/>
                  </a:lnTo>
                  <a:lnTo>
                    <a:pt x="1119" y="454"/>
                  </a:lnTo>
                  <a:lnTo>
                    <a:pt x="1119" y="466"/>
                  </a:lnTo>
                  <a:lnTo>
                    <a:pt x="1119" y="479"/>
                  </a:lnTo>
                  <a:lnTo>
                    <a:pt x="1119" y="491"/>
                  </a:lnTo>
                  <a:lnTo>
                    <a:pt x="1108" y="491"/>
                  </a:lnTo>
                  <a:lnTo>
                    <a:pt x="1108" y="502"/>
                  </a:lnTo>
                  <a:lnTo>
                    <a:pt x="1108" y="514"/>
                  </a:lnTo>
                  <a:lnTo>
                    <a:pt x="987" y="514"/>
                  </a:lnTo>
                  <a:lnTo>
                    <a:pt x="987" y="575"/>
                  </a:lnTo>
                  <a:lnTo>
                    <a:pt x="891" y="575"/>
                  </a:lnTo>
                  <a:lnTo>
                    <a:pt x="891" y="610"/>
                  </a:lnTo>
                  <a:lnTo>
                    <a:pt x="854" y="610"/>
                  </a:lnTo>
                  <a:lnTo>
                    <a:pt x="854" y="646"/>
                  </a:lnTo>
                  <a:lnTo>
                    <a:pt x="820" y="646"/>
                  </a:lnTo>
                  <a:lnTo>
                    <a:pt x="820" y="683"/>
                  </a:lnTo>
                  <a:lnTo>
                    <a:pt x="747" y="683"/>
                  </a:lnTo>
                  <a:lnTo>
                    <a:pt x="687" y="683"/>
                  </a:lnTo>
                  <a:lnTo>
                    <a:pt x="687" y="815"/>
                  </a:lnTo>
                  <a:lnTo>
                    <a:pt x="676" y="815"/>
                  </a:lnTo>
                  <a:lnTo>
                    <a:pt x="676" y="1115"/>
                  </a:lnTo>
                  <a:lnTo>
                    <a:pt x="639" y="1115"/>
                  </a:lnTo>
                  <a:lnTo>
                    <a:pt x="628" y="1115"/>
                  </a:lnTo>
                  <a:lnTo>
                    <a:pt x="614" y="1115"/>
                  </a:lnTo>
                  <a:lnTo>
                    <a:pt x="580" y="1115"/>
                  </a:lnTo>
                  <a:lnTo>
                    <a:pt x="580" y="1151"/>
                  </a:lnTo>
                  <a:lnTo>
                    <a:pt x="532" y="1151"/>
                  </a:lnTo>
                  <a:lnTo>
                    <a:pt x="484" y="1151"/>
                  </a:lnTo>
                  <a:lnTo>
                    <a:pt x="484" y="1174"/>
                  </a:lnTo>
                  <a:lnTo>
                    <a:pt x="411" y="1174"/>
                  </a:lnTo>
                  <a:lnTo>
                    <a:pt x="374" y="1174"/>
                  </a:lnTo>
                  <a:lnTo>
                    <a:pt x="340" y="1174"/>
                  </a:lnTo>
                  <a:lnTo>
                    <a:pt x="313" y="1174"/>
                  </a:lnTo>
                  <a:lnTo>
                    <a:pt x="265" y="1174"/>
                  </a:lnTo>
                  <a:lnTo>
                    <a:pt x="253" y="1174"/>
                  </a:lnTo>
                  <a:lnTo>
                    <a:pt x="240" y="1174"/>
                  </a:lnTo>
                  <a:lnTo>
                    <a:pt x="217" y="1174"/>
                  </a:lnTo>
                  <a:lnTo>
                    <a:pt x="180" y="1174"/>
                  </a:lnTo>
                  <a:lnTo>
                    <a:pt x="180" y="1115"/>
                  </a:lnTo>
                  <a:lnTo>
                    <a:pt x="132" y="1103"/>
                  </a:lnTo>
                  <a:lnTo>
                    <a:pt x="132" y="1078"/>
                  </a:lnTo>
                  <a:lnTo>
                    <a:pt x="96" y="1078"/>
                  </a:lnTo>
                  <a:lnTo>
                    <a:pt x="96" y="1019"/>
                  </a:lnTo>
                  <a:lnTo>
                    <a:pt x="109" y="1019"/>
                  </a:lnTo>
                  <a:lnTo>
                    <a:pt x="109" y="1007"/>
                  </a:lnTo>
                  <a:lnTo>
                    <a:pt x="109" y="971"/>
                  </a:lnTo>
                  <a:lnTo>
                    <a:pt x="109" y="982"/>
                  </a:lnTo>
                  <a:lnTo>
                    <a:pt x="96" y="982"/>
                  </a:lnTo>
                  <a:lnTo>
                    <a:pt x="96" y="994"/>
                  </a:lnTo>
                  <a:lnTo>
                    <a:pt x="84" y="994"/>
                  </a:lnTo>
                  <a:lnTo>
                    <a:pt x="73" y="994"/>
                  </a:lnTo>
                  <a:lnTo>
                    <a:pt x="73" y="1007"/>
                  </a:lnTo>
                  <a:lnTo>
                    <a:pt x="61" y="1007"/>
                  </a:lnTo>
                  <a:lnTo>
                    <a:pt x="61" y="994"/>
                  </a:lnTo>
                  <a:lnTo>
                    <a:pt x="61" y="971"/>
                  </a:lnTo>
                  <a:lnTo>
                    <a:pt x="48" y="971"/>
                  </a:lnTo>
                  <a:lnTo>
                    <a:pt x="48" y="959"/>
                  </a:lnTo>
                  <a:lnTo>
                    <a:pt x="36" y="959"/>
                  </a:lnTo>
                  <a:lnTo>
                    <a:pt x="36" y="946"/>
                  </a:lnTo>
                  <a:lnTo>
                    <a:pt x="36" y="923"/>
                  </a:lnTo>
                  <a:lnTo>
                    <a:pt x="13" y="923"/>
                  </a:lnTo>
                  <a:lnTo>
                    <a:pt x="13" y="911"/>
                  </a:lnTo>
                  <a:lnTo>
                    <a:pt x="13" y="898"/>
                  </a:lnTo>
                  <a:lnTo>
                    <a:pt x="13" y="863"/>
                  </a:lnTo>
                  <a:lnTo>
                    <a:pt x="13" y="850"/>
                  </a:lnTo>
                  <a:lnTo>
                    <a:pt x="13" y="838"/>
                  </a:lnTo>
                  <a:lnTo>
                    <a:pt x="13" y="827"/>
                  </a:lnTo>
                  <a:lnTo>
                    <a:pt x="13" y="815"/>
                  </a:lnTo>
                  <a:lnTo>
                    <a:pt x="25" y="815"/>
                  </a:lnTo>
                  <a:lnTo>
                    <a:pt x="25" y="790"/>
                  </a:lnTo>
                  <a:lnTo>
                    <a:pt x="25" y="779"/>
                  </a:lnTo>
                  <a:lnTo>
                    <a:pt x="25" y="767"/>
                  </a:lnTo>
                  <a:lnTo>
                    <a:pt x="25" y="754"/>
                  </a:lnTo>
                  <a:lnTo>
                    <a:pt x="25" y="731"/>
                  </a:lnTo>
                  <a:lnTo>
                    <a:pt x="25" y="719"/>
                  </a:lnTo>
                  <a:lnTo>
                    <a:pt x="25" y="706"/>
                  </a:lnTo>
                  <a:lnTo>
                    <a:pt x="25" y="694"/>
                  </a:lnTo>
                  <a:lnTo>
                    <a:pt x="25" y="635"/>
                  </a:lnTo>
                  <a:lnTo>
                    <a:pt x="25" y="623"/>
                  </a:lnTo>
                  <a:lnTo>
                    <a:pt x="25" y="610"/>
                  </a:lnTo>
                  <a:lnTo>
                    <a:pt x="13" y="610"/>
                  </a:lnTo>
                  <a:lnTo>
                    <a:pt x="0" y="610"/>
                  </a:lnTo>
                  <a:lnTo>
                    <a:pt x="0" y="562"/>
                  </a:lnTo>
                  <a:lnTo>
                    <a:pt x="0" y="539"/>
                  </a:lnTo>
                  <a:lnTo>
                    <a:pt x="0" y="527"/>
                  </a:lnTo>
                  <a:lnTo>
                    <a:pt x="0" y="502"/>
                  </a:lnTo>
                  <a:close/>
                </a:path>
              </a:pathLst>
            </a:custGeom>
            <a:solidFill>
              <a:schemeClr val="accent1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3" name="Freeform 238"/>
            <p:cNvSpPr>
              <a:spLocks/>
            </p:cNvSpPr>
            <p:nvPr/>
          </p:nvSpPr>
          <p:spPr bwMode="auto">
            <a:xfrm>
              <a:off x="4862" y="1056"/>
              <a:ext cx="379" cy="344"/>
            </a:xfrm>
            <a:custGeom>
              <a:avLst/>
              <a:gdLst>
                <a:gd name="T0" fmla="*/ 0 w 791"/>
                <a:gd name="T1" fmla="*/ 53 h 695"/>
                <a:gd name="T2" fmla="*/ 5 w 791"/>
                <a:gd name="T3" fmla="*/ 53 h 695"/>
                <a:gd name="T4" fmla="*/ 5 w 791"/>
                <a:gd name="T5" fmla="*/ 196 h 695"/>
                <a:gd name="T6" fmla="*/ 17 w 791"/>
                <a:gd name="T7" fmla="*/ 196 h 695"/>
                <a:gd name="T8" fmla="*/ 23 w 791"/>
                <a:gd name="T9" fmla="*/ 196 h 695"/>
                <a:gd name="T10" fmla="*/ 28 w 791"/>
                <a:gd name="T11" fmla="*/ 196 h 695"/>
                <a:gd name="T12" fmla="*/ 28 w 791"/>
                <a:gd name="T13" fmla="*/ 249 h 695"/>
                <a:gd name="T14" fmla="*/ 57 w 791"/>
                <a:gd name="T15" fmla="*/ 249 h 695"/>
                <a:gd name="T16" fmla="*/ 63 w 791"/>
                <a:gd name="T17" fmla="*/ 249 h 695"/>
                <a:gd name="T18" fmla="*/ 80 w 791"/>
                <a:gd name="T19" fmla="*/ 249 h 695"/>
                <a:gd name="T20" fmla="*/ 109 w 791"/>
                <a:gd name="T21" fmla="*/ 249 h 695"/>
                <a:gd name="T22" fmla="*/ 109 w 791"/>
                <a:gd name="T23" fmla="*/ 296 h 695"/>
                <a:gd name="T24" fmla="*/ 138 w 791"/>
                <a:gd name="T25" fmla="*/ 296 h 695"/>
                <a:gd name="T26" fmla="*/ 143 w 791"/>
                <a:gd name="T27" fmla="*/ 296 h 695"/>
                <a:gd name="T28" fmla="*/ 149 w 791"/>
                <a:gd name="T29" fmla="*/ 296 h 695"/>
                <a:gd name="T30" fmla="*/ 161 w 791"/>
                <a:gd name="T31" fmla="*/ 296 h 695"/>
                <a:gd name="T32" fmla="*/ 161 w 791"/>
                <a:gd name="T33" fmla="*/ 344 h 695"/>
                <a:gd name="T34" fmla="*/ 201 w 791"/>
                <a:gd name="T35" fmla="*/ 344 h 695"/>
                <a:gd name="T36" fmla="*/ 207 w 791"/>
                <a:gd name="T37" fmla="*/ 344 h 695"/>
                <a:gd name="T38" fmla="*/ 224 w 791"/>
                <a:gd name="T39" fmla="*/ 344 h 695"/>
                <a:gd name="T40" fmla="*/ 264 w 791"/>
                <a:gd name="T41" fmla="*/ 344 h 695"/>
                <a:gd name="T42" fmla="*/ 276 w 791"/>
                <a:gd name="T43" fmla="*/ 344 h 695"/>
                <a:gd name="T44" fmla="*/ 287 w 791"/>
                <a:gd name="T45" fmla="*/ 344 h 695"/>
                <a:gd name="T46" fmla="*/ 304 w 791"/>
                <a:gd name="T47" fmla="*/ 344 h 695"/>
                <a:gd name="T48" fmla="*/ 350 w 791"/>
                <a:gd name="T49" fmla="*/ 344 h 695"/>
                <a:gd name="T50" fmla="*/ 379 w 791"/>
                <a:gd name="T51" fmla="*/ 344 h 695"/>
                <a:gd name="T52" fmla="*/ 379 w 791"/>
                <a:gd name="T53" fmla="*/ 338 h 695"/>
                <a:gd name="T54" fmla="*/ 379 w 791"/>
                <a:gd name="T55" fmla="*/ 333 h 695"/>
                <a:gd name="T56" fmla="*/ 379 w 791"/>
                <a:gd name="T57" fmla="*/ 327 h 695"/>
                <a:gd name="T58" fmla="*/ 379 w 791"/>
                <a:gd name="T59" fmla="*/ 320 h 695"/>
                <a:gd name="T60" fmla="*/ 379 w 791"/>
                <a:gd name="T61" fmla="*/ 314 h 695"/>
                <a:gd name="T62" fmla="*/ 379 w 791"/>
                <a:gd name="T63" fmla="*/ 309 h 695"/>
                <a:gd name="T64" fmla="*/ 379 w 791"/>
                <a:gd name="T65" fmla="*/ 303 h 695"/>
                <a:gd name="T66" fmla="*/ 379 w 791"/>
                <a:gd name="T67" fmla="*/ 296 h 695"/>
                <a:gd name="T68" fmla="*/ 379 w 791"/>
                <a:gd name="T69" fmla="*/ 291 h 695"/>
                <a:gd name="T70" fmla="*/ 379 w 791"/>
                <a:gd name="T71" fmla="*/ 285 h 695"/>
                <a:gd name="T72" fmla="*/ 379 w 791"/>
                <a:gd name="T73" fmla="*/ 273 h 695"/>
                <a:gd name="T74" fmla="*/ 379 w 791"/>
                <a:gd name="T75" fmla="*/ 267 h 695"/>
                <a:gd name="T76" fmla="*/ 379 w 791"/>
                <a:gd name="T77" fmla="*/ 261 h 695"/>
                <a:gd name="T78" fmla="*/ 379 w 791"/>
                <a:gd name="T79" fmla="*/ 255 h 695"/>
                <a:gd name="T80" fmla="*/ 379 w 791"/>
                <a:gd name="T81" fmla="*/ 249 h 695"/>
                <a:gd name="T82" fmla="*/ 379 w 791"/>
                <a:gd name="T83" fmla="*/ 238 h 695"/>
                <a:gd name="T84" fmla="*/ 379 w 791"/>
                <a:gd name="T85" fmla="*/ 232 h 695"/>
                <a:gd name="T86" fmla="*/ 379 w 791"/>
                <a:gd name="T87" fmla="*/ 225 h 695"/>
                <a:gd name="T88" fmla="*/ 379 w 791"/>
                <a:gd name="T89" fmla="*/ 214 h 695"/>
                <a:gd name="T90" fmla="*/ 379 w 791"/>
                <a:gd name="T91" fmla="*/ 208 h 695"/>
                <a:gd name="T92" fmla="*/ 379 w 791"/>
                <a:gd name="T93" fmla="*/ 89 h 695"/>
                <a:gd name="T94" fmla="*/ 379 w 791"/>
                <a:gd name="T95" fmla="*/ 71 h 695"/>
                <a:gd name="T96" fmla="*/ 379 w 791"/>
                <a:gd name="T97" fmla="*/ 59 h 695"/>
                <a:gd name="T98" fmla="*/ 379 w 791"/>
                <a:gd name="T99" fmla="*/ 42 h 695"/>
                <a:gd name="T100" fmla="*/ 379 w 791"/>
                <a:gd name="T101" fmla="*/ 29 h 695"/>
                <a:gd name="T102" fmla="*/ 379 w 791"/>
                <a:gd name="T103" fmla="*/ 24 h 695"/>
                <a:gd name="T104" fmla="*/ 379 w 791"/>
                <a:gd name="T105" fmla="*/ 18 h 695"/>
                <a:gd name="T106" fmla="*/ 379 w 791"/>
                <a:gd name="T107" fmla="*/ 5 h 695"/>
                <a:gd name="T108" fmla="*/ 379 w 791"/>
                <a:gd name="T109" fmla="*/ 0 h 695"/>
                <a:gd name="T110" fmla="*/ 316 w 791"/>
                <a:gd name="T111" fmla="*/ 0 h 695"/>
                <a:gd name="T112" fmla="*/ 287 w 791"/>
                <a:gd name="T113" fmla="*/ 0 h 695"/>
                <a:gd name="T114" fmla="*/ 155 w 791"/>
                <a:gd name="T115" fmla="*/ 0 h 695"/>
                <a:gd name="T116" fmla="*/ 115 w 791"/>
                <a:gd name="T117" fmla="*/ 0 h 695"/>
                <a:gd name="T118" fmla="*/ 103 w 791"/>
                <a:gd name="T119" fmla="*/ 0 h 695"/>
                <a:gd name="T120" fmla="*/ 69 w 791"/>
                <a:gd name="T121" fmla="*/ 0 h 695"/>
                <a:gd name="T122" fmla="*/ 0 w 791"/>
                <a:gd name="T123" fmla="*/ 0 h 695"/>
                <a:gd name="T124" fmla="*/ 0 w 791"/>
                <a:gd name="T125" fmla="*/ 53 h 69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91"/>
                <a:gd name="T190" fmla="*/ 0 h 695"/>
                <a:gd name="T191" fmla="*/ 791 w 791"/>
                <a:gd name="T192" fmla="*/ 695 h 69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91" h="695">
                  <a:moveTo>
                    <a:pt x="0" y="107"/>
                  </a:moveTo>
                  <a:lnTo>
                    <a:pt x="11" y="107"/>
                  </a:lnTo>
                  <a:lnTo>
                    <a:pt x="11" y="395"/>
                  </a:lnTo>
                  <a:lnTo>
                    <a:pt x="36" y="395"/>
                  </a:lnTo>
                  <a:lnTo>
                    <a:pt x="48" y="395"/>
                  </a:lnTo>
                  <a:lnTo>
                    <a:pt x="59" y="395"/>
                  </a:lnTo>
                  <a:lnTo>
                    <a:pt x="59" y="503"/>
                  </a:lnTo>
                  <a:lnTo>
                    <a:pt x="119" y="503"/>
                  </a:lnTo>
                  <a:lnTo>
                    <a:pt x="132" y="503"/>
                  </a:lnTo>
                  <a:lnTo>
                    <a:pt x="167" y="503"/>
                  </a:lnTo>
                  <a:lnTo>
                    <a:pt x="228" y="503"/>
                  </a:lnTo>
                  <a:lnTo>
                    <a:pt x="228" y="599"/>
                  </a:lnTo>
                  <a:lnTo>
                    <a:pt x="288" y="599"/>
                  </a:lnTo>
                  <a:lnTo>
                    <a:pt x="299" y="599"/>
                  </a:lnTo>
                  <a:lnTo>
                    <a:pt x="311" y="599"/>
                  </a:lnTo>
                  <a:lnTo>
                    <a:pt x="336" y="599"/>
                  </a:lnTo>
                  <a:lnTo>
                    <a:pt x="336" y="695"/>
                  </a:lnTo>
                  <a:lnTo>
                    <a:pt x="420" y="695"/>
                  </a:lnTo>
                  <a:lnTo>
                    <a:pt x="432" y="695"/>
                  </a:lnTo>
                  <a:lnTo>
                    <a:pt x="468" y="695"/>
                  </a:lnTo>
                  <a:lnTo>
                    <a:pt x="551" y="695"/>
                  </a:lnTo>
                  <a:lnTo>
                    <a:pt x="576" y="695"/>
                  </a:lnTo>
                  <a:lnTo>
                    <a:pt x="599" y="695"/>
                  </a:lnTo>
                  <a:lnTo>
                    <a:pt x="635" y="695"/>
                  </a:lnTo>
                  <a:lnTo>
                    <a:pt x="731" y="695"/>
                  </a:lnTo>
                  <a:lnTo>
                    <a:pt x="791" y="695"/>
                  </a:lnTo>
                  <a:lnTo>
                    <a:pt x="791" y="683"/>
                  </a:lnTo>
                  <a:lnTo>
                    <a:pt x="791" y="672"/>
                  </a:lnTo>
                  <a:lnTo>
                    <a:pt x="791" y="660"/>
                  </a:lnTo>
                  <a:lnTo>
                    <a:pt x="791" y="647"/>
                  </a:lnTo>
                  <a:lnTo>
                    <a:pt x="791" y="635"/>
                  </a:lnTo>
                  <a:lnTo>
                    <a:pt x="791" y="624"/>
                  </a:lnTo>
                  <a:lnTo>
                    <a:pt x="791" y="612"/>
                  </a:lnTo>
                  <a:lnTo>
                    <a:pt x="791" y="599"/>
                  </a:lnTo>
                  <a:lnTo>
                    <a:pt x="791" y="587"/>
                  </a:lnTo>
                  <a:lnTo>
                    <a:pt x="791" y="576"/>
                  </a:lnTo>
                  <a:lnTo>
                    <a:pt x="791" y="551"/>
                  </a:lnTo>
                  <a:lnTo>
                    <a:pt x="791" y="539"/>
                  </a:lnTo>
                  <a:lnTo>
                    <a:pt x="791" y="528"/>
                  </a:lnTo>
                  <a:lnTo>
                    <a:pt x="791" y="516"/>
                  </a:lnTo>
                  <a:lnTo>
                    <a:pt x="791" y="503"/>
                  </a:lnTo>
                  <a:lnTo>
                    <a:pt x="791" y="480"/>
                  </a:lnTo>
                  <a:lnTo>
                    <a:pt x="791" y="468"/>
                  </a:lnTo>
                  <a:lnTo>
                    <a:pt x="791" y="455"/>
                  </a:lnTo>
                  <a:lnTo>
                    <a:pt x="791" y="432"/>
                  </a:lnTo>
                  <a:lnTo>
                    <a:pt x="791" y="420"/>
                  </a:lnTo>
                  <a:lnTo>
                    <a:pt x="791" y="180"/>
                  </a:lnTo>
                  <a:lnTo>
                    <a:pt x="791" y="144"/>
                  </a:lnTo>
                  <a:lnTo>
                    <a:pt x="791" y="119"/>
                  </a:lnTo>
                  <a:lnTo>
                    <a:pt x="791" y="84"/>
                  </a:lnTo>
                  <a:lnTo>
                    <a:pt x="791" y="59"/>
                  </a:lnTo>
                  <a:lnTo>
                    <a:pt x="791" y="48"/>
                  </a:lnTo>
                  <a:lnTo>
                    <a:pt x="791" y="36"/>
                  </a:lnTo>
                  <a:lnTo>
                    <a:pt x="791" y="11"/>
                  </a:lnTo>
                  <a:lnTo>
                    <a:pt x="791" y="0"/>
                  </a:lnTo>
                  <a:lnTo>
                    <a:pt x="660" y="0"/>
                  </a:lnTo>
                  <a:lnTo>
                    <a:pt x="599" y="0"/>
                  </a:lnTo>
                  <a:lnTo>
                    <a:pt x="324" y="0"/>
                  </a:lnTo>
                  <a:lnTo>
                    <a:pt x="240" y="0"/>
                  </a:lnTo>
                  <a:lnTo>
                    <a:pt x="215" y="0"/>
                  </a:lnTo>
                  <a:lnTo>
                    <a:pt x="144" y="0"/>
                  </a:lnTo>
                  <a:lnTo>
                    <a:pt x="0" y="0"/>
                  </a:lnTo>
                  <a:lnTo>
                    <a:pt x="0" y="107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4" name="Freeform 239"/>
            <p:cNvSpPr>
              <a:spLocks/>
            </p:cNvSpPr>
            <p:nvPr/>
          </p:nvSpPr>
          <p:spPr bwMode="auto">
            <a:xfrm>
              <a:off x="4862" y="1056"/>
              <a:ext cx="379" cy="344"/>
            </a:xfrm>
            <a:custGeom>
              <a:avLst/>
              <a:gdLst>
                <a:gd name="T0" fmla="*/ 0 w 791"/>
                <a:gd name="T1" fmla="*/ 53 h 695"/>
                <a:gd name="T2" fmla="*/ 5 w 791"/>
                <a:gd name="T3" fmla="*/ 53 h 695"/>
                <a:gd name="T4" fmla="*/ 5 w 791"/>
                <a:gd name="T5" fmla="*/ 196 h 695"/>
                <a:gd name="T6" fmla="*/ 17 w 791"/>
                <a:gd name="T7" fmla="*/ 196 h 695"/>
                <a:gd name="T8" fmla="*/ 23 w 791"/>
                <a:gd name="T9" fmla="*/ 196 h 695"/>
                <a:gd name="T10" fmla="*/ 28 w 791"/>
                <a:gd name="T11" fmla="*/ 196 h 695"/>
                <a:gd name="T12" fmla="*/ 28 w 791"/>
                <a:gd name="T13" fmla="*/ 249 h 695"/>
                <a:gd name="T14" fmla="*/ 57 w 791"/>
                <a:gd name="T15" fmla="*/ 249 h 695"/>
                <a:gd name="T16" fmla="*/ 63 w 791"/>
                <a:gd name="T17" fmla="*/ 249 h 695"/>
                <a:gd name="T18" fmla="*/ 80 w 791"/>
                <a:gd name="T19" fmla="*/ 249 h 695"/>
                <a:gd name="T20" fmla="*/ 109 w 791"/>
                <a:gd name="T21" fmla="*/ 249 h 695"/>
                <a:gd name="T22" fmla="*/ 109 w 791"/>
                <a:gd name="T23" fmla="*/ 296 h 695"/>
                <a:gd name="T24" fmla="*/ 138 w 791"/>
                <a:gd name="T25" fmla="*/ 296 h 695"/>
                <a:gd name="T26" fmla="*/ 143 w 791"/>
                <a:gd name="T27" fmla="*/ 296 h 695"/>
                <a:gd name="T28" fmla="*/ 149 w 791"/>
                <a:gd name="T29" fmla="*/ 296 h 695"/>
                <a:gd name="T30" fmla="*/ 161 w 791"/>
                <a:gd name="T31" fmla="*/ 296 h 695"/>
                <a:gd name="T32" fmla="*/ 161 w 791"/>
                <a:gd name="T33" fmla="*/ 344 h 695"/>
                <a:gd name="T34" fmla="*/ 201 w 791"/>
                <a:gd name="T35" fmla="*/ 344 h 695"/>
                <a:gd name="T36" fmla="*/ 207 w 791"/>
                <a:gd name="T37" fmla="*/ 344 h 695"/>
                <a:gd name="T38" fmla="*/ 224 w 791"/>
                <a:gd name="T39" fmla="*/ 344 h 695"/>
                <a:gd name="T40" fmla="*/ 264 w 791"/>
                <a:gd name="T41" fmla="*/ 344 h 695"/>
                <a:gd name="T42" fmla="*/ 276 w 791"/>
                <a:gd name="T43" fmla="*/ 344 h 695"/>
                <a:gd name="T44" fmla="*/ 287 w 791"/>
                <a:gd name="T45" fmla="*/ 344 h 695"/>
                <a:gd name="T46" fmla="*/ 304 w 791"/>
                <a:gd name="T47" fmla="*/ 344 h 695"/>
                <a:gd name="T48" fmla="*/ 350 w 791"/>
                <a:gd name="T49" fmla="*/ 344 h 695"/>
                <a:gd name="T50" fmla="*/ 379 w 791"/>
                <a:gd name="T51" fmla="*/ 344 h 695"/>
                <a:gd name="T52" fmla="*/ 379 w 791"/>
                <a:gd name="T53" fmla="*/ 338 h 695"/>
                <a:gd name="T54" fmla="*/ 379 w 791"/>
                <a:gd name="T55" fmla="*/ 333 h 695"/>
                <a:gd name="T56" fmla="*/ 379 w 791"/>
                <a:gd name="T57" fmla="*/ 327 h 695"/>
                <a:gd name="T58" fmla="*/ 379 w 791"/>
                <a:gd name="T59" fmla="*/ 320 h 695"/>
                <a:gd name="T60" fmla="*/ 379 w 791"/>
                <a:gd name="T61" fmla="*/ 314 h 695"/>
                <a:gd name="T62" fmla="*/ 379 w 791"/>
                <a:gd name="T63" fmla="*/ 309 h 695"/>
                <a:gd name="T64" fmla="*/ 379 w 791"/>
                <a:gd name="T65" fmla="*/ 303 h 695"/>
                <a:gd name="T66" fmla="*/ 379 w 791"/>
                <a:gd name="T67" fmla="*/ 296 h 695"/>
                <a:gd name="T68" fmla="*/ 379 w 791"/>
                <a:gd name="T69" fmla="*/ 291 h 695"/>
                <a:gd name="T70" fmla="*/ 379 w 791"/>
                <a:gd name="T71" fmla="*/ 285 h 695"/>
                <a:gd name="T72" fmla="*/ 379 w 791"/>
                <a:gd name="T73" fmla="*/ 273 h 695"/>
                <a:gd name="T74" fmla="*/ 379 w 791"/>
                <a:gd name="T75" fmla="*/ 267 h 695"/>
                <a:gd name="T76" fmla="*/ 379 w 791"/>
                <a:gd name="T77" fmla="*/ 261 h 695"/>
                <a:gd name="T78" fmla="*/ 379 w 791"/>
                <a:gd name="T79" fmla="*/ 255 h 695"/>
                <a:gd name="T80" fmla="*/ 379 w 791"/>
                <a:gd name="T81" fmla="*/ 249 h 695"/>
                <a:gd name="T82" fmla="*/ 379 w 791"/>
                <a:gd name="T83" fmla="*/ 238 h 695"/>
                <a:gd name="T84" fmla="*/ 379 w 791"/>
                <a:gd name="T85" fmla="*/ 232 h 695"/>
                <a:gd name="T86" fmla="*/ 379 w 791"/>
                <a:gd name="T87" fmla="*/ 225 h 695"/>
                <a:gd name="T88" fmla="*/ 379 w 791"/>
                <a:gd name="T89" fmla="*/ 214 h 695"/>
                <a:gd name="T90" fmla="*/ 379 w 791"/>
                <a:gd name="T91" fmla="*/ 208 h 695"/>
                <a:gd name="T92" fmla="*/ 379 w 791"/>
                <a:gd name="T93" fmla="*/ 89 h 695"/>
                <a:gd name="T94" fmla="*/ 379 w 791"/>
                <a:gd name="T95" fmla="*/ 71 h 695"/>
                <a:gd name="T96" fmla="*/ 379 w 791"/>
                <a:gd name="T97" fmla="*/ 59 h 695"/>
                <a:gd name="T98" fmla="*/ 379 w 791"/>
                <a:gd name="T99" fmla="*/ 42 h 695"/>
                <a:gd name="T100" fmla="*/ 379 w 791"/>
                <a:gd name="T101" fmla="*/ 29 h 695"/>
                <a:gd name="T102" fmla="*/ 379 w 791"/>
                <a:gd name="T103" fmla="*/ 24 h 695"/>
                <a:gd name="T104" fmla="*/ 379 w 791"/>
                <a:gd name="T105" fmla="*/ 18 h 695"/>
                <a:gd name="T106" fmla="*/ 379 w 791"/>
                <a:gd name="T107" fmla="*/ 5 h 695"/>
                <a:gd name="T108" fmla="*/ 379 w 791"/>
                <a:gd name="T109" fmla="*/ 0 h 695"/>
                <a:gd name="T110" fmla="*/ 316 w 791"/>
                <a:gd name="T111" fmla="*/ 0 h 695"/>
                <a:gd name="T112" fmla="*/ 287 w 791"/>
                <a:gd name="T113" fmla="*/ 0 h 695"/>
                <a:gd name="T114" fmla="*/ 155 w 791"/>
                <a:gd name="T115" fmla="*/ 0 h 695"/>
                <a:gd name="T116" fmla="*/ 115 w 791"/>
                <a:gd name="T117" fmla="*/ 0 h 695"/>
                <a:gd name="T118" fmla="*/ 103 w 791"/>
                <a:gd name="T119" fmla="*/ 0 h 695"/>
                <a:gd name="T120" fmla="*/ 69 w 791"/>
                <a:gd name="T121" fmla="*/ 0 h 695"/>
                <a:gd name="T122" fmla="*/ 0 w 791"/>
                <a:gd name="T123" fmla="*/ 0 h 695"/>
                <a:gd name="T124" fmla="*/ 0 w 791"/>
                <a:gd name="T125" fmla="*/ 53 h 69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91"/>
                <a:gd name="T190" fmla="*/ 0 h 695"/>
                <a:gd name="T191" fmla="*/ 791 w 791"/>
                <a:gd name="T192" fmla="*/ 695 h 69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91" h="695">
                  <a:moveTo>
                    <a:pt x="0" y="107"/>
                  </a:moveTo>
                  <a:lnTo>
                    <a:pt x="11" y="107"/>
                  </a:lnTo>
                  <a:lnTo>
                    <a:pt x="11" y="395"/>
                  </a:lnTo>
                  <a:lnTo>
                    <a:pt x="36" y="395"/>
                  </a:lnTo>
                  <a:lnTo>
                    <a:pt x="48" y="395"/>
                  </a:lnTo>
                  <a:lnTo>
                    <a:pt x="59" y="395"/>
                  </a:lnTo>
                  <a:lnTo>
                    <a:pt x="59" y="503"/>
                  </a:lnTo>
                  <a:lnTo>
                    <a:pt x="119" y="503"/>
                  </a:lnTo>
                  <a:lnTo>
                    <a:pt x="132" y="503"/>
                  </a:lnTo>
                  <a:lnTo>
                    <a:pt x="167" y="503"/>
                  </a:lnTo>
                  <a:lnTo>
                    <a:pt x="228" y="503"/>
                  </a:lnTo>
                  <a:lnTo>
                    <a:pt x="228" y="599"/>
                  </a:lnTo>
                  <a:lnTo>
                    <a:pt x="288" y="599"/>
                  </a:lnTo>
                  <a:lnTo>
                    <a:pt x="299" y="599"/>
                  </a:lnTo>
                  <a:lnTo>
                    <a:pt x="311" y="599"/>
                  </a:lnTo>
                  <a:lnTo>
                    <a:pt x="336" y="599"/>
                  </a:lnTo>
                  <a:lnTo>
                    <a:pt x="336" y="695"/>
                  </a:lnTo>
                  <a:lnTo>
                    <a:pt x="420" y="695"/>
                  </a:lnTo>
                  <a:lnTo>
                    <a:pt x="432" y="695"/>
                  </a:lnTo>
                  <a:lnTo>
                    <a:pt x="468" y="695"/>
                  </a:lnTo>
                  <a:lnTo>
                    <a:pt x="551" y="695"/>
                  </a:lnTo>
                  <a:lnTo>
                    <a:pt x="576" y="695"/>
                  </a:lnTo>
                  <a:lnTo>
                    <a:pt x="599" y="695"/>
                  </a:lnTo>
                  <a:lnTo>
                    <a:pt x="635" y="695"/>
                  </a:lnTo>
                  <a:lnTo>
                    <a:pt x="731" y="695"/>
                  </a:lnTo>
                  <a:lnTo>
                    <a:pt x="791" y="695"/>
                  </a:lnTo>
                  <a:lnTo>
                    <a:pt x="791" y="683"/>
                  </a:lnTo>
                  <a:lnTo>
                    <a:pt x="791" y="672"/>
                  </a:lnTo>
                  <a:lnTo>
                    <a:pt x="791" y="660"/>
                  </a:lnTo>
                  <a:lnTo>
                    <a:pt x="791" y="647"/>
                  </a:lnTo>
                  <a:lnTo>
                    <a:pt x="791" y="635"/>
                  </a:lnTo>
                  <a:lnTo>
                    <a:pt x="791" y="624"/>
                  </a:lnTo>
                  <a:lnTo>
                    <a:pt x="791" y="612"/>
                  </a:lnTo>
                  <a:lnTo>
                    <a:pt x="791" y="599"/>
                  </a:lnTo>
                  <a:lnTo>
                    <a:pt x="791" y="587"/>
                  </a:lnTo>
                  <a:lnTo>
                    <a:pt x="791" y="576"/>
                  </a:lnTo>
                  <a:lnTo>
                    <a:pt x="791" y="551"/>
                  </a:lnTo>
                  <a:lnTo>
                    <a:pt x="791" y="539"/>
                  </a:lnTo>
                  <a:lnTo>
                    <a:pt x="791" y="528"/>
                  </a:lnTo>
                  <a:lnTo>
                    <a:pt x="791" y="516"/>
                  </a:lnTo>
                  <a:lnTo>
                    <a:pt x="791" y="503"/>
                  </a:lnTo>
                  <a:lnTo>
                    <a:pt x="791" y="480"/>
                  </a:lnTo>
                  <a:lnTo>
                    <a:pt x="791" y="468"/>
                  </a:lnTo>
                  <a:lnTo>
                    <a:pt x="791" y="455"/>
                  </a:lnTo>
                  <a:lnTo>
                    <a:pt x="791" y="432"/>
                  </a:lnTo>
                  <a:lnTo>
                    <a:pt x="791" y="420"/>
                  </a:lnTo>
                  <a:lnTo>
                    <a:pt x="791" y="180"/>
                  </a:lnTo>
                  <a:lnTo>
                    <a:pt x="791" y="144"/>
                  </a:lnTo>
                  <a:lnTo>
                    <a:pt x="791" y="119"/>
                  </a:lnTo>
                  <a:lnTo>
                    <a:pt x="791" y="84"/>
                  </a:lnTo>
                  <a:lnTo>
                    <a:pt x="791" y="59"/>
                  </a:lnTo>
                  <a:lnTo>
                    <a:pt x="791" y="48"/>
                  </a:lnTo>
                  <a:lnTo>
                    <a:pt x="791" y="36"/>
                  </a:lnTo>
                  <a:lnTo>
                    <a:pt x="791" y="11"/>
                  </a:lnTo>
                  <a:lnTo>
                    <a:pt x="791" y="0"/>
                  </a:lnTo>
                  <a:lnTo>
                    <a:pt x="660" y="0"/>
                  </a:lnTo>
                  <a:lnTo>
                    <a:pt x="599" y="0"/>
                  </a:lnTo>
                  <a:lnTo>
                    <a:pt x="324" y="0"/>
                  </a:lnTo>
                  <a:lnTo>
                    <a:pt x="240" y="0"/>
                  </a:lnTo>
                  <a:lnTo>
                    <a:pt x="215" y="0"/>
                  </a:lnTo>
                  <a:lnTo>
                    <a:pt x="144" y="0"/>
                  </a:lnTo>
                  <a:lnTo>
                    <a:pt x="0" y="0"/>
                  </a:lnTo>
                  <a:lnTo>
                    <a:pt x="0" y="107"/>
                  </a:lnTo>
                  <a:close/>
                </a:path>
              </a:pathLst>
            </a:custGeom>
            <a:solidFill>
              <a:schemeClr val="accent1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5" name="Freeform 240"/>
            <p:cNvSpPr>
              <a:spLocks/>
            </p:cNvSpPr>
            <p:nvPr/>
          </p:nvSpPr>
          <p:spPr bwMode="auto">
            <a:xfrm>
              <a:off x="4447" y="1056"/>
              <a:ext cx="444" cy="249"/>
            </a:xfrm>
            <a:custGeom>
              <a:avLst/>
              <a:gdLst>
                <a:gd name="T0" fmla="*/ 0 w 925"/>
                <a:gd name="T1" fmla="*/ 77 h 503"/>
                <a:gd name="T2" fmla="*/ 0 w 925"/>
                <a:gd name="T3" fmla="*/ 100 h 503"/>
                <a:gd name="T4" fmla="*/ 18 w 925"/>
                <a:gd name="T5" fmla="*/ 100 h 503"/>
                <a:gd name="T6" fmla="*/ 23 w 925"/>
                <a:gd name="T7" fmla="*/ 100 h 503"/>
                <a:gd name="T8" fmla="*/ 29 w 925"/>
                <a:gd name="T9" fmla="*/ 100 h 503"/>
                <a:gd name="T10" fmla="*/ 46 w 925"/>
                <a:gd name="T11" fmla="*/ 100 h 503"/>
                <a:gd name="T12" fmla="*/ 52 w 925"/>
                <a:gd name="T13" fmla="*/ 100 h 503"/>
                <a:gd name="T14" fmla="*/ 52 w 925"/>
                <a:gd name="T15" fmla="*/ 119 h 503"/>
                <a:gd name="T16" fmla="*/ 52 w 925"/>
                <a:gd name="T17" fmla="*/ 208 h 503"/>
                <a:gd name="T18" fmla="*/ 52 w 925"/>
                <a:gd name="T19" fmla="*/ 243 h 503"/>
                <a:gd name="T20" fmla="*/ 52 w 925"/>
                <a:gd name="T21" fmla="*/ 249 h 503"/>
                <a:gd name="T22" fmla="*/ 57 w 925"/>
                <a:gd name="T23" fmla="*/ 249 h 503"/>
                <a:gd name="T24" fmla="*/ 64 w 925"/>
                <a:gd name="T25" fmla="*/ 249 h 503"/>
                <a:gd name="T26" fmla="*/ 69 w 925"/>
                <a:gd name="T27" fmla="*/ 249 h 503"/>
                <a:gd name="T28" fmla="*/ 75 w 925"/>
                <a:gd name="T29" fmla="*/ 249 h 503"/>
                <a:gd name="T30" fmla="*/ 80 w 925"/>
                <a:gd name="T31" fmla="*/ 249 h 503"/>
                <a:gd name="T32" fmla="*/ 87 w 925"/>
                <a:gd name="T33" fmla="*/ 249 h 503"/>
                <a:gd name="T34" fmla="*/ 92 w 925"/>
                <a:gd name="T35" fmla="*/ 249 h 503"/>
                <a:gd name="T36" fmla="*/ 103 w 925"/>
                <a:gd name="T37" fmla="*/ 249 h 503"/>
                <a:gd name="T38" fmla="*/ 110 w 925"/>
                <a:gd name="T39" fmla="*/ 249 h 503"/>
                <a:gd name="T40" fmla="*/ 115 w 925"/>
                <a:gd name="T41" fmla="*/ 249 h 503"/>
                <a:gd name="T42" fmla="*/ 133 w 925"/>
                <a:gd name="T43" fmla="*/ 249 h 503"/>
                <a:gd name="T44" fmla="*/ 162 w 925"/>
                <a:gd name="T45" fmla="*/ 249 h 503"/>
                <a:gd name="T46" fmla="*/ 168 w 925"/>
                <a:gd name="T47" fmla="*/ 249 h 503"/>
                <a:gd name="T48" fmla="*/ 185 w 925"/>
                <a:gd name="T49" fmla="*/ 249 h 503"/>
                <a:gd name="T50" fmla="*/ 203 w 925"/>
                <a:gd name="T51" fmla="*/ 249 h 503"/>
                <a:gd name="T52" fmla="*/ 214 w 925"/>
                <a:gd name="T53" fmla="*/ 249 h 503"/>
                <a:gd name="T54" fmla="*/ 219 w 925"/>
                <a:gd name="T55" fmla="*/ 249 h 503"/>
                <a:gd name="T56" fmla="*/ 272 w 925"/>
                <a:gd name="T57" fmla="*/ 249 h 503"/>
                <a:gd name="T58" fmla="*/ 306 w 925"/>
                <a:gd name="T59" fmla="*/ 249 h 503"/>
                <a:gd name="T60" fmla="*/ 312 w 925"/>
                <a:gd name="T61" fmla="*/ 249 h 503"/>
                <a:gd name="T62" fmla="*/ 404 w 925"/>
                <a:gd name="T63" fmla="*/ 249 h 503"/>
                <a:gd name="T64" fmla="*/ 444 w 925"/>
                <a:gd name="T65" fmla="*/ 249 h 503"/>
                <a:gd name="T66" fmla="*/ 444 w 925"/>
                <a:gd name="T67" fmla="*/ 196 h 503"/>
                <a:gd name="T68" fmla="*/ 439 w 925"/>
                <a:gd name="T69" fmla="*/ 196 h 503"/>
                <a:gd name="T70" fmla="*/ 433 w 925"/>
                <a:gd name="T71" fmla="*/ 196 h 503"/>
                <a:gd name="T72" fmla="*/ 421 w 925"/>
                <a:gd name="T73" fmla="*/ 196 h 503"/>
                <a:gd name="T74" fmla="*/ 421 w 925"/>
                <a:gd name="T75" fmla="*/ 53 h 503"/>
                <a:gd name="T76" fmla="*/ 416 w 925"/>
                <a:gd name="T77" fmla="*/ 53 h 503"/>
                <a:gd name="T78" fmla="*/ 416 w 925"/>
                <a:gd name="T79" fmla="*/ 0 h 503"/>
                <a:gd name="T80" fmla="*/ 393 w 925"/>
                <a:gd name="T81" fmla="*/ 0 h 503"/>
                <a:gd name="T82" fmla="*/ 387 w 925"/>
                <a:gd name="T83" fmla="*/ 0 h 503"/>
                <a:gd name="T84" fmla="*/ 341 w 925"/>
                <a:gd name="T85" fmla="*/ 0 h 503"/>
                <a:gd name="T86" fmla="*/ 300 w 925"/>
                <a:gd name="T87" fmla="*/ 0 h 503"/>
                <a:gd name="T88" fmla="*/ 288 w 925"/>
                <a:gd name="T89" fmla="*/ 0 h 503"/>
                <a:gd name="T90" fmla="*/ 283 w 925"/>
                <a:gd name="T91" fmla="*/ 0 h 503"/>
                <a:gd name="T92" fmla="*/ 277 w 925"/>
                <a:gd name="T93" fmla="*/ 0 h 503"/>
                <a:gd name="T94" fmla="*/ 272 w 925"/>
                <a:gd name="T95" fmla="*/ 0 h 503"/>
                <a:gd name="T96" fmla="*/ 208 w 925"/>
                <a:gd name="T97" fmla="*/ 0 h 503"/>
                <a:gd name="T98" fmla="*/ 203 w 925"/>
                <a:gd name="T99" fmla="*/ 0 h 503"/>
                <a:gd name="T100" fmla="*/ 191 w 925"/>
                <a:gd name="T101" fmla="*/ 0 h 503"/>
                <a:gd name="T102" fmla="*/ 173 w 925"/>
                <a:gd name="T103" fmla="*/ 0 h 503"/>
                <a:gd name="T104" fmla="*/ 75 w 925"/>
                <a:gd name="T105" fmla="*/ 0 h 503"/>
                <a:gd name="T106" fmla="*/ 69 w 925"/>
                <a:gd name="T107" fmla="*/ 0 h 503"/>
                <a:gd name="T108" fmla="*/ 18 w 925"/>
                <a:gd name="T109" fmla="*/ 0 h 503"/>
                <a:gd name="T110" fmla="*/ 18 w 925"/>
                <a:gd name="T111" fmla="*/ 11 h 503"/>
                <a:gd name="T112" fmla="*/ 18 w 925"/>
                <a:gd name="T113" fmla="*/ 18 h 503"/>
                <a:gd name="T114" fmla="*/ 18 w 925"/>
                <a:gd name="T115" fmla="*/ 48 h 503"/>
                <a:gd name="T116" fmla="*/ 11 w 925"/>
                <a:gd name="T117" fmla="*/ 53 h 503"/>
                <a:gd name="T118" fmla="*/ 0 w 925"/>
                <a:gd name="T119" fmla="*/ 53 h 503"/>
                <a:gd name="T120" fmla="*/ 0 w 925"/>
                <a:gd name="T121" fmla="*/ 59 h 503"/>
                <a:gd name="T122" fmla="*/ 0 w 925"/>
                <a:gd name="T123" fmla="*/ 71 h 503"/>
                <a:gd name="T124" fmla="*/ 0 w 925"/>
                <a:gd name="T125" fmla="*/ 77 h 50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925"/>
                <a:gd name="T190" fmla="*/ 0 h 503"/>
                <a:gd name="T191" fmla="*/ 925 w 925"/>
                <a:gd name="T192" fmla="*/ 503 h 50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925" h="503">
                  <a:moveTo>
                    <a:pt x="0" y="155"/>
                  </a:moveTo>
                  <a:lnTo>
                    <a:pt x="0" y="203"/>
                  </a:lnTo>
                  <a:lnTo>
                    <a:pt x="37" y="203"/>
                  </a:lnTo>
                  <a:lnTo>
                    <a:pt x="48" y="203"/>
                  </a:lnTo>
                  <a:lnTo>
                    <a:pt x="60" y="203"/>
                  </a:lnTo>
                  <a:lnTo>
                    <a:pt x="96" y="203"/>
                  </a:lnTo>
                  <a:lnTo>
                    <a:pt x="108" y="203"/>
                  </a:lnTo>
                  <a:lnTo>
                    <a:pt x="108" y="240"/>
                  </a:lnTo>
                  <a:lnTo>
                    <a:pt x="108" y="420"/>
                  </a:lnTo>
                  <a:lnTo>
                    <a:pt x="108" y="491"/>
                  </a:lnTo>
                  <a:lnTo>
                    <a:pt x="108" y="503"/>
                  </a:lnTo>
                  <a:lnTo>
                    <a:pt x="119" y="503"/>
                  </a:lnTo>
                  <a:lnTo>
                    <a:pt x="133" y="503"/>
                  </a:lnTo>
                  <a:lnTo>
                    <a:pt x="144" y="503"/>
                  </a:lnTo>
                  <a:lnTo>
                    <a:pt x="156" y="503"/>
                  </a:lnTo>
                  <a:lnTo>
                    <a:pt x="167" y="503"/>
                  </a:lnTo>
                  <a:lnTo>
                    <a:pt x="181" y="503"/>
                  </a:lnTo>
                  <a:lnTo>
                    <a:pt x="192" y="503"/>
                  </a:lnTo>
                  <a:lnTo>
                    <a:pt x="215" y="503"/>
                  </a:lnTo>
                  <a:lnTo>
                    <a:pt x="229" y="503"/>
                  </a:lnTo>
                  <a:lnTo>
                    <a:pt x="240" y="503"/>
                  </a:lnTo>
                  <a:lnTo>
                    <a:pt x="277" y="503"/>
                  </a:lnTo>
                  <a:lnTo>
                    <a:pt x="338" y="503"/>
                  </a:lnTo>
                  <a:lnTo>
                    <a:pt x="349" y="503"/>
                  </a:lnTo>
                  <a:lnTo>
                    <a:pt x="386" y="503"/>
                  </a:lnTo>
                  <a:lnTo>
                    <a:pt x="422" y="503"/>
                  </a:lnTo>
                  <a:lnTo>
                    <a:pt x="445" y="503"/>
                  </a:lnTo>
                  <a:lnTo>
                    <a:pt x="457" y="503"/>
                  </a:lnTo>
                  <a:lnTo>
                    <a:pt x="566" y="503"/>
                  </a:lnTo>
                  <a:lnTo>
                    <a:pt x="637" y="503"/>
                  </a:lnTo>
                  <a:lnTo>
                    <a:pt x="649" y="503"/>
                  </a:lnTo>
                  <a:lnTo>
                    <a:pt x="841" y="503"/>
                  </a:lnTo>
                  <a:lnTo>
                    <a:pt x="925" y="503"/>
                  </a:lnTo>
                  <a:lnTo>
                    <a:pt x="925" y="395"/>
                  </a:lnTo>
                  <a:lnTo>
                    <a:pt x="914" y="395"/>
                  </a:lnTo>
                  <a:lnTo>
                    <a:pt x="902" y="395"/>
                  </a:lnTo>
                  <a:lnTo>
                    <a:pt x="877" y="395"/>
                  </a:lnTo>
                  <a:lnTo>
                    <a:pt x="877" y="107"/>
                  </a:lnTo>
                  <a:lnTo>
                    <a:pt x="866" y="107"/>
                  </a:lnTo>
                  <a:lnTo>
                    <a:pt x="866" y="0"/>
                  </a:lnTo>
                  <a:lnTo>
                    <a:pt x="818" y="0"/>
                  </a:lnTo>
                  <a:lnTo>
                    <a:pt x="806" y="0"/>
                  </a:lnTo>
                  <a:lnTo>
                    <a:pt x="710" y="0"/>
                  </a:lnTo>
                  <a:lnTo>
                    <a:pt x="626" y="0"/>
                  </a:lnTo>
                  <a:lnTo>
                    <a:pt x="601" y="0"/>
                  </a:lnTo>
                  <a:lnTo>
                    <a:pt x="589" y="0"/>
                  </a:lnTo>
                  <a:lnTo>
                    <a:pt x="578" y="0"/>
                  </a:lnTo>
                  <a:lnTo>
                    <a:pt x="566" y="0"/>
                  </a:lnTo>
                  <a:lnTo>
                    <a:pt x="434" y="0"/>
                  </a:lnTo>
                  <a:lnTo>
                    <a:pt x="422" y="0"/>
                  </a:lnTo>
                  <a:lnTo>
                    <a:pt x="397" y="0"/>
                  </a:lnTo>
                  <a:lnTo>
                    <a:pt x="361" y="0"/>
                  </a:lnTo>
                  <a:lnTo>
                    <a:pt x="156" y="0"/>
                  </a:lnTo>
                  <a:lnTo>
                    <a:pt x="144" y="0"/>
                  </a:lnTo>
                  <a:lnTo>
                    <a:pt x="37" y="0"/>
                  </a:lnTo>
                  <a:lnTo>
                    <a:pt x="37" y="23"/>
                  </a:lnTo>
                  <a:lnTo>
                    <a:pt x="37" y="36"/>
                  </a:lnTo>
                  <a:lnTo>
                    <a:pt x="37" y="96"/>
                  </a:lnTo>
                  <a:lnTo>
                    <a:pt x="23" y="107"/>
                  </a:lnTo>
                  <a:lnTo>
                    <a:pt x="0" y="107"/>
                  </a:lnTo>
                  <a:lnTo>
                    <a:pt x="0" y="119"/>
                  </a:lnTo>
                  <a:lnTo>
                    <a:pt x="0" y="144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6" name="Freeform 241"/>
            <p:cNvSpPr>
              <a:spLocks/>
            </p:cNvSpPr>
            <p:nvPr/>
          </p:nvSpPr>
          <p:spPr bwMode="auto">
            <a:xfrm>
              <a:off x="4447" y="1056"/>
              <a:ext cx="444" cy="249"/>
            </a:xfrm>
            <a:custGeom>
              <a:avLst/>
              <a:gdLst>
                <a:gd name="T0" fmla="*/ 0 w 925"/>
                <a:gd name="T1" fmla="*/ 77 h 503"/>
                <a:gd name="T2" fmla="*/ 0 w 925"/>
                <a:gd name="T3" fmla="*/ 100 h 503"/>
                <a:gd name="T4" fmla="*/ 18 w 925"/>
                <a:gd name="T5" fmla="*/ 100 h 503"/>
                <a:gd name="T6" fmla="*/ 23 w 925"/>
                <a:gd name="T7" fmla="*/ 100 h 503"/>
                <a:gd name="T8" fmla="*/ 29 w 925"/>
                <a:gd name="T9" fmla="*/ 100 h 503"/>
                <a:gd name="T10" fmla="*/ 46 w 925"/>
                <a:gd name="T11" fmla="*/ 100 h 503"/>
                <a:gd name="T12" fmla="*/ 52 w 925"/>
                <a:gd name="T13" fmla="*/ 100 h 503"/>
                <a:gd name="T14" fmla="*/ 52 w 925"/>
                <a:gd name="T15" fmla="*/ 119 h 503"/>
                <a:gd name="T16" fmla="*/ 52 w 925"/>
                <a:gd name="T17" fmla="*/ 208 h 503"/>
                <a:gd name="T18" fmla="*/ 52 w 925"/>
                <a:gd name="T19" fmla="*/ 243 h 503"/>
                <a:gd name="T20" fmla="*/ 52 w 925"/>
                <a:gd name="T21" fmla="*/ 249 h 503"/>
                <a:gd name="T22" fmla="*/ 57 w 925"/>
                <a:gd name="T23" fmla="*/ 249 h 503"/>
                <a:gd name="T24" fmla="*/ 64 w 925"/>
                <a:gd name="T25" fmla="*/ 249 h 503"/>
                <a:gd name="T26" fmla="*/ 69 w 925"/>
                <a:gd name="T27" fmla="*/ 249 h 503"/>
                <a:gd name="T28" fmla="*/ 75 w 925"/>
                <a:gd name="T29" fmla="*/ 249 h 503"/>
                <a:gd name="T30" fmla="*/ 80 w 925"/>
                <a:gd name="T31" fmla="*/ 249 h 503"/>
                <a:gd name="T32" fmla="*/ 87 w 925"/>
                <a:gd name="T33" fmla="*/ 249 h 503"/>
                <a:gd name="T34" fmla="*/ 92 w 925"/>
                <a:gd name="T35" fmla="*/ 249 h 503"/>
                <a:gd name="T36" fmla="*/ 103 w 925"/>
                <a:gd name="T37" fmla="*/ 249 h 503"/>
                <a:gd name="T38" fmla="*/ 110 w 925"/>
                <a:gd name="T39" fmla="*/ 249 h 503"/>
                <a:gd name="T40" fmla="*/ 115 w 925"/>
                <a:gd name="T41" fmla="*/ 249 h 503"/>
                <a:gd name="T42" fmla="*/ 133 w 925"/>
                <a:gd name="T43" fmla="*/ 249 h 503"/>
                <a:gd name="T44" fmla="*/ 162 w 925"/>
                <a:gd name="T45" fmla="*/ 249 h 503"/>
                <a:gd name="T46" fmla="*/ 168 w 925"/>
                <a:gd name="T47" fmla="*/ 249 h 503"/>
                <a:gd name="T48" fmla="*/ 185 w 925"/>
                <a:gd name="T49" fmla="*/ 249 h 503"/>
                <a:gd name="T50" fmla="*/ 203 w 925"/>
                <a:gd name="T51" fmla="*/ 249 h 503"/>
                <a:gd name="T52" fmla="*/ 214 w 925"/>
                <a:gd name="T53" fmla="*/ 249 h 503"/>
                <a:gd name="T54" fmla="*/ 219 w 925"/>
                <a:gd name="T55" fmla="*/ 249 h 503"/>
                <a:gd name="T56" fmla="*/ 272 w 925"/>
                <a:gd name="T57" fmla="*/ 249 h 503"/>
                <a:gd name="T58" fmla="*/ 306 w 925"/>
                <a:gd name="T59" fmla="*/ 249 h 503"/>
                <a:gd name="T60" fmla="*/ 312 w 925"/>
                <a:gd name="T61" fmla="*/ 249 h 503"/>
                <a:gd name="T62" fmla="*/ 404 w 925"/>
                <a:gd name="T63" fmla="*/ 249 h 503"/>
                <a:gd name="T64" fmla="*/ 444 w 925"/>
                <a:gd name="T65" fmla="*/ 249 h 503"/>
                <a:gd name="T66" fmla="*/ 444 w 925"/>
                <a:gd name="T67" fmla="*/ 196 h 503"/>
                <a:gd name="T68" fmla="*/ 439 w 925"/>
                <a:gd name="T69" fmla="*/ 196 h 503"/>
                <a:gd name="T70" fmla="*/ 433 w 925"/>
                <a:gd name="T71" fmla="*/ 196 h 503"/>
                <a:gd name="T72" fmla="*/ 421 w 925"/>
                <a:gd name="T73" fmla="*/ 196 h 503"/>
                <a:gd name="T74" fmla="*/ 421 w 925"/>
                <a:gd name="T75" fmla="*/ 53 h 503"/>
                <a:gd name="T76" fmla="*/ 416 w 925"/>
                <a:gd name="T77" fmla="*/ 53 h 503"/>
                <a:gd name="T78" fmla="*/ 416 w 925"/>
                <a:gd name="T79" fmla="*/ 0 h 503"/>
                <a:gd name="T80" fmla="*/ 393 w 925"/>
                <a:gd name="T81" fmla="*/ 0 h 503"/>
                <a:gd name="T82" fmla="*/ 387 w 925"/>
                <a:gd name="T83" fmla="*/ 0 h 503"/>
                <a:gd name="T84" fmla="*/ 341 w 925"/>
                <a:gd name="T85" fmla="*/ 0 h 503"/>
                <a:gd name="T86" fmla="*/ 300 w 925"/>
                <a:gd name="T87" fmla="*/ 0 h 503"/>
                <a:gd name="T88" fmla="*/ 288 w 925"/>
                <a:gd name="T89" fmla="*/ 0 h 503"/>
                <a:gd name="T90" fmla="*/ 283 w 925"/>
                <a:gd name="T91" fmla="*/ 0 h 503"/>
                <a:gd name="T92" fmla="*/ 277 w 925"/>
                <a:gd name="T93" fmla="*/ 0 h 503"/>
                <a:gd name="T94" fmla="*/ 272 w 925"/>
                <a:gd name="T95" fmla="*/ 0 h 503"/>
                <a:gd name="T96" fmla="*/ 208 w 925"/>
                <a:gd name="T97" fmla="*/ 0 h 503"/>
                <a:gd name="T98" fmla="*/ 203 w 925"/>
                <a:gd name="T99" fmla="*/ 0 h 503"/>
                <a:gd name="T100" fmla="*/ 191 w 925"/>
                <a:gd name="T101" fmla="*/ 0 h 503"/>
                <a:gd name="T102" fmla="*/ 173 w 925"/>
                <a:gd name="T103" fmla="*/ 0 h 503"/>
                <a:gd name="T104" fmla="*/ 75 w 925"/>
                <a:gd name="T105" fmla="*/ 0 h 503"/>
                <a:gd name="T106" fmla="*/ 69 w 925"/>
                <a:gd name="T107" fmla="*/ 0 h 503"/>
                <a:gd name="T108" fmla="*/ 18 w 925"/>
                <a:gd name="T109" fmla="*/ 0 h 503"/>
                <a:gd name="T110" fmla="*/ 18 w 925"/>
                <a:gd name="T111" fmla="*/ 11 h 503"/>
                <a:gd name="T112" fmla="*/ 18 w 925"/>
                <a:gd name="T113" fmla="*/ 18 h 503"/>
                <a:gd name="T114" fmla="*/ 18 w 925"/>
                <a:gd name="T115" fmla="*/ 48 h 503"/>
                <a:gd name="T116" fmla="*/ 11 w 925"/>
                <a:gd name="T117" fmla="*/ 53 h 503"/>
                <a:gd name="T118" fmla="*/ 0 w 925"/>
                <a:gd name="T119" fmla="*/ 53 h 503"/>
                <a:gd name="T120" fmla="*/ 0 w 925"/>
                <a:gd name="T121" fmla="*/ 59 h 503"/>
                <a:gd name="T122" fmla="*/ 0 w 925"/>
                <a:gd name="T123" fmla="*/ 71 h 503"/>
                <a:gd name="T124" fmla="*/ 0 w 925"/>
                <a:gd name="T125" fmla="*/ 77 h 50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925"/>
                <a:gd name="T190" fmla="*/ 0 h 503"/>
                <a:gd name="T191" fmla="*/ 925 w 925"/>
                <a:gd name="T192" fmla="*/ 503 h 50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925" h="503">
                  <a:moveTo>
                    <a:pt x="0" y="155"/>
                  </a:moveTo>
                  <a:lnTo>
                    <a:pt x="0" y="203"/>
                  </a:lnTo>
                  <a:lnTo>
                    <a:pt x="37" y="203"/>
                  </a:lnTo>
                  <a:lnTo>
                    <a:pt x="48" y="203"/>
                  </a:lnTo>
                  <a:lnTo>
                    <a:pt x="60" y="203"/>
                  </a:lnTo>
                  <a:lnTo>
                    <a:pt x="96" y="203"/>
                  </a:lnTo>
                  <a:lnTo>
                    <a:pt x="108" y="203"/>
                  </a:lnTo>
                  <a:lnTo>
                    <a:pt x="108" y="240"/>
                  </a:lnTo>
                  <a:lnTo>
                    <a:pt x="108" y="420"/>
                  </a:lnTo>
                  <a:lnTo>
                    <a:pt x="108" y="491"/>
                  </a:lnTo>
                  <a:lnTo>
                    <a:pt x="108" y="503"/>
                  </a:lnTo>
                  <a:lnTo>
                    <a:pt x="119" y="503"/>
                  </a:lnTo>
                  <a:lnTo>
                    <a:pt x="133" y="503"/>
                  </a:lnTo>
                  <a:lnTo>
                    <a:pt x="144" y="503"/>
                  </a:lnTo>
                  <a:lnTo>
                    <a:pt x="156" y="503"/>
                  </a:lnTo>
                  <a:lnTo>
                    <a:pt x="167" y="503"/>
                  </a:lnTo>
                  <a:lnTo>
                    <a:pt x="181" y="503"/>
                  </a:lnTo>
                  <a:lnTo>
                    <a:pt x="192" y="503"/>
                  </a:lnTo>
                  <a:lnTo>
                    <a:pt x="215" y="503"/>
                  </a:lnTo>
                  <a:lnTo>
                    <a:pt x="229" y="503"/>
                  </a:lnTo>
                  <a:lnTo>
                    <a:pt x="240" y="503"/>
                  </a:lnTo>
                  <a:lnTo>
                    <a:pt x="277" y="503"/>
                  </a:lnTo>
                  <a:lnTo>
                    <a:pt x="338" y="503"/>
                  </a:lnTo>
                  <a:lnTo>
                    <a:pt x="349" y="503"/>
                  </a:lnTo>
                  <a:lnTo>
                    <a:pt x="386" y="503"/>
                  </a:lnTo>
                  <a:lnTo>
                    <a:pt x="422" y="503"/>
                  </a:lnTo>
                  <a:lnTo>
                    <a:pt x="445" y="503"/>
                  </a:lnTo>
                  <a:lnTo>
                    <a:pt x="457" y="503"/>
                  </a:lnTo>
                  <a:lnTo>
                    <a:pt x="566" y="503"/>
                  </a:lnTo>
                  <a:lnTo>
                    <a:pt x="637" y="503"/>
                  </a:lnTo>
                  <a:lnTo>
                    <a:pt x="649" y="503"/>
                  </a:lnTo>
                  <a:lnTo>
                    <a:pt x="841" y="503"/>
                  </a:lnTo>
                  <a:lnTo>
                    <a:pt x="925" y="503"/>
                  </a:lnTo>
                  <a:lnTo>
                    <a:pt x="925" y="395"/>
                  </a:lnTo>
                  <a:lnTo>
                    <a:pt x="914" y="395"/>
                  </a:lnTo>
                  <a:lnTo>
                    <a:pt x="902" y="395"/>
                  </a:lnTo>
                  <a:lnTo>
                    <a:pt x="877" y="395"/>
                  </a:lnTo>
                  <a:lnTo>
                    <a:pt x="877" y="107"/>
                  </a:lnTo>
                  <a:lnTo>
                    <a:pt x="866" y="107"/>
                  </a:lnTo>
                  <a:lnTo>
                    <a:pt x="866" y="0"/>
                  </a:lnTo>
                  <a:lnTo>
                    <a:pt x="818" y="0"/>
                  </a:lnTo>
                  <a:lnTo>
                    <a:pt x="806" y="0"/>
                  </a:lnTo>
                  <a:lnTo>
                    <a:pt x="710" y="0"/>
                  </a:lnTo>
                  <a:lnTo>
                    <a:pt x="626" y="0"/>
                  </a:lnTo>
                  <a:lnTo>
                    <a:pt x="601" y="0"/>
                  </a:lnTo>
                  <a:lnTo>
                    <a:pt x="589" y="0"/>
                  </a:lnTo>
                  <a:lnTo>
                    <a:pt x="578" y="0"/>
                  </a:lnTo>
                  <a:lnTo>
                    <a:pt x="566" y="0"/>
                  </a:lnTo>
                  <a:lnTo>
                    <a:pt x="434" y="0"/>
                  </a:lnTo>
                  <a:lnTo>
                    <a:pt x="422" y="0"/>
                  </a:lnTo>
                  <a:lnTo>
                    <a:pt x="397" y="0"/>
                  </a:lnTo>
                  <a:lnTo>
                    <a:pt x="361" y="0"/>
                  </a:lnTo>
                  <a:lnTo>
                    <a:pt x="156" y="0"/>
                  </a:lnTo>
                  <a:lnTo>
                    <a:pt x="144" y="0"/>
                  </a:lnTo>
                  <a:lnTo>
                    <a:pt x="37" y="0"/>
                  </a:lnTo>
                  <a:lnTo>
                    <a:pt x="37" y="23"/>
                  </a:lnTo>
                  <a:lnTo>
                    <a:pt x="37" y="36"/>
                  </a:lnTo>
                  <a:lnTo>
                    <a:pt x="37" y="96"/>
                  </a:lnTo>
                  <a:lnTo>
                    <a:pt x="23" y="107"/>
                  </a:lnTo>
                  <a:lnTo>
                    <a:pt x="0" y="107"/>
                  </a:lnTo>
                  <a:lnTo>
                    <a:pt x="0" y="119"/>
                  </a:lnTo>
                  <a:lnTo>
                    <a:pt x="0" y="144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chemeClr val="accent1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7" name="Freeform 242"/>
            <p:cNvSpPr>
              <a:spLocks/>
            </p:cNvSpPr>
            <p:nvPr/>
          </p:nvSpPr>
          <p:spPr bwMode="auto">
            <a:xfrm>
              <a:off x="4730" y="1739"/>
              <a:ext cx="414" cy="529"/>
            </a:xfrm>
            <a:custGeom>
              <a:avLst/>
              <a:gdLst>
                <a:gd name="T0" fmla="*/ 0 w 864"/>
                <a:gd name="T1" fmla="*/ 302 h 1067"/>
                <a:gd name="T2" fmla="*/ 0 w 864"/>
                <a:gd name="T3" fmla="*/ 249 h 1067"/>
                <a:gd name="T4" fmla="*/ 0 w 864"/>
                <a:gd name="T5" fmla="*/ 148 h 1067"/>
                <a:gd name="T6" fmla="*/ 18 w 864"/>
                <a:gd name="T7" fmla="*/ 113 h 1067"/>
                <a:gd name="T8" fmla="*/ 18 w 864"/>
                <a:gd name="T9" fmla="*/ 89 h 1067"/>
                <a:gd name="T10" fmla="*/ 64 w 864"/>
                <a:gd name="T11" fmla="*/ 0 h 1067"/>
                <a:gd name="T12" fmla="*/ 64 w 864"/>
                <a:gd name="T13" fmla="*/ 53 h 1067"/>
                <a:gd name="T14" fmla="*/ 133 w 864"/>
                <a:gd name="T15" fmla="*/ 53 h 1067"/>
                <a:gd name="T16" fmla="*/ 161 w 864"/>
                <a:gd name="T17" fmla="*/ 59 h 1067"/>
                <a:gd name="T18" fmla="*/ 161 w 864"/>
                <a:gd name="T19" fmla="*/ 83 h 1067"/>
                <a:gd name="T20" fmla="*/ 179 w 864"/>
                <a:gd name="T21" fmla="*/ 101 h 1067"/>
                <a:gd name="T22" fmla="*/ 207 w 864"/>
                <a:gd name="T23" fmla="*/ 101 h 1067"/>
                <a:gd name="T24" fmla="*/ 265 w 864"/>
                <a:gd name="T25" fmla="*/ 101 h 1067"/>
                <a:gd name="T26" fmla="*/ 305 w 864"/>
                <a:gd name="T27" fmla="*/ 119 h 1067"/>
                <a:gd name="T28" fmla="*/ 322 w 864"/>
                <a:gd name="T29" fmla="*/ 148 h 1067"/>
                <a:gd name="T30" fmla="*/ 334 w 864"/>
                <a:gd name="T31" fmla="*/ 167 h 1067"/>
                <a:gd name="T32" fmla="*/ 334 w 864"/>
                <a:gd name="T33" fmla="*/ 249 h 1067"/>
                <a:gd name="T34" fmla="*/ 363 w 864"/>
                <a:gd name="T35" fmla="*/ 262 h 1067"/>
                <a:gd name="T36" fmla="*/ 368 w 864"/>
                <a:gd name="T37" fmla="*/ 267 h 1067"/>
                <a:gd name="T38" fmla="*/ 368 w 864"/>
                <a:gd name="T39" fmla="*/ 279 h 1067"/>
                <a:gd name="T40" fmla="*/ 380 w 864"/>
                <a:gd name="T41" fmla="*/ 279 h 1067"/>
                <a:gd name="T42" fmla="*/ 386 w 864"/>
                <a:gd name="T43" fmla="*/ 286 h 1067"/>
                <a:gd name="T44" fmla="*/ 386 w 864"/>
                <a:gd name="T45" fmla="*/ 302 h 1067"/>
                <a:gd name="T46" fmla="*/ 391 w 864"/>
                <a:gd name="T47" fmla="*/ 309 h 1067"/>
                <a:gd name="T48" fmla="*/ 397 w 864"/>
                <a:gd name="T49" fmla="*/ 326 h 1067"/>
                <a:gd name="T50" fmla="*/ 403 w 864"/>
                <a:gd name="T51" fmla="*/ 339 h 1067"/>
                <a:gd name="T52" fmla="*/ 409 w 864"/>
                <a:gd name="T53" fmla="*/ 374 h 1067"/>
                <a:gd name="T54" fmla="*/ 414 w 864"/>
                <a:gd name="T55" fmla="*/ 428 h 1067"/>
                <a:gd name="T56" fmla="*/ 403 w 864"/>
                <a:gd name="T57" fmla="*/ 445 h 1067"/>
                <a:gd name="T58" fmla="*/ 397 w 864"/>
                <a:gd name="T59" fmla="*/ 458 h 1067"/>
                <a:gd name="T60" fmla="*/ 391 w 864"/>
                <a:gd name="T61" fmla="*/ 464 h 1067"/>
                <a:gd name="T62" fmla="*/ 391 w 864"/>
                <a:gd name="T63" fmla="*/ 481 h 1067"/>
                <a:gd name="T64" fmla="*/ 380 w 864"/>
                <a:gd name="T65" fmla="*/ 481 h 1067"/>
                <a:gd name="T66" fmla="*/ 380 w 864"/>
                <a:gd name="T67" fmla="*/ 493 h 1067"/>
                <a:gd name="T68" fmla="*/ 374 w 864"/>
                <a:gd name="T69" fmla="*/ 505 h 1067"/>
                <a:gd name="T70" fmla="*/ 363 w 864"/>
                <a:gd name="T71" fmla="*/ 511 h 1067"/>
                <a:gd name="T72" fmla="*/ 357 w 864"/>
                <a:gd name="T73" fmla="*/ 517 h 1067"/>
                <a:gd name="T74" fmla="*/ 351 w 864"/>
                <a:gd name="T75" fmla="*/ 524 h 1067"/>
                <a:gd name="T76" fmla="*/ 340 w 864"/>
                <a:gd name="T77" fmla="*/ 524 h 1067"/>
                <a:gd name="T78" fmla="*/ 299 w 864"/>
                <a:gd name="T79" fmla="*/ 529 h 1067"/>
                <a:gd name="T80" fmla="*/ 202 w 864"/>
                <a:gd name="T81" fmla="*/ 529 h 1067"/>
                <a:gd name="T82" fmla="*/ 144 w 864"/>
                <a:gd name="T83" fmla="*/ 529 h 1067"/>
                <a:gd name="T84" fmla="*/ 144 w 864"/>
                <a:gd name="T85" fmla="*/ 511 h 1067"/>
                <a:gd name="T86" fmla="*/ 133 w 864"/>
                <a:gd name="T87" fmla="*/ 511 h 1067"/>
                <a:gd name="T88" fmla="*/ 127 w 864"/>
                <a:gd name="T89" fmla="*/ 505 h 1067"/>
                <a:gd name="T90" fmla="*/ 81 w 864"/>
                <a:gd name="T91" fmla="*/ 493 h 1067"/>
                <a:gd name="T92" fmla="*/ 81 w 864"/>
                <a:gd name="T93" fmla="*/ 464 h 1067"/>
                <a:gd name="T94" fmla="*/ 29 w 864"/>
                <a:gd name="T95" fmla="*/ 458 h 1067"/>
                <a:gd name="T96" fmla="*/ 29 w 864"/>
                <a:gd name="T97" fmla="*/ 345 h 1067"/>
                <a:gd name="T98" fmla="*/ 0 w 864"/>
                <a:gd name="T99" fmla="*/ 315 h 106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64"/>
                <a:gd name="T151" fmla="*/ 0 h 1067"/>
                <a:gd name="T152" fmla="*/ 864 w 864"/>
                <a:gd name="T153" fmla="*/ 1067 h 106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64" h="1067">
                  <a:moveTo>
                    <a:pt x="0" y="624"/>
                  </a:moveTo>
                  <a:lnTo>
                    <a:pt x="0" y="610"/>
                  </a:lnTo>
                  <a:lnTo>
                    <a:pt x="0" y="539"/>
                  </a:lnTo>
                  <a:lnTo>
                    <a:pt x="0" y="503"/>
                  </a:lnTo>
                  <a:lnTo>
                    <a:pt x="0" y="432"/>
                  </a:lnTo>
                  <a:lnTo>
                    <a:pt x="0" y="299"/>
                  </a:lnTo>
                  <a:lnTo>
                    <a:pt x="37" y="299"/>
                  </a:lnTo>
                  <a:lnTo>
                    <a:pt x="37" y="227"/>
                  </a:lnTo>
                  <a:lnTo>
                    <a:pt x="37" y="192"/>
                  </a:lnTo>
                  <a:lnTo>
                    <a:pt x="37" y="179"/>
                  </a:lnTo>
                  <a:lnTo>
                    <a:pt x="37" y="0"/>
                  </a:lnTo>
                  <a:lnTo>
                    <a:pt x="133" y="0"/>
                  </a:lnTo>
                  <a:lnTo>
                    <a:pt x="133" y="48"/>
                  </a:lnTo>
                  <a:lnTo>
                    <a:pt x="133" y="107"/>
                  </a:lnTo>
                  <a:lnTo>
                    <a:pt x="204" y="107"/>
                  </a:lnTo>
                  <a:lnTo>
                    <a:pt x="277" y="107"/>
                  </a:lnTo>
                  <a:lnTo>
                    <a:pt x="336" y="107"/>
                  </a:lnTo>
                  <a:lnTo>
                    <a:pt x="336" y="119"/>
                  </a:lnTo>
                  <a:lnTo>
                    <a:pt x="336" y="144"/>
                  </a:lnTo>
                  <a:lnTo>
                    <a:pt x="336" y="167"/>
                  </a:lnTo>
                  <a:lnTo>
                    <a:pt x="336" y="203"/>
                  </a:lnTo>
                  <a:lnTo>
                    <a:pt x="373" y="203"/>
                  </a:lnTo>
                  <a:lnTo>
                    <a:pt x="421" y="203"/>
                  </a:lnTo>
                  <a:lnTo>
                    <a:pt x="432" y="203"/>
                  </a:lnTo>
                  <a:lnTo>
                    <a:pt x="517" y="203"/>
                  </a:lnTo>
                  <a:lnTo>
                    <a:pt x="553" y="203"/>
                  </a:lnTo>
                  <a:lnTo>
                    <a:pt x="636" y="203"/>
                  </a:lnTo>
                  <a:lnTo>
                    <a:pt x="636" y="240"/>
                  </a:lnTo>
                  <a:lnTo>
                    <a:pt x="636" y="299"/>
                  </a:lnTo>
                  <a:lnTo>
                    <a:pt x="672" y="299"/>
                  </a:lnTo>
                  <a:lnTo>
                    <a:pt x="697" y="299"/>
                  </a:lnTo>
                  <a:lnTo>
                    <a:pt x="697" y="336"/>
                  </a:lnTo>
                  <a:lnTo>
                    <a:pt x="697" y="347"/>
                  </a:lnTo>
                  <a:lnTo>
                    <a:pt x="697" y="503"/>
                  </a:lnTo>
                  <a:lnTo>
                    <a:pt x="768" y="503"/>
                  </a:lnTo>
                  <a:lnTo>
                    <a:pt x="757" y="528"/>
                  </a:lnTo>
                  <a:lnTo>
                    <a:pt x="745" y="539"/>
                  </a:lnTo>
                  <a:lnTo>
                    <a:pt x="768" y="539"/>
                  </a:lnTo>
                  <a:lnTo>
                    <a:pt x="768" y="551"/>
                  </a:lnTo>
                  <a:lnTo>
                    <a:pt x="768" y="562"/>
                  </a:lnTo>
                  <a:lnTo>
                    <a:pt x="780" y="562"/>
                  </a:lnTo>
                  <a:lnTo>
                    <a:pt x="793" y="562"/>
                  </a:lnTo>
                  <a:lnTo>
                    <a:pt x="793" y="576"/>
                  </a:lnTo>
                  <a:lnTo>
                    <a:pt x="805" y="576"/>
                  </a:lnTo>
                  <a:lnTo>
                    <a:pt x="805" y="599"/>
                  </a:lnTo>
                  <a:lnTo>
                    <a:pt x="805" y="610"/>
                  </a:lnTo>
                  <a:lnTo>
                    <a:pt x="816" y="610"/>
                  </a:lnTo>
                  <a:lnTo>
                    <a:pt x="816" y="624"/>
                  </a:lnTo>
                  <a:lnTo>
                    <a:pt x="828" y="624"/>
                  </a:lnTo>
                  <a:lnTo>
                    <a:pt x="828" y="658"/>
                  </a:lnTo>
                  <a:lnTo>
                    <a:pt x="841" y="658"/>
                  </a:lnTo>
                  <a:lnTo>
                    <a:pt x="841" y="683"/>
                  </a:lnTo>
                  <a:lnTo>
                    <a:pt x="853" y="683"/>
                  </a:lnTo>
                  <a:lnTo>
                    <a:pt x="853" y="754"/>
                  </a:lnTo>
                  <a:lnTo>
                    <a:pt x="864" y="754"/>
                  </a:lnTo>
                  <a:lnTo>
                    <a:pt x="864" y="864"/>
                  </a:lnTo>
                  <a:lnTo>
                    <a:pt x="841" y="864"/>
                  </a:lnTo>
                  <a:lnTo>
                    <a:pt x="841" y="898"/>
                  </a:lnTo>
                  <a:lnTo>
                    <a:pt x="841" y="923"/>
                  </a:lnTo>
                  <a:lnTo>
                    <a:pt x="828" y="923"/>
                  </a:lnTo>
                  <a:lnTo>
                    <a:pt x="828" y="935"/>
                  </a:lnTo>
                  <a:lnTo>
                    <a:pt x="816" y="935"/>
                  </a:lnTo>
                  <a:lnTo>
                    <a:pt x="816" y="946"/>
                  </a:lnTo>
                  <a:lnTo>
                    <a:pt x="816" y="971"/>
                  </a:lnTo>
                  <a:lnTo>
                    <a:pt x="805" y="971"/>
                  </a:lnTo>
                  <a:lnTo>
                    <a:pt x="793" y="971"/>
                  </a:lnTo>
                  <a:lnTo>
                    <a:pt x="793" y="983"/>
                  </a:lnTo>
                  <a:lnTo>
                    <a:pt x="793" y="994"/>
                  </a:lnTo>
                  <a:lnTo>
                    <a:pt x="780" y="994"/>
                  </a:lnTo>
                  <a:lnTo>
                    <a:pt x="780" y="1019"/>
                  </a:lnTo>
                  <a:lnTo>
                    <a:pt x="757" y="1019"/>
                  </a:lnTo>
                  <a:lnTo>
                    <a:pt x="757" y="1031"/>
                  </a:lnTo>
                  <a:lnTo>
                    <a:pt x="745" y="1031"/>
                  </a:lnTo>
                  <a:lnTo>
                    <a:pt x="745" y="1042"/>
                  </a:lnTo>
                  <a:lnTo>
                    <a:pt x="732" y="1042"/>
                  </a:lnTo>
                  <a:lnTo>
                    <a:pt x="732" y="1056"/>
                  </a:lnTo>
                  <a:lnTo>
                    <a:pt x="720" y="1056"/>
                  </a:lnTo>
                  <a:lnTo>
                    <a:pt x="709" y="1056"/>
                  </a:lnTo>
                  <a:lnTo>
                    <a:pt x="709" y="1067"/>
                  </a:lnTo>
                  <a:lnTo>
                    <a:pt x="624" y="1067"/>
                  </a:lnTo>
                  <a:lnTo>
                    <a:pt x="505" y="1067"/>
                  </a:lnTo>
                  <a:lnTo>
                    <a:pt x="421" y="1067"/>
                  </a:lnTo>
                  <a:lnTo>
                    <a:pt x="361" y="1067"/>
                  </a:lnTo>
                  <a:lnTo>
                    <a:pt x="300" y="1067"/>
                  </a:lnTo>
                  <a:lnTo>
                    <a:pt x="300" y="1042"/>
                  </a:lnTo>
                  <a:lnTo>
                    <a:pt x="300" y="1031"/>
                  </a:lnTo>
                  <a:lnTo>
                    <a:pt x="288" y="1031"/>
                  </a:lnTo>
                  <a:lnTo>
                    <a:pt x="277" y="1031"/>
                  </a:lnTo>
                  <a:lnTo>
                    <a:pt x="277" y="1019"/>
                  </a:lnTo>
                  <a:lnTo>
                    <a:pt x="265" y="1019"/>
                  </a:lnTo>
                  <a:lnTo>
                    <a:pt x="265" y="994"/>
                  </a:lnTo>
                  <a:lnTo>
                    <a:pt x="169" y="994"/>
                  </a:lnTo>
                  <a:lnTo>
                    <a:pt x="169" y="960"/>
                  </a:lnTo>
                  <a:lnTo>
                    <a:pt x="169" y="935"/>
                  </a:lnTo>
                  <a:lnTo>
                    <a:pt x="60" y="935"/>
                  </a:lnTo>
                  <a:lnTo>
                    <a:pt x="60" y="923"/>
                  </a:lnTo>
                  <a:lnTo>
                    <a:pt x="60" y="720"/>
                  </a:lnTo>
                  <a:lnTo>
                    <a:pt x="60" y="695"/>
                  </a:lnTo>
                  <a:lnTo>
                    <a:pt x="0" y="695"/>
                  </a:lnTo>
                  <a:lnTo>
                    <a:pt x="0" y="635"/>
                  </a:lnTo>
                  <a:lnTo>
                    <a:pt x="0" y="624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8" name="Freeform 243"/>
            <p:cNvSpPr>
              <a:spLocks/>
            </p:cNvSpPr>
            <p:nvPr/>
          </p:nvSpPr>
          <p:spPr bwMode="auto">
            <a:xfrm>
              <a:off x="4730" y="1739"/>
              <a:ext cx="414" cy="529"/>
            </a:xfrm>
            <a:custGeom>
              <a:avLst/>
              <a:gdLst>
                <a:gd name="T0" fmla="*/ 0 w 864"/>
                <a:gd name="T1" fmla="*/ 302 h 1067"/>
                <a:gd name="T2" fmla="*/ 0 w 864"/>
                <a:gd name="T3" fmla="*/ 249 h 1067"/>
                <a:gd name="T4" fmla="*/ 0 w 864"/>
                <a:gd name="T5" fmla="*/ 148 h 1067"/>
                <a:gd name="T6" fmla="*/ 18 w 864"/>
                <a:gd name="T7" fmla="*/ 113 h 1067"/>
                <a:gd name="T8" fmla="*/ 18 w 864"/>
                <a:gd name="T9" fmla="*/ 89 h 1067"/>
                <a:gd name="T10" fmla="*/ 64 w 864"/>
                <a:gd name="T11" fmla="*/ 0 h 1067"/>
                <a:gd name="T12" fmla="*/ 64 w 864"/>
                <a:gd name="T13" fmla="*/ 53 h 1067"/>
                <a:gd name="T14" fmla="*/ 133 w 864"/>
                <a:gd name="T15" fmla="*/ 53 h 1067"/>
                <a:gd name="T16" fmla="*/ 161 w 864"/>
                <a:gd name="T17" fmla="*/ 59 h 1067"/>
                <a:gd name="T18" fmla="*/ 161 w 864"/>
                <a:gd name="T19" fmla="*/ 83 h 1067"/>
                <a:gd name="T20" fmla="*/ 179 w 864"/>
                <a:gd name="T21" fmla="*/ 101 h 1067"/>
                <a:gd name="T22" fmla="*/ 207 w 864"/>
                <a:gd name="T23" fmla="*/ 101 h 1067"/>
                <a:gd name="T24" fmla="*/ 265 w 864"/>
                <a:gd name="T25" fmla="*/ 101 h 1067"/>
                <a:gd name="T26" fmla="*/ 305 w 864"/>
                <a:gd name="T27" fmla="*/ 119 h 1067"/>
                <a:gd name="T28" fmla="*/ 322 w 864"/>
                <a:gd name="T29" fmla="*/ 148 h 1067"/>
                <a:gd name="T30" fmla="*/ 334 w 864"/>
                <a:gd name="T31" fmla="*/ 167 h 1067"/>
                <a:gd name="T32" fmla="*/ 334 w 864"/>
                <a:gd name="T33" fmla="*/ 249 h 1067"/>
                <a:gd name="T34" fmla="*/ 363 w 864"/>
                <a:gd name="T35" fmla="*/ 262 h 1067"/>
                <a:gd name="T36" fmla="*/ 368 w 864"/>
                <a:gd name="T37" fmla="*/ 267 h 1067"/>
                <a:gd name="T38" fmla="*/ 368 w 864"/>
                <a:gd name="T39" fmla="*/ 279 h 1067"/>
                <a:gd name="T40" fmla="*/ 380 w 864"/>
                <a:gd name="T41" fmla="*/ 279 h 1067"/>
                <a:gd name="T42" fmla="*/ 386 w 864"/>
                <a:gd name="T43" fmla="*/ 286 h 1067"/>
                <a:gd name="T44" fmla="*/ 386 w 864"/>
                <a:gd name="T45" fmla="*/ 302 h 1067"/>
                <a:gd name="T46" fmla="*/ 391 w 864"/>
                <a:gd name="T47" fmla="*/ 309 h 1067"/>
                <a:gd name="T48" fmla="*/ 397 w 864"/>
                <a:gd name="T49" fmla="*/ 326 h 1067"/>
                <a:gd name="T50" fmla="*/ 403 w 864"/>
                <a:gd name="T51" fmla="*/ 339 h 1067"/>
                <a:gd name="T52" fmla="*/ 409 w 864"/>
                <a:gd name="T53" fmla="*/ 374 h 1067"/>
                <a:gd name="T54" fmla="*/ 414 w 864"/>
                <a:gd name="T55" fmla="*/ 428 h 1067"/>
                <a:gd name="T56" fmla="*/ 403 w 864"/>
                <a:gd name="T57" fmla="*/ 445 h 1067"/>
                <a:gd name="T58" fmla="*/ 397 w 864"/>
                <a:gd name="T59" fmla="*/ 458 h 1067"/>
                <a:gd name="T60" fmla="*/ 391 w 864"/>
                <a:gd name="T61" fmla="*/ 464 h 1067"/>
                <a:gd name="T62" fmla="*/ 391 w 864"/>
                <a:gd name="T63" fmla="*/ 481 h 1067"/>
                <a:gd name="T64" fmla="*/ 380 w 864"/>
                <a:gd name="T65" fmla="*/ 481 h 1067"/>
                <a:gd name="T66" fmla="*/ 380 w 864"/>
                <a:gd name="T67" fmla="*/ 493 h 1067"/>
                <a:gd name="T68" fmla="*/ 374 w 864"/>
                <a:gd name="T69" fmla="*/ 505 h 1067"/>
                <a:gd name="T70" fmla="*/ 363 w 864"/>
                <a:gd name="T71" fmla="*/ 511 h 1067"/>
                <a:gd name="T72" fmla="*/ 357 w 864"/>
                <a:gd name="T73" fmla="*/ 517 h 1067"/>
                <a:gd name="T74" fmla="*/ 351 w 864"/>
                <a:gd name="T75" fmla="*/ 524 h 1067"/>
                <a:gd name="T76" fmla="*/ 340 w 864"/>
                <a:gd name="T77" fmla="*/ 524 h 1067"/>
                <a:gd name="T78" fmla="*/ 299 w 864"/>
                <a:gd name="T79" fmla="*/ 529 h 1067"/>
                <a:gd name="T80" fmla="*/ 202 w 864"/>
                <a:gd name="T81" fmla="*/ 529 h 1067"/>
                <a:gd name="T82" fmla="*/ 144 w 864"/>
                <a:gd name="T83" fmla="*/ 529 h 1067"/>
                <a:gd name="T84" fmla="*/ 144 w 864"/>
                <a:gd name="T85" fmla="*/ 511 h 1067"/>
                <a:gd name="T86" fmla="*/ 133 w 864"/>
                <a:gd name="T87" fmla="*/ 511 h 1067"/>
                <a:gd name="T88" fmla="*/ 127 w 864"/>
                <a:gd name="T89" fmla="*/ 505 h 1067"/>
                <a:gd name="T90" fmla="*/ 81 w 864"/>
                <a:gd name="T91" fmla="*/ 493 h 1067"/>
                <a:gd name="T92" fmla="*/ 81 w 864"/>
                <a:gd name="T93" fmla="*/ 464 h 1067"/>
                <a:gd name="T94" fmla="*/ 29 w 864"/>
                <a:gd name="T95" fmla="*/ 458 h 1067"/>
                <a:gd name="T96" fmla="*/ 29 w 864"/>
                <a:gd name="T97" fmla="*/ 345 h 1067"/>
                <a:gd name="T98" fmla="*/ 0 w 864"/>
                <a:gd name="T99" fmla="*/ 315 h 106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64"/>
                <a:gd name="T151" fmla="*/ 0 h 1067"/>
                <a:gd name="T152" fmla="*/ 864 w 864"/>
                <a:gd name="T153" fmla="*/ 1067 h 106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64" h="1067">
                  <a:moveTo>
                    <a:pt x="0" y="624"/>
                  </a:moveTo>
                  <a:lnTo>
                    <a:pt x="0" y="610"/>
                  </a:lnTo>
                  <a:lnTo>
                    <a:pt x="0" y="539"/>
                  </a:lnTo>
                  <a:lnTo>
                    <a:pt x="0" y="503"/>
                  </a:lnTo>
                  <a:lnTo>
                    <a:pt x="0" y="432"/>
                  </a:lnTo>
                  <a:lnTo>
                    <a:pt x="0" y="299"/>
                  </a:lnTo>
                  <a:lnTo>
                    <a:pt x="37" y="299"/>
                  </a:lnTo>
                  <a:lnTo>
                    <a:pt x="37" y="227"/>
                  </a:lnTo>
                  <a:lnTo>
                    <a:pt x="37" y="192"/>
                  </a:lnTo>
                  <a:lnTo>
                    <a:pt x="37" y="179"/>
                  </a:lnTo>
                  <a:lnTo>
                    <a:pt x="37" y="0"/>
                  </a:lnTo>
                  <a:lnTo>
                    <a:pt x="133" y="0"/>
                  </a:lnTo>
                  <a:lnTo>
                    <a:pt x="133" y="48"/>
                  </a:lnTo>
                  <a:lnTo>
                    <a:pt x="133" y="107"/>
                  </a:lnTo>
                  <a:lnTo>
                    <a:pt x="204" y="107"/>
                  </a:lnTo>
                  <a:lnTo>
                    <a:pt x="277" y="107"/>
                  </a:lnTo>
                  <a:lnTo>
                    <a:pt x="336" y="107"/>
                  </a:lnTo>
                  <a:lnTo>
                    <a:pt x="336" y="119"/>
                  </a:lnTo>
                  <a:lnTo>
                    <a:pt x="336" y="144"/>
                  </a:lnTo>
                  <a:lnTo>
                    <a:pt x="336" y="167"/>
                  </a:lnTo>
                  <a:lnTo>
                    <a:pt x="336" y="203"/>
                  </a:lnTo>
                  <a:lnTo>
                    <a:pt x="373" y="203"/>
                  </a:lnTo>
                  <a:lnTo>
                    <a:pt x="421" y="203"/>
                  </a:lnTo>
                  <a:lnTo>
                    <a:pt x="432" y="203"/>
                  </a:lnTo>
                  <a:lnTo>
                    <a:pt x="517" y="203"/>
                  </a:lnTo>
                  <a:lnTo>
                    <a:pt x="553" y="203"/>
                  </a:lnTo>
                  <a:lnTo>
                    <a:pt x="636" y="203"/>
                  </a:lnTo>
                  <a:lnTo>
                    <a:pt x="636" y="240"/>
                  </a:lnTo>
                  <a:lnTo>
                    <a:pt x="636" y="299"/>
                  </a:lnTo>
                  <a:lnTo>
                    <a:pt x="672" y="299"/>
                  </a:lnTo>
                  <a:lnTo>
                    <a:pt x="697" y="299"/>
                  </a:lnTo>
                  <a:lnTo>
                    <a:pt x="697" y="336"/>
                  </a:lnTo>
                  <a:lnTo>
                    <a:pt x="697" y="347"/>
                  </a:lnTo>
                  <a:lnTo>
                    <a:pt x="697" y="503"/>
                  </a:lnTo>
                  <a:lnTo>
                    <a:pt x="768" y="503"/>
                  </a:lnTo>
                  <a:lnTo>
                    <a:pt x="757" y="528"/>
                  </a:lnTo>
                  <a:lnTo>
                    <a:pt x="745" y="539"/>
                  </a:lnTo>
                  <a:lnTo>
                    <a:pt x="768" y="539"/>
                  </a:lnTo>
                  <a:lnTo>
                    <a:pt x="768" y="551"/>
                  </a:lnTo>
                  <a:lnTo>
                    <a:pt x="768" y="562"/>
                  </a:lnTo>
                  <a:lnTo>
                    <a:pt x="780" y="562"/>
                  </a:lnTo>
                  <a:lnTo>
                    <a:pt x="793" y="562"/>
                  </a:lnTo>
                  <a:lnTo>
                    <a:pt x="793" y="576"/>
                  </a:lnTo>
                  <a:lnTo>
                    <a:pt x="805" y="576"/>
                  </a:lnTo>
                  <a:lnTo>
                    <a:pt x="805" y="599"/>
                  </a:lnTo>
                  <a:lnTo>
                    <a:pt x="805" y="610"/>
                  </a:lnTo>
                  <a:lnTo>
                    <a:pt x="816" y="610"/>
                  </a:lnTo>
                  <a:lnTo>
                    <a:pt x="816" y="624"/>
                  </a:lnTo>
                  <a:lnTo>
                    <a:pt x="828" y="624"/>
                  </a:lnTo>
                  <a:lnTo>
                    <a:pt x="828" y="658"/>
                  </a:lnTo>
                  <a:lnTo>
                    <a:pt x="841" y="658"/>
                  </a:lnTo>
                  <a:lnTo>
                    <a:pt x="841" y="683"/>
                  </a:lnTo>
                  <a:lnTo>
                    <a:pt x="853" y="683"/>
                  </a:lnTo>
                  <a:lnTo>
                    <a:pt x="853" y="754"/>
                  </a:lnTo>
                  <a:lnTo>
                    <a:pt x="864" y="754"/>
                  </a:lnTo>
                  <a:lnTo>
                    <a:pt x="864" y="864"/>
                  </a:lnTo>
                  <a:lnTo>
                    <a:pt x="841" y="864"/>
                  </a:lnTo>
                  <a:lnTo>
                    <a:pt x="841" y="898"/>
                  </a:lnTo>
                  <a:lnTo>
                    <a:pt x="841" y="923"/>
                  </a:lnTo>
                  <a:lnTo>
                    <a:pt x="828" y="923"/>
                  </a:lnTo>
                  <a:lnTo>
                    <a:pt x="828" y="935"/>
                  </a:lnTo>
                  <a:lnTo>
                    <a:pt x="816" y="935"/>
                  </a:lnTo>
                  <a:lnTo>
                    <a:pt x="816" y="946"/>
                  </a:lnTo>
                  <a:lnTo>
                    <a:pt x="816" y="971"/>
                  </a:lnTo>
                  <a:lnTo>
                    <a:pt x="805" y="971"/>
                  </a:lnTo>
                  <a:lnTo>
                    <a:pt x="793" y="971"/>
                  </a:lnTo>
                  <a:lnTo>
                    <a:pt x="793" y="983"/>
                  </a:lnTo>
                  <a:lnTo>
                    <a:pt x="793" y="994"/>
                  </a:lnTo>
                  <a:lnTo>
                    <a:pt x="780" y="994"/>
                  </a:lnTo>
                  <a:lnTo>
                    <a:pt x="780" y="1019"/>
                  </a:lnTo>
                  <a:lnTo>
                    <a:pt x="757" y="1019"/>
                  </a:lnTo>
                  <a:lnTo>
                    <a:pt x="757" y="1031"/>
                  </a:lnTo>
                  <a:lnTo>
                    <a:pt x="745" y="1031"/>
                  </a:lnTo>
                  <a:lnTo>
                    <a:pt x="745" y="1042"/>
                  </a:lnTo>
                  <a:lnTo>
                    <a:pt x="732" y="1042"/>
                  </a:lnTo>
                  <a:lnTo>
                    <a:pt x="732" y="1056"/>
                  </a:lnTo>
                  <a:lnTo>
                    <a:pt x="720" y="1056"/>
                  </a:lnTo>
                  <a:lnTo>
                    <a:pt x="709" y="1056"/>
                  </a:lnTo>
                  <a:lnTo>
                    <a:pt x="709" y="1067"/>
                  </a:lnTo>
                  <a:lnTo>
                    <a:pt x="624" y="1067"/>
                  </a:lnTo>
                  <a:lnTo>
                    <a:pt x="505" y="1067"/>
                  </a:lnTo>
                  <a:lnTo>
                    <a:pt x="421" y="1067"/>
                  </a:lnTo>
                  <a:lnTo>
                    <a:pt x="361" y="1067"/>
                  </a:lnTo>
                  <a:lnTo>
                    <a:pt x="300" y="1067"/>
                  </a:lnTo>
                  <a:lnTo>
                    <a:pt x="300" y="1042"/>
                  </a:lnTo>
                  <a:lnTo>
                    <a:pt x="300" y="1031"/>
                  </a:lnTo>
                  <a:lnTo>
                    <a:pt x="288" y="1031"/>
                  </a:lnTo>
                  <a:lnTo>
                    <a:pt x="277" y="1031"/>
                  </a:lnTo>
                  <a:lnTo>
                    <a:pt x="277" y="1019"/>
                  </a:lnTo>
                  <a:lnTo>
                    <a:pt x="265" y="1019"/>
                  </a:lnTo>
                  <a:lnTo>
                    <a:pt x="265" y="994"/>
                  </a:lnTo>
                  <a:lnTo>
                    <a:pt x="169" y="994"/>
                  </a:lnTo>
                  <a:lnTo>
                    <a:pt x="169" y="960"/>
                  </a:lnTo>
                  <a:lnTo>
                    <a:pt x="169" y="935"/>
                  </a:lnTo>
                  <a:lnTo>
                    <a:pt x="60" y="935"/>
                  </a:lnTo>
                  <a:lnTo>
                    <a:pt x="60" y="923"/>
                  </a:lnTo>
                  <a:lnTo>
                    <a:pt x="60" y="720"/>
                  </a:lnTo>
                  <a:lnTo>
                    <a:pt x="60" y="695"/>
                  </a:lnTo>
                  <a:lnTo>
                    <a:pt x="0" y="695"/>
                  </a:lnTo>
                  <a:lnTo>
                    <a:pt x="0" y="635"/>
                  </a:lnTo>
                  <a:lnTo>
                    <a:pt x="0" y="624"/>
                  </a:lnTo>
                  <a:close/>
                </a:path>
              </a:pathLst>
            </a:custGeom>
            <a:solidFill>
              <a:schemeClr val="accent1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9" name="Freeform 244"/>
            <p:cNvSpPr>
              <a:spLocks/>
            </p:cNvSpPr>
            <p:nvPr/>
          </p:nvSpPr>
          <p:spPr bwMode="auto">
            <a:xfrm>
              <a:off x="3768" y="1632"/>
              <a:ext cx="707" cy="641"/>
            </a:xfrm>
            <a:custGeom>
              <a:avLst/>
              <a:gdLst>
                <a:gd name="T0" fmla="*/ 7 w 1477"/>
                <a:gd name="T1" fmla="*/ 427 h 1296"/>
                <a:gd name="T2" fmla="*/ 7 w 1477"/>
                <a:gd name="T3" fmla="*/ 445 h 1296"/>
                <a:gd name="T4" fmla="*/ 7 w 1477"/>
                <a:gd name="T5" fmla="*/ 451 h 1296"/>
                <a:gd name="T6" fmla="*/ 7 w 1477"/>
                <a:gd name="T7" fmla="*/ 463 h 1296"/>
                <a:gd name="T8" fmla="*/ 7 w 1477"/>
                <a:gd name="T9" fmla="*/ 469 h 1296"/>
                <a:gd name="T10" fmla="*/ 7 w 1477"/>
                <a:gd name="T11" fmla="*/ 475 h 1296"/>
                <a:gd name="T12" fmla="*/ 7 w 1477"/>
                <a:gd name="T13" fmla="*/ 480 h 1296"/>
                <a:gd name="T14" fmla="*/ 7 w 1477"/>
                <a:gd name="T15" fmla="*/ 499 h 1296"/>
                <a:gd name="T16" fmla="*/ 7 w 1477"/>
                <a:gd name="T17" fmla="*/ 511 h 1296"/>
                <a:gd name="T18" fmla="*/ 12 w 1477"/>
                <a:gd name="T19" fmla="*/ 522 h 1296"/>
                <a:gd name="T20" fmla="*/ 18 w 1477"/>
                <a:gd name="T21" fmla="*/ 535 h 1296"/>
                <a:gd name="T22" fmla="*/ 23 w 1477"/>
                <a:gd name="T23" fmla="*/ 546 h 1296"/>
                <a:gd name="T24" fmla="*/ 23 w 1477"/>
                <a:gd name="T25" fmla="*/ 570 h 1296"/>
                <a:gd name="T26" fmla="*/ 18 w 1477"/>
                <a:gd name="T27" fmla="*/ 575 h 1296"/>
                <a:gd name="T28" fmla="*/ 23 w 1477"/>
                <a:gd name="T29" fmla="*/ 588 h 1296"/>
                <a:gd name="T30" fmla="*/ 18 w 1477"/>
                <a:gd name="T31" fmla="*/ 599 h 1296"/>
                <a:gd name="T32" fmla="*/ 7 w 1477"/>
                <a:gd name="T33" fmla="*/ 617 h 1296"/>
                <a:gd name="T34" fmla="*/ 18 w 1477"/>
                <a:gd name="T35" fmla="*/ 635 h 1296"/>
                <a:gd name="T36" fmla="*/ 138 w 1477"/>
                <a:gd name="T37" fmla="*/ 641 h 1296"/>
                <a:gd name="T38" fmla="*/ 219 w 1477"/>
                <a:gd name="T39" fmla="*/ 635 h 1296"/>
                <a:gd name="T40" fmla="*/ 328 w 1477"/>
                <a:gd name="T41" fmla="*/ 635 h 1296"/>
                <a:gd name="T42" fmla="*/ 689 w 1477"/>
                <a:gd name="T43" fmla="*/ 641 h 1296"/>
                <a:gd name="T44" fmla="*/ 707 w 1477"/>
                <a:gd name="T45" fmla="*/ 499 h 1296"/>
                <a:gd name="T46" fmla="*/ 673 w 1477"/>
                <a:gd name="T47" fmla="*/ 356 h 1296"/>
                <a:gd name="T48" fmla="*/ 604 w 1477"/>
                <a:gd name="T49" fmla="*/ 66 h 1296"/>
                <a:gd name="T50" fmla="*/ 574 w 1477"/>
                <a:gd name="T51" fmla="*/ 6 h 1296"/>
                <a:gd name="T52" fmla="*/ 551 w 1477"/>
                <a:gd name="T53" fmla="*/ 12 h 1296"/>
                <a:gd name="T54" fmla="*/ 551 w 1477"/>
                <a:gd name="T55" fmla="*/ 36 h 1296"/>
                <a:gd name="T56" fmla="*/ 546 w 1477"/>
                <a:gd name="T57" fmla="*/ 47 h 1296"/>
                <a:gd name="T58" fmla="*/ 540 w 1477"/>
                <a:gd name="T59" fmla="*/ 66 h 1296"/>
                <a:gd name="T60" fmla="*/ 523 w 1477"/>
                <a:gd name="T61" fmla="*/ 84 h 1296"/>
                <a:gd name="T62" fmla="*/ 505 w 1477"/>
                <a:gd name="T63" fmla="*/ 101 h 1296"/>
                <a:gd name="T64" fmla="*/ 500 w 1477"/>
                <a:gd name="T65" fmla="*/ 107 h 1296"/>
                <a:gd name="T66" fmla="*/ 477 w 1477"/>
                <a:gd name="T67" fmla="*/ 119 h 1296"/>
                <a:gd name="T68" fmla="*/ 460 w 1477"/>
                <a:gd name="T69" fmla="*/ 142 h 1296"/>
                <a:gd name="T70" fmla="*/ 431 w 1477"/>
                <a:gd name="T71" fmla="*/ 137 h 1296"/>
                <a:gd name="T72" fmla="*/ 408 w 1477"/>
                <a:gd name="T73" fmla="*/ 160 h 1296"/>
                <a:gd name="T74" fmla="*/ 385 w 1477"/>
                <a:gd name="T75" fmla="*/ 172 h 1296"/>
                <a:gd name="T76" fmla="*/ 357 w 1477"/>
                <a:gd name="T77" fmla="*/ 184 h 1296"/>
                <a:gd name="T78" fmla="*/ 334 w 1477"/>
                <a:gd name="T79" fmla="*/ 179 h 1296"/>
                <a:gd name="T80" fmla="*/ 299 w 1477"/>
                <a:gd name="T81" fmla="*/ 179 h 1296"/>
                <a:gd name="T82" fmla="*/ 270 w 1477"/>
                <a:gd name="T83" fmla="*/ 184 h 1296"/>
                <a:gd name="T84" fmla="*/ 247 w 1477"/>
                <a:gd name="T85" fmla="*/ 172 h 1296"/>
                <a:gd name="T86" fmla="*/ 202 w 1477"/>
                <a:gd name="T87" fmla="*/ 172 h 1296"/>
                <a:gd name="T88" fmla="*/ 196 w 1477"/>
                <a:gd name="T89" fmla="*/ 202 h 1296"/>
                <a:gd name="T90" fmla="*/ 145 w 1477"/>
                <a:gd name="T91" fmla="*/ 190 h 1296"/>
                <a:gd name="T92" fmla="*/ 122 w 1477"/>
                <a:gd name="T93" fmla="*/ 190 h 1296"/>
                <a:gd name="T94" fmla="*/ 122 w 1477"/>
                <a:gd name="T95" fmla="*/ 202 h 1296"/>
                <a:gd name="T96" fmla="*/ 99 w 1477"/>
                <a:gd name="T97" fmla="*/ 202 h 1296"/>
                <a:gd name="T98" fmla="*/ 87 w 1477"/>
                <a:gd name="T99" fmla="*/ 231 h 1296"/>
                <a:gd name="T100" fmla="*/ 69 w 1477"/>
                <a:gd name="T101" fmla="*/ 243 h 1296"/>
                <a:gd name="T102" fmla="*/ 46 w 1477"/>
                <a:gd name="T103" fmla="*/ 261 h 1296"/>
                <a:gd name="T104" fmla="*/ 35 w 1477"/>
                <a:gd name="T105" fmla="*/ 290 h 1296"/>
                <a:gd name="T106" fmla="*/ 18 w 1477"/>
                <a:gd name="T107" fmla="*/ 303 h 1296"/>
                <a:gd name="T108" fmla="*/ 12 w 1477"/>
                <a:gd name="T109" fmla="*/ 332 h 1296"/>
                <a:gd name="T110" fmla="*/ 7 w 1477"/>
                <a:gd name="T111" fmla="*/ 345 h 1296"/>
                <a:gd name="T112" fmla="*/ 0 w 1477"/>
                <a:gd name="T113" fmla="*/ 362 h 1296"/>
                <a:gd name="T114" fmla="*/ 7 w 1477"/>
                <a:gd name="T115" fmla="*/ 374 h 1296"/>
                <a:gd name="T116" fmla="*/ 0 w 1477"/>
                <a:gd name="T117" fmla="*/ 385 h 1296"/>
                <a:gd name="T118" fmla="*/ 7 w 1477"/>
                <a:gd name="T119" fmla="*/ 398 h 1296"/>
                <a:gd name="T120" fmla="*/ 0 w 1477"/>
                <a:gd name="T121" fmla="*/ 409 h 129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477"/>
                <a:gd name="T184" fmla="*/ 0 h 1296"/>
                <a:gd name="T185" fmla="*/ 1477 w 1477"/>
                <a:gd name="T186" fmla="*/ 1296 h 129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477" h="1296">
                  <a:moveTo>
                    <a:pt x="0" y="841"/>
                  </a:moveTo>
                  <a:lnTo>
                    <a:pt x="14" y="841"/>
                  </a:lnTo>
                  <a:lnTo>
                    <a:pt x="14" y="852"/>
                  </a:lnTo>
                  <a:lnTo>
                    <a:pt x="0" y="852"/>
                  </a:lnTo>
                  <a:lnTo>
                    <a:pt x="0" y="864"/>
                  </a:lnTo>
                  <a:lnTo>
                    <a:pt x="14" y="864"/>
                  </a:lnTo>
                  <a:lnTo>
                    <a:pt x="14" y="875"/>
                  </a:lnTo>
                  <a:lnTo>
                    <a:pt x="25" y="875"/>
                  </a:lnTo>
                  <a:lnTo>
                    <a:pt x="14" y="889"/>
                  </a:lnTo>
                  <a:lnTo>
                    <a:pt x="25" y="889"/>
                  </a:lnTo>
                  <a:lnTo>
                    <a:pt x="14" y="889"/>
                  </a:lnTo>
                  <a:lnTo>
                    <a:pt x="14" y="900"/>
                  </a:lnTo>
                  <a:lnTo>
                    <a:pt x="14" y="889"/>
                  </a:lnTo>
                  <a:lnTo>
                    <a:pt x="14" y="900"/>
                  </a:lnTo>
                  <a:lnTo>
                    <a:pt x="25" y="900"/>
                  </a:lnTo>
                  <a:lnTo>
                    <a:pt x="14" y="912"/>
                  </a:lnTo>
                  <a:lnTo>
                    <a:pt x="25" y="912"/>
                  </a:lnTo>
                  <a:lnTo>
                    <a:pt x="14" y="912"/>
                  </a:lnTo>
                  <a:lnTo>
                    <a:pt x="25" y="923"/>
                  </a:lnTo>
                  <a:lnTo>
                    <a:pt x="25" y="912"/>
                  </a:lnTo>
                  <a:lnTo>
                    <a:pt x="37" y="923"/>
                  </a:lnTo>
                  <a:lnTo>
                    <a:pt x="25" y="923"/>
                  </a:lnTo>
                  <a:lnTo>
                    <a:pt x="25" y="937"/>
                  </a:lnTo>
                  <a:lnTo>
                    <a:pt x="14" y="937"/>
                  </a:lnTo>
                  <a:lnTo>
                    <a:pt x="14" y="923"/>
                  </a:lnTo>
                  <a:lnTo>
                    <a:pt x="14" y="937"/>
                  </a:lnTo>
                  <a:lnTo>
                    <a:pt x="25" y="937"/>
                  </a:lnTo>
                  <a:lnTo>
                    <a:pt x="14" y="937"/>
                  </a:lnTo>
                  <a:lnTo>
                    <a:pt x="25" y="948"/>
                  </a:lnTo>
                  <a:lnTo>
                    <a:pt x="14" y="948"/>
                  </a:lnTo>
                  <a:lnTo>
                    <a:pt x="14" y="937"/>
                  </a:lnTo>
                  <a:lnTo>
                    <a:pt x="14" y="948"/>
                  </a:lnTo>
                  <a:lnTo>
                    <a:pt x="14" y="937"/>
                  </a:lnTo>
                  <a:lnTo>
                    <a:pt x="0" y="948"/>
                  </a:lnTo>
                  <a:lnTo>
                    <a:pt x="14" y="948"/>
                  </a:lnTo>
                  <a:lnTo>
                    <a:pt x="14" y="960"/>
                  </a:lnTo>
                  <a:lnTo>
                    <a:pt x="25" y="960"/>
                  </a:lnTo>
                  <a:lnTo>
                    <a:pt x="14" y="960"/>
                  </a:lnTo>
                  <a:lnTo>
                    <a:pt x="0" y="960"/>
                  </a:lnTo>
                  <a:lnTo>
                    <a:pt x="14" y="971"/>
                  </a:lnTo>
                  <a:lnTo>
                    <a:pt x="14" y="960"/>
                  </a:lnTo>
                  <a:lnTo>
                    <a:pt x="14" y="971"/>
                  </a:lnTo>
                  <a:lnTo>
                    <a:pt x="0" y="971"/>
                  </a:lnTo>
                  <a:lnTo>
                    <a:pt x="0" y="985"/>
                  </a:lnTo>
                  <a:lnTo>
                    <a:pt x="14" y="985"/>
                  </a:lnTo>
                  <a:lnTo>
                    <a:pt x="25" y="996"/>
                  </a:lnTo>
                  <a:lnTo>
                    <a:pt x="14" y="996"/>
                  </a:lnTo>
                  <a:lnTo>
                    <a:pt x="14" y="1008"/>
                  </a:lnTo>
                  <a:lnTo>
                    <a:pt x="25" y="1008"/>
                  </a:lnTo>
                  <a:lnTo>
                    <a:pt x="14" y="1008"/>
                  </a:lnTo>
                  <a:lnTo>
                    <a:pt x="25" y="1008"/>
                  </a:lnTo>
                  <a:lnTo>
                    <a:pt x="25" y="1019"/>
                  </a:lnTo>
                  <a:lnTo>
                    <a:pt x="14" y="1019"/>
                  </a:lnTo>
                  <a:lnTo>
                    <a:pt x="14" y="1033"/>
                  </a:lnTo>
                  <a:lnTo>
                    <a:pt x="25" y="1033"/>
                  </a:lnTo>
                  <a:lnTo>
                    <a:pt x="37" y="1033"/>
                  </a:lnTo>
                  <a:lnTo>
                    <a:pt x="25" y="1033"/>
                  </a:lnTo>
                  <a:lnTo>
                    <a:pt x="25" y="1044"/>
                  </a:lnTo>
                  <a:lnTo>
                    <a:pt x="37" y="1044"/>
                  </a:lnTo>
                  <a:lnTo>
                    <a:pt x="25" y="1056"/>
                  </a:lnTo>
                  <a:lnTo>
                    <a:pt x="37" y="1056"/>
                  </a:lnTo>
                  <a:lnTo>
                    <a:pt x="25" y="1056"/>
                  </a:lnTo>
                  <a:lnTo>
                    <a:pt x="25" y="1067"/>
                  </a:lnTo>
                  <a:lnTo>
                    <a:pt x="37" y="1067"/>
                  </a:lnTo>
                  <a:lnTo>
                    <a:pt x="25" y="1067"/>
                  </a:lnTo>
                  <a:lnTo>
                    <a:pt x="37" y="1081"/>
                  </a:lnTo>
                  <a:lnTo>
                    <a:pt x="48" y="1081"/>
                  </a:lnTo>
                  <a:lnTo>
                    <a:pt x="37" y="1092"/>
                  </a:lnTo>
                  <a:lnTo>
                    <a:pt x="48" y="1092"/>
                  </a:lnTo>
                  <a:lnTo>
                    <a:pt x="37" y="1092"/>
                  </a:lnTo>
                  <a:lnTo>
                    <a:pt x="37" y="1104"/>
                  </a:lnTo>
                  <a:lnTo>
                    <a:pt x="48" y="1104"/>
                  </a:lnTo>
                  <a:lnTo>
                    <a:pt x="48" y="1115"/>
                  </a:lnTo>
                  <a:lnTo>
                    <a:pt x="62" y="1115"/>
                  </a:lnTo>
                  <a:lnTo>
                    <a:pt x="62" y="1129"/>
                  </a:lnTo>
                  <a:lnTo>
                    <a:pt x="62" y="1140"/>
                  </a:lnTo>
                  <a:lnTo>
                    <a:pt x="48" y="1140"/>
                  </a:lnTo>
                  <a:lnTo>
                    <a:pt x="48" y="1152"/>
                  </a:lnTo>
                  <a:lnTo>
                    <a:pt x="62" y="1152"/>
                  </a:lnTo>
                  <a:lnTo>
                    <a:pt x="48" y="1152"/>
                  </a:lnTo>
                  <a:lnTo>
                    <a:pt x="37" y="1152"/>
                  </a:lnTo>
                  <a:lnTo>
                    <a:pt x="37" y="1163"/>
                  </a:lnTo>
                  <a:lnTo>
                    <a:pt x="48" y="1163"/>
                  </a:lnTo>
                  <a:lnTo>
                    <a:pt x="37" y="1163"/>
                  </a:lnTo>
                  <a:lnTo>
                    <a:pt x="37" y="1177"/>
                  </a:lnTo>
                  <a:lnTo>
                    <a:pt x="48" y="1177"/>
                  </a:lnTo>
                  <a:lnTo>
                    <a:pt x="37" y="1177"/>
                  </a:lnTo>
                  <a:lnTo>
                    <a:pt x="37" y="1188"/>
                  </a:lnTo>
                  <a:lnTo>
                    <a:pt x="37" y="1200"/>
                  </a:lnTo>
                  <a:lnTo>
                    <a:pt x="48" y="1188"/>
                  </a:lnTo>
                  <a:lnTo>
                    <a:pt x="48" y="1200"/>
                  </a:lnTo>
                  <a:lnTo>
                    <a:pt x="37" y="1200"/>
                  </a:lnTo>
                  <a:lnTo>
                    <a:pt x="25" y="1200"/>
                  </a:lnTo>
                  <a:lnTo>
                    <a:pt x="37" y="1200"/>
                  </a:lnTo>
                  <a:lnTo>
                    <a:pt x="25" y="1211"/>
                  </a:lnTo>
                  <a:lnTo>
                    <a:pt x="37" y="1211"/>
                  </a:lnTo>
                  <a:lnTo>
                    <a:pt x="37" y="1225"/>
                  </a:lnTo>
                  <a:lnTo>
                    <a:pt x="25" y="1211"/>
                  </a:lnTo>
                  <a:lnTo>
                    <a:pt x="25" y="1225"/>
                  </a:lnTo>
                  <a:lnTo>
                    <a:pt x="25" y="1236"/>
                  </a:lnTo>
                  <a:lnTo>
                    <a:pt x="25" y="1248"/>
                  </a:lnTo>
                  <a:lnTo>
                    <a:pt x="14" y="1248"/>
                  </a:lnTo>
                  <a:lnTo>
                    <a:pt x="25" y="1248"/>
                  </a:lnTo>
                  <a:lnTo>
                    <a:pt x="14" y="1259"/>
                  </a:lnTo>
                  <a:lnTo>
                    <a:pt x="25" y="1273"/>
                  </a:lnTo>
                  <a:lnTo>
                    <a:pt x="25" y="1259"/>
                  </a:lnTo>
                  <a:lnTo>
                    <a:pt x="37" y="1273"/>
                  </a:lnTo>
                  <a:lnTo>
                    <a:pt x="37" y="1284"/>
                  </a:lnTo>
                  <a:lnTo>
                    <a:pt x="48" y="1284"/>
                  </a:lnTo>
                  <a:lnTo>
                    <a:pt x="48" y="1296"/>
                  </a:lnTo>
                  <a:lnTo>
                    <a:pt x="62" y="1296"/>
                  </a:lnTo>
                  <a:lnTo>
                    <a:pt x="169" y="1296"/>
                  </a:lnTo>
                  <a:lnTo>
                    <a:pt x="265" y="1296"/>
                  </a:lnTo>
                  <a:lnTo>
                    <a:pt x="288" y="1296"/>
                  </a:lnTo>
                  <a:lnTo>
                    <a:pt x="373" y="1296"/>
                  </a:lnTo>
                  <a:lnTo>
                    <a:pt x="384" y="1296"/>
                  </a:lnTo>
                  <a:lnTo>
                    <a:pt x="384" y="1284"/>
                  </a:lnTo>
                  <a:lnTo>
                    <a:pt x="409" y="1284"/>
                  </a:lnTo>
                  <a:lnTo>
                    <a:pt x="446" y="1284"/>
                  </a:lnTo>
                  <a:lnTo>
                    <a:pt x="457" y="1284"/>
                  </a:lnTo>
                  <a:lnTo>
                    <a:pt x="553" y="1284"/>
                  </a:lnTo>
                  <a:lnTo>
                    <a:pt x="565" y="1284"/>
                  </a:lnTo>
                  <a:lnTo>
                    <a:pt x="601" y="1284"/>
                  </a:lnTo>
                  <a:lnTo>
                    <a:pt x="661" y="1284"/>
                  </a:lnTo>
                  <a:lnTo>
                    <a:pt x="672" y="1284"/>
                  </a:lnTo>
                  <a:lnTo>
                    <a:pt x="686" y="1284"/>
                  </a:lnTo>
                  <a:lnTo>
                    <a:pt x="734" y="1284"/>
                  </a:lnTo>
                  <a:lnTo>
                    <a:pt x="853" y="1284"/>
                  </a:lnTo>
                  <a:lnTo>
                    <a:pt x="974" y="1284"/>
                  </a:lnTo>
                  <a:lnTo>
                    <a:pt x="974" y="1296"/>
                  </a:lnTo>
                  <a:lnTo>
                    <a:pt x="1141" y="1296"/>
                  </a:lnTo>
                  <a:lnTo>
                    <a:pt x="1440" y="1296"/>
                  </a:lnTo>
                  <a:lnTo>
                    <a:pt x="1477" y="1296"/>
                  </a:lnTo>
                  <a:lnTo>
                    <a:pt x="1465" y="1284"/>
                  </a:lnTo>
                  <a:lnTo>
                    <a:pt x="1465" y="1115"/>
                  </a:lnTo>
                  <a:lnTo>
                    <a:pt x="1477" y="1019"/>
                  </a:lnTo>
                  <a:lnTo>
                    <a:pt x="1465" y="1008"/>
                  </a:lnTo>
                  <a:lnTo>
                    <a:pt x="1477" y="1008"/>
                  </a:lnTo>
                  <a:lnTo>
                    <a:pt x="1465" y="923"/>
                  </a:lnTo>
                  <a:lnTo>
                    <a:pt x="1465" y="912"/>
                  </a:lnTo>
                  <a:lnTo>
                    <a:pt x="1406" y="912"/>
                  </a:lnTo>
                  <a:lnTo>
                    <a:pt x="1406" y="816"/>
                  </a:lnTo>
                  <a:lnTo>
                    <a:pt x="1406" y="804"/>
                  </a:lnTo>
                  <a:lnTo>
                    <a:pt x="1406" y="720"/>
                  </a:lnTo>
                  <a:lnTo>
                    <a:pt x="1310" y="720"/>
                  </a:lnTo>
                  <a:lnTo>
                    <a:pt x="1310" y="553"/>
                  </a:lnTo>
                  <a:lnTo>
                    <a:pt x="1310" y="516"/>
                  </a:lnTo>
                  <a:lnTo>
                    <a:pt x="1333" y="516"/>
                  </a:lnTo>
                  <a:lnTo>
                    <a:pt x="1333" y="133"/>
                  </a:lnTo>
                  <a:lnTo>
                    <a:pt x="1262" y="133"/>
                  </a:lnTo>
                  <a:lnTo>
                    <a:pt x="1262" y="25"/>
                  </a:lnTo>
                  <a:lnTo>
                    <a:pt x="1214" y="25"/>
                  </a:lnTo>
                  <a:lnTo>
                    <a:pt x="1214" y="37"/>
                  </a:lnTo>
                  <a:lnTo>
                    <a:pt x="1200" y="37"/>
                  </a:lnTo>
                  <a:lnTo>
                    <a:pt x="1200" y="25"/>
                  </a:lnTo>
                  <a:lnTo>
                    <a:pt x="1200" y="12"/>
                  </a:lnTo>
                  <a:lnTo>
                    <a:pt x="1200" y="0"/>
                  </a:lnTo>
                  <a:lnTo>
                    <a:pt x="1189" y="0"/>
                  </a:lnTo>
                  <a:lnTo>
                    <a:pt x="1189" y="12"/>
                  </a:lnTo>
                  <a:lnTo>
                    <a:pt x="1177" y="25"/>
                  </a:lnTo>
                  <a:lnTo>
                    <a:pt x="1166" y="25"/>
                  </a:lnTo>
                  <a:lnTo>
                    <a:pt x="1152" y="25"/>
                  </a:lnTo>
                  <a:lnTo>
                    <a:pt x="1141" y="25"/>
                  </a:lnTo>
                  <a:lnTo>
                    <a:pt x="1141" y="37"/>
                  </a:lnTo>
                  <a:lnTo>
                    <a:pt x="1141" y="48"/>
                  </a:lnTo>
                  <a:lnTo>
                    <a:pt x="1152" y="48"/>
                  </a:lnTo>
                  <a:lnTo>
                    <a:pt x="1152" y="60"/>
                  </a:lnTo>
                  <a:lnTo>
                    <a:pt x="1152" y="73"/>
                  </a:lnTo>
                  <a:lnTo>
                    <a:pt x="1141" y="85"/>
                  </a:lnTo>
                  <a:lnTo>
                    <a:pt x="1129" y="85"/>
                  </a:lnTo>
                  <a:lnTo>
                    <a:pt x="1118" y="85"/>
                  </a:lnTo>
                  <a:lnTo>
                    <a:pt x="1118" y="96"/>
                  </a:lnTo>
                  <a:lnTo>
                    <a:pt x="1129" y="96"/>
                  </a:lnTo>
                  <a:lnTo>
                    <a:pt x="1141" y="96"/>
                  </a:lnTo>
                  <a:lnTo>
                    <a:pt x="1141" y="108"/>
                  </a:lnTo>
                  <a:lnTo>
                    <a:pt x="1141" y="121"/>
                  </a:lnTo>
                  <a:lnTo>
                    <a:pt x="1129" y="121"/>
                  </a:lnTo>
                  <a:lnTo>
                    <a:pt x="1118" y="121"/>
                  </a:lnTo>
                  <a:lnTo>
                    <a:pt x="1118" y="133"/>
                  </a:lnTo>
                  <a:lnTo>
                    <a:pt x="1129" y="133"/>
                  </a:lnTo>
                  <a:lnTo>
                    <a:pt x="1129" y="144"/>
                  </a:lnTo>
                  <a:lnTo>
                    <a:pt x="1129" y="156"/>
                  </a:lnTo>
                  <a:lnTo>
                    <a:pt x="1118" y="156"/>
                  </a:lnTo>
                  <a:lnTo>
                    <a:pt x="1104" y="156"/>
                  </a:lnTo>
                  <a:lnTo>
                    <a:pt x="1093" y="156"/>
                  </a:lnTo>
                  <a:lnTo>
                    <a:pt x="1093" y="169"/>
                  </a:lnTo>
                  <a:lnTo>
                    <a:pt x="1104" y="169"/>
                  </a:lnTo>
                  <a:lnTo>
                    <a:pt x="1104" y="181"/>
                  </a:lnTo>
                  <a:lnTo>
                    <a:pt x="1093" y="192"/>
                  </a:lnTo>
                  <a:lnTo>
                    <a:pt x="1081" y="192"/>
                  </a:lnTo>
                  <a:lnTo>
                    <a:pt x="1070" y="204"/>
                  </a:lnTo>
                  <a:lnTo>
                    <a:pt x="1056" y="204"/>
                  </a:lnTo>
                  <a:lnTo>
                    <a:pt x="1070" y="217"/>
                  </a:lnTo>
                  <a:lnTo>
                    <a:pt x="1070" y="229"/>
                  </a:lnTo>
                  <a:lnTo>
                    <a:pt x="1056" y="240"/>
                  </a:lnTo>
                  <a:lnTo>
                    <a:pt x="1056" y="229"/>
                  </a:lnTo>
                  <a:lnTo>
                    <a:pt x="1056" y="217"/>
                  </a:lnTo>
                  <a:lnTo>
                    <a:pt x="1045" y="217"/>
                  </a:lnTo>
                  <a:lnTo>
                    <a:pt x="1033" y="217"/>
                  </a:lnTo>
                  <a:lnTo>
                    <a:pt x="1022" y="217"/>
                  </a:lnTo>
                  <a:lnTo>
                    <a:pt x="1022" y="229"/>
                  </a:lnTo>
                  <a:lnTo>
                    <a:pt x="1022" y="240"/>
                  </a:lnTo>
                  <a:lnTo>
                    <a:pt x="1008" y="240"/>
                  </a:lnTo>
                  <a:lnTo>
                    <a:pt x="997" y="240"/>
                  </a:lnTo>
                  <a:lnTo>
                    <a:pt x="985" y="240"/>
                  </a:lnTo>
                  <a:lnTo>
                    <a:pt x="985" y="252"/>
                  </a:lnTo>
                  <a:lnTo>
                    <a:pt x="985" y="265"/>
                  </a:lnTo>
                  <a:lnTo>
                    <a:pt x="974" y="265"/>
                  </a:lnTo>
                  <a:lnTo>
                    <a:pt x="974" y="277"/>
                  </a:lnTo>
                  <a:lnTo>
                    <a:pt x="960" y="288"/>
                  </a:lnTo>
                  <a:lnTo>
                    <a:pt x="949" y="288"/>
                  </a:lnTo>
                  <a:lnTo>
                    <a:pt x="937" y="288"/>
                  </a:lnTo>
                  <a:lnTo>
                    <a:pt x="926" y="288"/>
                  </a:lnTo>
                  <a:lnTo>
                    <a:pt x="926" y="277"/>
                  </a:lnTo>
                  <a:lnTo>
                    <a:pt x="912" y="277"/>
                  </a:lnTo>
                  <a:lnTo>
                    <a:pt x="901" y="277"/>
                  </a:lnTo>
                  <a:lnTo>
                    <a:pt x="878" y="277"/>
                  </a:lnTo>
                  <a:lnTo>
                    <a:pt x="864" y="277"/>
                  </a:lnTo>
                  <a:lnTo>
                    <a:pt x="853" y="288"/>
                  </a:lnTo>
                  <a:lnTo>
                    <a:pt x="853" y="300"/>
                  </a:lnTo>
                  <a:lnTo>
                    <a:pt x="853" y="313"/>
                  </a:lnTo>
                  <a:lnTo>
                    <a:pt x="853" y="324"/>
                  </a:lnTo>
                  <a:lnTo>
                    <a:pt x="853" y="336"/>
                  </a:lnTo>
                  <a:lnTo>
                    <a:pt x="853" y="348"/>
                  </a:lnTo>
                  <a:lnTo>
                    <a:pt x="841" y="348"/>
                  </a:lnTo>
                  <a:lnTo>
                    <a:pt x="816" y="361"/>
                  </a:lnTo>
                  <a:lnTo>
                    <a:pt x="805" y="361"/>
                  </a:lnTo>
                  <a:lnTo>
                    <a:pt x="805" y="348"/>
                  </a:lnTo>
                  <a:lnTo>
                    <a:pt x="782" y="348"/>
                  </a:lnTo>
                  <a:lnTo>
                    <a:pt x="768" y="348"/>
                  </a:lnTo>
                  <a:lnTo>
                    <a:pt x="757" y="348"/>
                  </a:lnTo>
                  <a:lnTo>
                    <a:pt x="757" y="361"/>
                  </a:lnTo>
                  <a:lnTo>
                    <a:pt x="745" y="361"/>
                  </a:lnTo>
                  <a:lnTo>
                    <a:pt x="745" y="372"/>
                  </a:lnTo>
                  <a:lnTo>
                    <a:pt x="734" y="372"/>
                  </a:lnTo>
                  <a:lnTo>
                    <a:pt x="720" y="372"/>
                  </a:lnTo>
                  <a:lnTo>
                    <a:pt x="709" y="372"/>
                  </a:lnTo>
                  <a:lnTo>
                    <a:pt x="709" y="361"/>
                  </a:lnTo>
                  <a:lnTo>
                    <a:pt x="697" y="372"/>
                  </a:lnTo>
                  <a:lnTo>
                    <a:pt x="697" y="361"/>
                  </a:lnTo>
                  <a:lnTo>
                    <a:pt x="686" y="361"/>
                  </a:lnTo>
                  <a:lnTo>
                    <a:pt x="672" y="361"/>
                  </a:lnTo>
                  <a:lnTo>
                    <a:pt x="661" y="361"/>
                  </a:lnTo>
                  <a:lnTo>
                    <a:pt x="649" y="361"/>
                  </a:lnTo>
                  <a:lnTo>
                    <a:pt x="638" y="361"/>
                  </a:lnTo>
                  <a:lnTo>
                    <a:pt x="624" y="361"/>
                  </a:lnTo>
                  <a:lnTo>
                    <a:pt x="613" y="372"/>
                  </a:lnTo>
                  <a:lnTo>
                    <a:pt x="601" y="372"/>
                  </a:lnTo>
                  <a:lnTo>
                    <a:pt x="601" y="361"/>
                  </a:lnTo>
                  <a:lnTo>
                    <a:pt x="590" y="361"/>
                  </a:lnTo>
                  <a:lnTo>
                    <a:pt x="590" y="372"/>
                  </a:lnTo>
                  <a:lnTo>
                    <a:pt x="565" y="372"/>
                  </a:lnTo>
                  <a:lnTo>
                    <a:pt x="553" y="372"/>
                  </a:lnTo>
                  <a:lnTo>
                    <a:pt x="553" y="361"/>
                  </a:lnTo>
                  <a:lnTo>
                    <a:pt x="542" y="361"/>
                  </a:lnTo>
                  <a:lnTo>
                    <a:pt x="542" y="348"/>
                  </a:lnTo>
                  <a:lnTo>
                    <a:pt x="528" y="348"/>
                  </a:lnTo>
                  <a:lnTo>
                    <a:pt x="517" y="348"/>
                  </a:lnTo>
                  <a:lnTo>
                    <a:pt x="494" y="348"/>
                  </a:lnTo>
                  <a:lnTo>
                    <a:pt x="480" y="336"/>
                  </a:lnTo>
                  <a:lnTo>
                    <a:pt x="469" y="336"/>
                  </a:lnTo>
                  <a:lnTo>
                    <a:pt x="457" y="336"/>
                  </a:lnTo>
                  <a:lnTo>
                    <a:pt x="432" y="336"/>
                  </a:lnTo>
                  <a:lnTo>
                    <a:pt x="421" y="348"/>
                  </a:lnTo>
                  <a:lnTo>
                    <a:pt x="421" y="361"/>
                  </a:lnTo>
                  <a:lnTo>
                    <a:pt x="421" y="372"/>
                  </a:lnTo>
                  <a:lnTo>
                    <a:pt x="409" y="384"/>
                  </a:lnTo>
                  <a:lnTo>
                    <a:pt x="409" y="396"/>
                  </a:lnTo>
                  <a:lnTo>
                    <a:pt x="421" y="396"/>
                  </a:lnTo>
                  <a:lnTo>
                    <a:pt x="409" y="409"/>
                  </a:lnTo>
                  <a:lnTo>
                    <a:pt x="398" y="409"/>
                  </a:lnTo>
                  <a:lnTo>
                    <a:pt x="361" y="409"/>
                  </a:lnTo>
                  <a:lnTo>
                    <a:pt x="350" y="384"/>
                  </a:lnTo>
                  <a:lnTo>
                    <a:pt x="325" y="384"/>
                  </a:lnTo>
                  <a:lnTo>
                    <a:pt x="313" y="384"/>
                  </a:lnTo>
                  <a:lnTo>
                    <a:pt x="302" y="384"/>
                  </a:lnTo>
                  <a:lnTo>
                    <a:pt x="288" y="384"/>
                  </a:lnTo>
                  <a:lnTo>
                    <a:pt x="277" y="384"/>
                  </a:lnTo>
                  <a:lnTo>
                    <a:pt x="277" y="396"/>
                  </a:lnTo>
                  <a:lnTo>
                    <a:pt x="265" y="396"/>
                  </a:lnTo>
                  <a:lnTo>
                    <a:pt x="265" y="384"/>
                  </a:lnTo>
                  <a:lnTo>
                    <a:pt x="254" y="384"/>
                  </a:lnTo>
                  <a:lnTo>
                    <a:pt x="254" y="372"/>
                  </a:lnTo>
                  <a:lnTo>
                    <a:pt x="240" y="372"/>
                  </a:lnTo>
                  <a:lnTo>
                    <a:pt x="240" y="384"/>
                  </a:lnTo>
                  <a:lnTo>
                    <a:pt x="254" y="384"/>
                  </a:lnTo>
                  <a:lnTo>
                    <a:pt x="254" y="396"/>
                  </a:lnTo>
                  <a:lnTo>
                    <a:pt x="254" y="409"/>
                  </a:lnTo>
                  <a:lnTo>
                    <a:pt x="240" y="409"/>
                  </a:lnTo>
                  <a:lnTo>
                    <a:pt x="240" y="420"/>
                  </a:lnTo>
                  <a:lnTo>
                    <a:pt x="240" y="409"/>
                  </a:lnTo>
                  <a:lnTo>
                    <a:pt x="229" y="409"/>
                  </a:lnTo>
                  <a:lnTo>
                    <a:pt x="217" y="409"/>
                  </a:lnTo>
                  <a:lnTo>
                    <a:pt x="206" y="409"/>
                  </a:lnTo>
                  <a:lnTo>
                    <a:pt x="206" y="420"/>
                  </a:lnTo>
                  <a:lnTo>
                    <a:pt x="206" y="432"/>
                  </a:lnTo>
                  <a:lnTo>
                    <a:pt x="192" y="432"/>
                  </a:lnTo>
                  <a:lnTo>
                    <a:pt x="192" y="444"/>
                  </a:lnTo>
                  <a:lnTo>
                    <a:pt x="181" y="457"/>
                  </a:lnTo>
                  <a:lnTo>
                    <a:pt x="181" y="468"/>
                  </a:lnTo>
                  <a:lnTo>
                    <a:pt x="169" y="480"/>
                  </a:lnTo>
                  <a:lnTo>
                    <a:pt x="158" y="480"/>
                  </a:lnTo>
                  <a:lnTo>
                    <a:pt x="158" y="491"/>
                  </a:lnTo>
                  <a:lnTo>
                    <a:pt x="158" y="505"/>
                  </a:lnTo>
                  <a:lnTo>
                    <a:pt x="144" y="505"/>
                  </a:lnTo>
                  <a:lnTo>
                    <a:pt x="144" y="491"/>
                  </a:lnTo>
                  <a:lnTo>
                    <a:pt x="133" y="491"/>
                  </a:lnTo>
                  <a:lnTo>
                    <a:pt x="133" y="505"/>
                  </a:lnTo>
                  <a:lnTo>
                    <a:pt x="121" y="505"/>
                  </a:lnTo>
                  <a:lnTo>
                    <a:pt x="110" y="505"/>
                  </a:lnTo>
                  <a:lnTo>
                    <a:pt x="96" y="516"/>
                  </a:lnTo>
                  <a:lnTo>
                    <a:pt x="96" y="528"/>
                  </a:lnTo>
                  <a:lnTo>
                    <a:pt x="85" y="528"/>
                  </a:lnTo>
                  <a:lnTo>
                    <a:pt x="73" y="539"/>
                  </a:lnTo>
                  <a:lnTo>
                    <a:pt x="85" y="553"/>
                  </a:lnTo>
                  <a:lnTo>
                    <a:pt x="85" y="564"/>
                  </a:lnTo>
                  <a:lnTo>
                    <a:pt x="73" y="576"/>
                  </a:lnTo>
                  <a:lnTo>
                    <a:pt x="73" y="587"/>
                  </a:lnTo>
                  <a:lnTo>
                    <a:pt x="85" y="587"/>
                  </a:lnTo>
                  <a:lnTo>
                    <a:pt x="85" y="601"/>
                  </a:lnTo>
                  <a:lnTo>
                    <a:pt x="73" y="601"/>
                  </a:lnTo>
                  <a:lnTo>
                    <a:pt x="62" y="601"/>
                  </a:lnTo>
                  <a:lnTo>
                    <a:pt x="48" y="612"/>
                  </a:lnTo>
                  <a:lnTo>
                    <a:pt x="37" y="612"/>
                  </a:lnTo>
                  <a:lnTo>
                    <a:pt x="37" y="624"/>
                  </a:lnTo>
                  <a:lnTo>
                    <a:pt x="37" y="635"/>
                  </a:lnTo>
                  <a:lnTo>
                    <a:pt x="37" y="649"/>
                  </a:lnTo>
                  <a:lnTo>
                    <a:pt x="37" y="660"/>
                  </a:lnTo>
                  <a:lnTo>
                    <a:pt x="37" y="672"/>
                  </a:lnTo>
                  <a:lnTo>
                    <a:pt x="25" y="672"/>
                  </a:lnTo>
                  <a:lnTo>
                    <a:pt x="37" y="683"/>
                  </a:lnTo>
                  <a:lnTo>
                    <a:pt x="25" y="683"/>
                  </a:lnTo>
                  <a:lnTo>
                    <a:pt x="25" y="697"/>
                  </a:lnTo>
                  <a:lnTo>
                    <a:pt x="14" y="697"/>
                  </a:lnTo>
                  <a:lnTo>
                    <a:pt x="25" y="697"/>
                  </a:lnTo>
                  <a:lnTo>
                    <a:pt x="14" y="697"/>
                  </a:lnTo>
                  <a:lnTo>
                    <a:pt x="14" y="708"/>
                  </a:lnTo>
                  <a:lnTo>
                    <a:pt x="0" y="708"/>
                  </a:lnTo>
                  <a:lnTo>
                    <a:pt x="14" y="708"/>
                  </a:lnTo>
                  <a:lnTo>
                    <a:pt x="14" y="720"/>
                  </a:lnTo>
                  <a:lnTo>
                    <a:pt x="0" y="720"/>
                  </a:lnTo>
                  <a:lnTo>
                    <a:pt x="0" y="731"/>
                  </a:lnTo>
                  <a:lnTo>
                    <a:pt x="14" y="731"/>
                  </a:lnTo>
                  <a:lnTo>
                    <a:pt x="0" y="731"/>
                  </a:lnTo>
                  <a:lnTo>
                    <a:pt x="0" y="745"/>
                  </a:lnTo>
                  <a:lnTo>
                    <a:pt x="14" y="756"/>
                  </a:lnTo>
                  <a:lnTo>
                    <a:pt x="0" y="756"/>
                  </a:lnTo>
                  <a:lnTo>
                    <a:pt x="14" y="756"/>
                  </a:lnTo>
                  <a:lnTo>
                    <a:pt x="0" y="756"/>
                  </a:lnTo>
                  <a:lnTo>
                    <a:pt x="14" y="756"/>
                  </a:lnTo>
                  <a:lnTo>
                    <a:pt x="25" y="756"/>
                  </a:lnTo>
                  <a:lnTo>
                    <a:pt x="14" y="768"/>
                  </a:lnTo>
                  <a:lnTo>
                    <a:pt x="0" y="768"/>
                  </a:lnTo>
                  <a:lnTo>
                    <a:pt x="0" y="779"/>
                  </a:lnTo>
                  <a:lnTo>
                    <a:pt x="14" y="779"/>
                  </a:lnTo>
                  <a:lnTo>
                    <a:pt x="14" y="793"/>
                  </a:lnTo>
                  <a:lnTo>
                    <a:pt x="14" y="779"/>
                  </a:lnTo>
                  <a:lnTo>
                    <a:pt x="0" y="793"/>
                  </a:lnTo>
                  <a:lnTo>
                    <a:pt x="14" y="793"/>
                  </a:lnTo>
                  <a:lnTo>
                    <a:pt x="14" y="804"/>
                  </a:lnTo>
                  <a:lnTo>
                    <a:pt x="0" y="804"/>
                  </a:lnTo>
                  <a:lnTo>
                    <a:pt x="0" y="816"/>
                  </a:lnTo>
                  <a:lnTo>
                    <a:pt x="0" y="804"/>
                  </a:lnTo>
                  <a:lnTo>
                    <a:pt x="14" y="816"/>
                  </a:lnTo>
                  <a:lnTo>
                    <a:pt x="0" y="816"/>
                  </a:lnTo>
                  <a:lnTo>
                    <a:pt x="0" y="827"/>
                  </a:lnTo>
                  <a:lnTo>
                    <a:pt x="14" y="827"/>
                  </a:lnTo>
                  <a:lnTo>
                    <a:pt x="14" y="841"/>
                  </a:lnTo>
                  <a:lnTo>
                    <a:pt x="0" y="827"/>
                  </a:lnTo>
                  <a:lnTo>
                    <a:pt x="0" y="841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0" name="Freeform 245"/>
            <p:cNvSpPr>
              <a:spLocks/>
            </p:cNvSpPr>
            <p:nvPr/>
          </p:nvSpPr>
          <p:spPr bwMode="auto">
            <a:xfrm>
              <a:off x="3768" y="1632"/>
              <a:ext cx="707" cy="641"/>
            </a:xfrm>
            <a:custGeom>
              <a:avLst/>
              <a:gdLst>
                <a:gd name="T0" fmla="*/ 7 w 1477"/>
                <a:gd name="T1" fmla="*/ 427 h 1296"/>
                <a:gd name="T2" fmla="*/ 7 w 1477"/>
                <a:gd name="T3" fmla="*/ 445 h 1296"/>
                <a:gd name="T4" fmla="*/ 7 w 1477"/>
                <a:gd name="T5" fmla="*/ 451 h 1296"/>
                <a:gd name="T6" fmla="*/ 7 w 1477"/>
                <a:gd name="T7" fmla="*/ 463 h 1296"/>
                <a:gd name="T8" fmla="*/ 7 w 1477"/>
                <a:gd name="T9" fmla="*/ 469 h 1296"/>
                <a:gd name="T10" fmla="*/ 7 w 1477"/>
                <a:gd name="T11" fmla="*/ 475 h 1296"/>
                <a:gd name="T12" fmla="*/ 7 w 1477"/>
                <a:gd name="T13" fmla="*/ 480 h 1296"/>
                <a:gd name="T14" fmla="*/ 7 w 1477"/>
                <a:gd name="T15" fmla="*/ 499 h 1296"/>
                <a:gd name="T16" fmla="*/ 7 w 1477"/>
                <a:gd name="T17" fmla="*/ 511 h 1296"/>
                <a:gd name="T18" fmla="*/ 12 w 1477"/>
                <a:gd name="T19" fmla="*/ 522 h 1296"/>
                <a:gd name="T20" fmla="*/ 18 w 1477"/>
                <a:gd name="T21" fmla="*/ 535 h 1296"/>
                <a:gd name="T22" fmla="*/ 23 w 1477"/>
                <a:gd name="T23" fmla="*/ 546 h 1296"/>
                <a:gd name="T24" fmla="*/ 23 w 1477"/>
                <a:gd name="T25" fmla="*/ 570 h 1296"/>
                <a:gd name="T26" fmla="*/ 18 w 1477"/>
                <a:gd name="T27" fmla="*/ 575 h 1296"/>
                <a:gd name="T28" fmla="*/ 23 w 1477"/>
                <a:gd name="T29" fmla="*/ 588 h 1296"/>
                <a:gd name="T30" fmla="*/ 18 w 1477"/>
                <a:gd name="T31" fmla="*/ 599 h 1296"/>
                <a:gd name="T32" fmla="*/ 7 w 1477"/>
                <a:gd name="T33" fmla="*/ 617 h 1296"/>
                <a:gd name="T34" fmla="*/ 18 w 1477"/>
                <a:gd name="T35" fmla="*/ 635 h 1296"/>
                <a:gd name="T36" fmla="*/ 138 w 1477"/>
                <a:gd name="T37" fmla="*/ 641 h 1296"/>
                <a:gd name="T38" fmla="*/ 219 w 1477"/>
                <a:gd name="T39" fmla="*/ 635 h 1296"/>
                <a:gd name="T40" fmla="*/ 328 w 1477"/>
                <a:gd name="T41" fmla="*/ 635 h 1296"/>
                <a:gd name="T42" fmla="*/ 689 w 1477"/>
                <a:gd name="T43" fmla="*/ 641 h 1296"/>
                <a:gd name="T44" fmla="*/ 707 w 1477"/>
                <a:gd name="T45" fmla="*/ 499 h 1296"/>
                <a:gd name="T46" fmla="*/ 673 w 1477"/>
                <a:gd name="T47" fmla="*/ 356 h 1296"/>
                <a:gd name="T48" fmla="*/ 604 w 1477"/>
                <a:gd name="T49" fmla="*/ 66 h 1296"/>
                <a:gd name="T50" fmla="*/ 574 w 1477"/>
                <a:gd name="T51" fmla="*/ 6 h 1296"/>
                <a:gd name="T52" fmla="*/ 551 w 1477"/>
                <a:gd name="T53" fmla="*/ 12 h 1296"/>
                <a:gd name="T54" fmla="*/ 551 w 1477"/>
                <a:gd name="T55" fmla="*/ 36 h 1296"/>
                <a:gd name="T56" fmla="*/ 546 w 1477"/>
                <a:gd name="T57" fmla="*/ 47 h 1296"/>
                <a:gd name="T58" fmla="*/ 540 w 1477"/>
                <a:gd name="T59" fmla="*/ 66 h 1296"/>
                <a:gd name="T60" fmla="*/ 523 w 1477"/>
                <a:gd name="T61" fmla="*/ 84 h 1296"/>
                <a:gd name="T62" fmla="*/ 505 w 1477"/>
                <a:gd name="T63" fmla="*/ 101 h 1296"/>
                <a:gd name="T64" fmla="*/ 500 w 1477"/>
                <a:gd name="T65" fmla="*/ 107 h 1296"/>
                <a:gd name="T66" fmla="*/ 477 w 1477"/>
                <a:gd name="T67" fmla="*/ 119 h 1296"/>
                <a:gd name="T68" fmla="*/ 460 w 1477"/>
                <a:gd name="T69" fmla="*/ 142 h 1296"/>
                <a:gd name="T70" fmla="*/ 431 w 1477"/>
                <a:gd name="T71" fmla="*/ 137 h 1296"/>
                <a:gd name="T72" fmla="*/ 408 w 1477"/>
                <a:gd name="T73" fmla="*/ 160 h 1296"/>
                <a:gd name="T74" fmla="*/ 385 w 1477"/>
                <a:gd name="T75" fmla="*/ 172 h 1296"/>
                <a:gd name="T76" fmla="*/ 357 w 1477"/>
                <a:gd name="T77" fmla="*/ 184 h 1296"/>
                <a:gd name="T78" fmla="*/ 334 w 1477"/>
                <a:gd name="T79" fmla="*/ 179 h 1296"/>
                <a:gd name="T80" fmla="*/ 299 w 1477"/>
                <a:gd name="T81" fmla="*/ 179 h 1296"/>
                <a:gd name="T82" fmla="*/ 270 w 1477"/>
                <a:gd name="T83" fmla="*/ 184 h 1296"/>
                <a:gd name="T84" fmla="*/ 247 w 1477"/>
                <a:gd name="T85" fmla="*/ 172 h 1296"/>
                <a:gd name="T86" fmla="*/ 202 w 1477"/>
                <a:gd name="T87" fmla="*/ 172 h 1296"/>
                <a:gd name="T88" fmla="*/ 196 w 1477"/>
                <a:gd name="T89" fmla="*/ 202 h 1296"/>
                <a:gd name="T90" fmla="*/ 145 w 1477"/>
                <a:gd name="T91" fmla="*/ 190 h 1296"/>
                <a:gd name="T92" fmla="*/ 122 w 1477"/>
                <a:gd name="T93" fmla="*/ 190 h 1296"/>
                <a:gd name="T94" fmla="*/ 122 w 1477"/>
                <a:gd name="T95" fmla="*/ 202 h 1296"/>
                <a:gd name="T96" fmla="*/ 99 w 1477"/>
                <a:gd name="T97" fmla="*/ 202 h 1296"/>
                <a:gd name="T98" fmla="*/ 87 w 1477"/>
                <a:gd name="T99" fmla="*/ 231 h 1296"/>
                <a:gd name="T100" fmla="*/ 69 w 1477"/>
                <a:gd name="T101" fmla="*/ 243 h 1296"/>
                <a:gd name="T102" fmla="*/ 46 w 1477"/>
                <a:gd name="T103" fmla="*/ 261 h 1296"/>
                <a:gd name="T104" fmla="*/ 35 w 1477"/>
                <a:gd name="T105" fmla="*/ 290 h 1296"/>
                <a:gd name="T106" fmla="*/ 18 w 1477"/>
                <a:gd name="T107" fmla="*/ 303 h 1296"/>
                <a:gd name="T108" fmla="*/ 12 w 1477"/>
                <a:gd name="T109" fmla="*/ 332 h 1296"/>
                <a:gd name="T110" fmla="*/ 7 w 1477"/>
                <a:gd name="T111" fmla="*/ 345 h 1296"/>
                <a:gd name="T112" fmla="*/ 0 w 1477"/>
                <a:gd name="T113" fmla="*/ 362 h 1296"/>
                <a:gd name="T114" fmla="*/ 7 w 1477"/>
                <a:gd name="T115" fmla="*/ 374 h 1296"/>
                <a:gd name="T116" fmla="*/ 0 w 1477"/>
                <a:gd name="T117" fmla="*/ 385 h 1296"/>
                <a:gd name="T118" fmla="*/ 7 w 1477"/>
                <a:gd name="T119" fmla="*/ 398 h 1296"/>
                <a:gd name="T120" fmla="*/ 0 w 1477"/>
                <a:gd name="T121" fmla="*/ 409 h 129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477"/>
                <a:gd name="T184" fmla="*/ 0 h 1296"/>
                <a:gd name="T185" fmla="*/ 1477 w 1477"/>
                <a:gd name="T186" fmla="*/ 1296 h 129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477" h="1296">
                  <a:moveTo>
                    <a:pt x="0" y="841"/>
                  </a:moveTo>
                  <a:lnTo>
                    <a:pt x="14" y="841"/>
                  </a:lnTo>
                  <a:lnTo>
                    <a:pt x="14" y="852"/>
                  </a:lnTo>
                  <a:lnTo>
                    <a:pt x="0" y="852"/>
                  </a:lnTo>
                  <a:lnTo>
                    <a:pt x="0" y="864"/>
                  </a:lnTo>
                  <a:lnTo>
                    <a:pt x="14" y="864"/>
                  </a:lnTo>
                  <a:lnTo>
                    <a:pt x="14" y="875"/>
                  </a:lnTo>
                  <a:lnTo>
                    <a:pt x="25" y="875"/>
                  </a:lnTo>
                  <a:lnTo>
                    <a:pt x="14" y="889"/>
                  </a:lnTo>
                  <a:lnTo>
                    <a:pt x="25" y="889"/>
                  </a:lnTo>
                  <a:lnTo>
                    <a:pt x="14" y="889"/>
                  </a:lnTo>
                  <a:lnTo>
                    <a:pt x="14" y="900"/>
                  </a:lnTo>
                  <a:lnTo>
                    <a:pt x="14" y="889"/>
                  </a:lnTo>
                  <a:lnTo>
                    <a:pt x="14" y="900"/>
                  </a:lnTo>
                  <a:lnTo>
                    <a:pt x="25" y="900"/>
                  </a:lnTo>
                  <a:lnTo>
                    <a:pt x="14" y="912"/>
                  </a:lnTo>
                  <a:lnTo>
                    <a:pt x="25" y="912"/>
                  </a:lnTo>
                  <a:lnTo>
                    <a:pt x="14" y="912"/>
                  </a:lnTo>
                  <a:lnTo>
                    <a:pt x="25" y="923"/>
                  </a:lnTo>
                  <a:lnTo>
                    <a:pt x="25" y="912"/>
                  </a:lnTo>
                  <a:lnTo>
                    <a:pt x="37" y="923"/>
                  </a:lnTo>
                  <a:lnTo>
                    <a:pt x="25" y="923"/>
                  </a:lnTo>
                  <a:lnTo>
                    <a:pt x="25" y="937"/>
                  </a:lnTo>
                  <a:lnTo>
                    <a:pt x="14" y="937"/>
                  </a:lnTo>
                  <a:lnTo>
                    <a:pt x="14" y="923"/>
                  </a:lnTo>
                  <a:lnTo>
                    <a:pt x="14" y="937"/>
                  </a:lnTo>
                  <a:lnTo>
                    <a:pt x="25" y="937"/>
                  </a:lnTo>
                  <a:lnTo>
                    <a:pt x="14" y="937"/>
                  </a:lnTo>
                  <a:lnTo>
                    <a:pt x="25" y="948"/>
                  </a:lnTo>
                  <a:lnTo>
                    <a:pt x="14" y="948"/>
                  </a:lnTo>
                  <a:lnTo>
                    <a:pt x="14" y="937"/>
                  </a:lnTo>
                  <a:lnTo>
                    <a:pt x="14" y="948"/>
                  </a:lnTo>
                  <a:lnTo>
                    <a:pt x="14" y="937"/>
                  </a:lnTo>
                  <a:lnTo>
                    <a:pt x="0" y="948"/>
                  </a:lnTo>
                  <a:lnTo>
                    <a:pt x="14" y="948"/>
                  </a:lnTo>
                  <a:lnTo>
                    <a:pt x="14" y="960"/>
                  </a:lnTo>
                  <a:lnTo>
                    <a:pt x="25" y="960"/>
                  </a:lnTo>
                  <a:lnTo>
                    <a:pt x="14" y="960"/>
                  </a:lnTo>
                  <a:lnTo>
                    <a:pt x="0" y="960"/>
                  </a:lnTo>
                  <a:lnTo>
                    <a:pt x="14" y="971"/>
                  </a:lnTo>
                  <a:lnTo>
                    <a:pt x="14" y="960"/>
                  </a:lnTo>
                  <a:lnTo>
                    <a:pt x="14" y="971"/>
                  </a:lnTo>
                  <a:lnTo>
                    <a:pt x="0" y="971"/>
                  </a:lnTo>
                  <a:lnTo>
                    <a:pt x="0" y="985"/>
                  </a:lnTo>
                  <a:lnTo>
                    <a:pt x="14" y="985"/>
                  </a:lnTo>
                  <a:lnTo>
                    <a:pt x="25" y="996"/>
                  </a:lnTo>
                  <a:lnTo>
                    <a:pt x="14" y="996"/>
                  </a:lnTo>
                  <a:lnTo>
                    <a:pt x="14" y="1008"/>
                  </a:lnTo>
                  <a:lnTo>
                    <a:pt x="25" y="1008"/>
                  </a:lnTo>
                  <a:lnTo>
                    <a:pt x="14" y="1008"/>
                  </a:lnTo>
                  <a:lnTo>
                    <a:pt x="25" y="1008"/>
                  </a:lnTo>
                  <a:lnTo>
                    <a:pt x="25" y="1019"/>
                  </a:lnTo>
                  <a:lnTo>
                    <a:pt x="14" y="1019"/>
                  </a:lnTo>
                  <a:lnTo>
                    <a:pt x="14" y="1033"/>
                  </a:lnTo>
                  <a:lnTo>
                    <a:pt x="25" y="1033"/>
                  </a:lnTo>
                  <a:lnTo>
                    <a:pt x="37" y="1033"/>
                  </a:lnTo>
                  <a:lnTo>
                    <a:pt x="25" y="1033"/>
                  </a:lnTo>
                  <a:lnTo>
                    <a:pt x="25" y="1044"/>
                  </a:lnTo>
                  <a:lnTo>
                    <a:pt x="37" y="1044"/>
                  </a:lnTo>
                  <a:lnTo>
                    <a:pt x="25" y="1056"/>
                  </a:lnTo>
                  <a:lnTo>
                    <a:pt x="37" y="1056"/>
                  </a:lnTo>
                  <a:lnTo>
                    <a:pt x="25" y="1056"/>
                  </a:lnTo>
                  <a:lnTo>
                    <a:pt x="25" y="1067"/>
                  </a:lnTo>
                  <a:lnTo>
                    <a:pt x="37" y="1067"/>
                  </a:lnTo>
                  <a:lnTo>
                    <a:pt x="25" y="1067"/>
                  </a:lnTo>
                  <a:lnTo>
                    <a:pt x="37" y="1081"/>
                  </a:lnTo>
                  <a:lnTo>
                    <a:pt x="48" y="1081"/>
                  </a:lnTo>
                  <a:lnTo>
                    <a:pt x="37" y="1092"/>
                  </a:lnTo>
                  <a:lnTo>
                    <a:pt x="48" y="1092"/>
                  </a:lnTo>
                  <a:lnTo>
                    <a:pt x="37" y="1092"/>
                  </a:lnTo>
                  <a:lnTo>
                    <a:pt x="37" y="1104"/>
                  </a:lnTo>
                  <a:lnTo>
                    <a:pt x="48" y="1104"/>
                  </a:lnTo>
                  <a:lnTo>
                    <a:pt x="48" y="1115"/>
                  </a:lnTo>
                  <a:lnTo>
                    <a:pt x="62" y="1115"/>
                  </a:lnTo>
                  <a:lnTo>
                    <a:pt x="62" y="1129"/>
                  </a:lnTo>
                  <a:lnTo>
                    <a:pt x="62" y="1140"/>
                  </a:lnTo>
                  <a:lnTo>
                    <a:pt x="48" y="1140"/>
                  </a:lnTo>
                  <a:lnTo>
                    <a:pt x="48" y="1152"/>
                  </a:lnTo>
                  <a:lnTo>
                    <a:pt x="62" y="1152"/>
                  </a:lnTo>
                  <a:lnTo>
                    <a:pt x="48" y="1152"/>
                  </a:lnTo>
                  <a:lnTo>
                    <a:pt x="37" y="1152"/>
                  </a:lnTo>
                  <a:lnTo>
                    <a:pt x="37" y="1163"/>
                  </a:lnTo>
                  <a:lnTo>
                    <a:pt x="48" y="1163"/>
                  </a:lnTo>
                  <a:lnTo>
                    <a:pt x="37" y="1163"/>
                  </a:lnTo>
                  <a:lnTo>
                    <a:pt x="37" y="1177"/>
                  </a:lnTo>
                  <a:lnTo>
                    <a:pt x="48" y="1177"/>
                  </a:lnTo>
                  <a:lnTo>
                    <a:pt x="37" y="1177"/>
                  </a:lnTo>
                  <a:lnTo>
                    <a:pt x="37" y="1188"/>
                  </a:lnTo>
                  <a:lnTo>
                    <a:pt x="37" y="1200"/>
                  </a:lnTo>
                  <a:lnTo>
                    <a:pt x="48" y="1188"/>
                  </a:lnTo>
                  <a:lnTo>
                    <a:pt x="48" y="1200"/>
                  </a:lnTo>
                  <a:lnTo>
                    <a:pt x="37" y="1200"/>
                  </a:lnTo>
                  <a:lnTo>
                    <a:pt x="25" y="1200"/>
                  </a:lnTo>
                  <a:lnTo>
                    <a:pt x="37" y="1200"/>
                  </a:lnTo>
                  <a:lnTo>
                    <a:pt x="25" y="1211"/>
                  </a:lnTo>
                  <a:lnTo>
                    <a:pt x="37" y="1211"/>
                  </a:lnTo>
                  <a:lnTo>
                    <a:pt x="37" y="1225"/>
                  </a:lnTo>
                  <a:lnTo>
                    <a:pt x="25" y="1211"/>
                  </a:lnTo>
                  <a:lnTo>
                    <a:pt x="25" y="1225"/>
                  </a:lnTo>
                  <a:lnTo>
                    <a:pt x="25" y="1236"/>
                  </a:lnTo>
                  <a:lnTo>
                    <a:pt x="25" y="1248"/>
                  </a:lnTo>
                  <a:lnTo>
                    <a:pt x="14" y="1248"/>
                  </a:lnTo>
                  <a:lnTo>
                    <a:pt x="25" y="1248"/>
                  </a:lnTo>
                  <a:lnTo>
                    <a:pt x="14" y="1259"/>
                  </a:lnTo>
                  <a:lnTo>
                    <a:pt x="25" y="1273"/>
                  </a:lnTo>
                  <a:lnTo>
                    <a:pt x="25" y="1259"/>
                  </a:lnTo>
                  <a:lnTo>
                    <a:pt x="37" y="1273"/>
                  </a:lnTo>
                  <a:lnTo>
                    <a:pt x="37" y="1284"/>
                  </a:lnTo>
                  <a:lnTo>
                    <a:pt x="48" y="1284"/>
                  </a:lnTo>
                  <a:lnTo>
                    <a:pt x="48" y="1296"/>
                  </a:lnTo>
                  <a:lnTo>
                    <a:pt x="62" y="1296"/>
                  </a:lnTo>
                  <a:lnTo>
                    <a:pt x="169" y="1296"/>
                  </a:lnTo>
                  <a:lnTo>
                    <a:pt x="265" y="1296"/>
                  </a:lnTo>
                  <a:lnTo>
                    <a:pt x="288" y="1296"/>
                  </a:lnTo>
                  <a:lnTo>
                    <a:pt x="373" y="1296"/>
                  </a:lnTo>
                  <a:lnTo>
                    <a:pt x="384" y="1296"/>
                  </a:lnTo>
                  <a:lnTo>
                    <a:pt x="384" y="1284"/>
                  </a:lnTo>
                  <a:lnTo>
                    <a:pt x="409" y="1284"/>
                  </a:lnTo>
                  <a:lnTo>
                    <a:pt x="446" y="1284"/>
                  </a:lnTo>
                  <a:lnTo>
                    <a:pt x="457" y="1284"/>
                  </a:lnTo>
                  <a:lnTo>
                    <a:pt x="553" y="1284"/>
                  </a:lnTo>
                  <a:lnTo>
                    <a:pt x="565" y="1284"/>
                  </a:lnTo>
                  <a:lnTo>
                    <a:pt x="601" y="1284"/>
                  </a:lnTo>
                  <a:lnTo>
                    <a:pt x="661" y="1284"/>
                  </a:lnTo>
                  <a:lnTo>
                    <a:pt x="672" y="1284"/>
                  </a:lnTo>
                  <a:lnTo>
                    <a:pt x="686" y="1284"/>
                  </a:lnTo>
                  <a:lnTo>
                    <a:pt x="734" y="1284"/>
                  </a:lnTo>
                  <a:lnTo>
                    <a:pt x="853" y="1284"/>
                  </a:lnTo>
                  <a:lnTo>
                    <a:pt x="974" y="1284"/>
                  </a:lnTo>
                  <a:lnTo>
                    <a:pt x="974" y="1296"/>
                  </a:lnTo>
                  <a:lnTo>
                    <a:pt x="1141" y="1296"/>
                  </a:lnTo>
                  <a:lnTo>
                    <a:pt x="1440" y="1296"/>
                  </a:lnTo>
                  <a:lnTo>
                    <a:pt x="1477" y="1296"/>
                  </a:lnTo>
                  <a:lnTo>
                    <a:pt x="1465" y="1284"/>
                  </a:lnTo>
                  <a:lnTo>
                    <a:pt x="1465" y="1115"/>
                  </a:lnTo>
                  <a:lnTo>
                    <a:pt x="1477" y="1019"/>
                  </a:lnTo>
                  <a:lnTo>
                    <a:pt x="1465" y="1008"/>
                  </a:lnTo>
                  <a:lnTo>
                    <a:pt x="1477" y="1008"/>
                  </a:lnTo>
                  <a:lnTo>
                    <a:pt x="1465" y="923"/>
                  </a:lnTo>
                  <a:lnTo>
                    <a:pt x="1465" y="912"/>
                  </a:lnTo>
                  <a:lnTo>
                    <a:pt x="1406" y="912"/>
                  </a:lnTo>
                  <a:lnTo>
                    <a:pt x="1406" y="816"/>
                  </a:lnTo>
                  <a:lnTo>
                    <a:pt x="1406" y="804"/>
                  </a:lnTo>
                  <a:lnTo>
                    <a:pt x="1406" y="720"/>
                  </a:lnTo>
                  <a:lnTo>
                    <a:pt x="1310" y="720"/>
                  </a:lnTo>
                  <a:lnTo>
                    <a:pt x="1310" y="553"/>
                  </a:lnTo>
                  <a:lnTo>
                    <a:pt x="1310" y="516"/>
                  </a:lnTo>
                  <a:lnTo>
                    <a:pt x="1333" y="516"/>
                  </a:lnTo>
                  <a:lnTo>
                    <a:pt x="1333" y="133"/>
                  </a:lnTo>
                  <a:lnTo>
                    <a:pt x="1262" y="133"/>
                  </a:lnTo>
                  <a:lnTo>
                    <a:pt x="1262" y="25"/>
                  </a:lnTo>
                  <a:lnTo>
                    <a:pt x="1214" y="25"/>
                  </a:lnTo>
                  <a:lnTo>
                    <a:pt x="1214" y="37"/>
                  </a:lnTo>
                  <a:lnTo>
                    <a:pt x="1200" y="37"/>
                  </a:lnTo>
                  <a:lnTo>
                    <a:pt x="1200" y="25"/>
                  </a:lnTo>
                  <a:lnTo>
                    <a:pt x="1200" y="12"/>
                  </a:lnTo>
                  <a:lnTo>
                    <a:pt x="1200" y="0"/>
                  </a:lnTo>
                  <a:lnTo>
                    <a:pt x="1189" y="0"/>
                  </a:lnTo>
                  <a:lnTo>
                    <a:pt x="1189" y="12"/>
                  </a:lnTo>
                  <a:lnTo>
                    <a:pt x="1177" y="25"/>
                  </a:lnTo>
                  <a:lnTo>
                    <a:pt x="1166" y="25"/>
                  </a:lnTo>
                  <a:lnTo>
                    <a:pt x="1152" y="25"/>
                  </a:lnTo>
                  <a:lnTo>
                    <a:pt x="1141" y="25"/>
                  </a:lnTo>
                  <a:lnTo>
                    <a:pt x="1141" y="37"/>
                  </a:lnTo>
                  <a:lnTo>
                    <a:pt x="1141" y="48"/>
                  </a:lnTo>
                  <a:lnTo>
                    <a:pt x="1152" y="48"/>
                  </a:lnTo>
                  <a:lnTo>
                    <a:pt x="1152" y="60"/>
                  </a:lnTo>
                  <a:lnTo>
                    <a:pt x="1152" y="73"/>
                  </a:lnTo>
                  <a:lnTo>
                    <a:pt x="1141" y="85"/>
                  </a:lnTo>
                  <a:lnTo>
                    <a:pt x="1129" y="85"/>
                  </a:lnTo>
                  <a:lnTo>
                    <a:pt x="1118" y="85"/>
                  </a:lnTo>
                  <a:lnTo>
                    <a:pt x="1118" y="96"/>
                  </a:lnTo>
                  <a:lnTo>
                    <a:pt x="1129" y="96"/>
                  </a:lnTo>
                  <a:lnTo>
                    <a:pt x="1141" y="96"/>
                  </a:lnTo>
                  <a:lnTo>
                    <a:pt x="1141" y="108"/>
                  </a:lnTo>
                  <a:lnTo>
                    <a:pt x="1141" y="121"/>
                  </a:lnTo>
                  <a:lnTo>
                    <a:pt x="1129" y="121"/>
                  </a:lnTo>
                  <a:lnTo>
                    <a:pt x="1118" y="121"/>
                  </a:lnTo>
                  <a:lnTo>
                    <a:pt x="1118" y="133"/>
                  </a:lnTo>
                  <a:lnTo>
                    <a:pt x="1129" y="133"/>
                  </a:lnTo>
                  <a:lnTo>
                    <a:pt x="1129" y="144"/>
                  </a:lnTo>
                  <a:lnTo>
                    <a:pt x="1129" y="156"/>
                  </a:lnTo>
                  <a:lnTo>
                    <a:pt x="1118" y="156"/>
                  </a:lnTo>
                  <a:lnTo>
                    <a:pt x="1104" y="156"/>
                  </a:lnTo>
                  <a:lnTo>
                    <a:pt x="1093" y="156"/>
                  </a:lnTo>
                  <a:lnTo>
                    <a:pt x="1093" y="169"/>
                  </a:lnTo>
                  <a:lnTo>
                    <a:pt x="1104" y="169"/>
                  </a:lnTo>
                  <a:lnTo>
                    <a:pt x="1104" y="181"/>
                  </a:lnTo>
                  <a:lnTo>
                    <a:pt x="1093" y="192"/>
                  </a:lnTo>
                  <a:lnTo>
                    <a:pt x="1081" y="192"/>
                  </a:lnTo>
                  <a:lnTo>
                    <a:pt x="1070" y="204"/>
                  </a:lnTo>
                  <a:lnTo>
                    <a:pt x="1056" y="204"/>
                  </a:lnTo>
                  <a:lnTo>
                    <a:pt x="1070" y="217"/>
                  </a:lnTo>
                  <a:lnTo>
                    <a:pt x="1070" y="229"/>
                  </a:lnTo>
                  <a:lnTo>
                    <a:pt x="1056" y="240"/>
                  </a:lnTo>
                  <a:lnTo>
                    <a:pt x="1056" y="229"/>
                  </a:lnTo>
                  <a:lnTo>
                    <a:pt x="1056" y="217"/>
                  </a:lnTo>
                  <a:lnTo>
                    <a:pt x="1045" y="217"/>
                  </a:lnTo>
                  <a:lnTo>
                    <a:pt x="1033" y="217"/>
                  </a:lnTo>
                  <a:lnTo>
                    <a:pt x="1022" y="217"/>
                  </a:lnTo>
                  <a:lnTo>
                    <a:pt x="1022" y="229"/>
                  </a:lnTo>
                  <a:lnTo>
                    <a:pt x="1022" y="240"/>
                  </a:lnTo>
                  <a:lnTo>
                    <a:pt x="1008" y="240"/>
                  </a:lnTo>
                  <a:lnTo>
                    <a:pt x="997" y="240"/>
                  </a:lnTo>
                  <a:lnTo>
                    <a:pt x="985" y="240"/>
                  </a:lnTo>
                  <a:lnTo>
                    <a:pt x="985" y="252"/>
                  </a:lnTo>
                  <a:lnTo>
                    <a:pt x="985" y="265"/>
                  </a:lnTo>
                  <a:lnTo>
                    <a:pt x="974" y="265"/>
                  </a:lnTo>
                  <a:lnTo>
                    <a:pt x="974" y="277"/>
                  </a:lnTo>
                  <a:lnTo>
                    <a:pt x="960" y="288"/>
                  </a:lnTo>
                  <a:lnTo>
                    <a:pt x="949" y="288"/>
                  </a:lnTo>
                  <a:lnTo>
                    <a:pt x="937" y="288"/>
                  </a:lnTo>
                  <a:lnTo>
                    <a:pt x="926" y="288"/>
                  </a:lnTo>
                  <a:lnTo>
                    <a:pt x="926" y="277"/>
                  </a:lnTo>
                  <a:lnTo>
                    <a:pt x="912" y="277"/>
                  </a:lnTo>
                  <a:lnTo>
                    <a:pt x="901" y="277"/>
                  </a:lnTo>
                  <a:lnTo>
                    <a:pt x="878" y="277"/>
                  </a:lnTo>
                  <a:lnTo>
                    <a:pt x="864" y="277"/>
                  </a:lnTo>
                  <a:lnTo>
                    <a:pt x="853" y="288"/>
                  </a:lnTo>
                  <a:lnTo>
                    <a:pt x="853" y="300"/>
                  </a:lnTo>
                  <a:lnTo>
                    <a:pt x="853" y="313"/>
                  </a:lnTo>
                  <a:lnTo>
                    <a:pt x="853" y="324"/>
                  </a:lnTo>
                  <a:lnTo>
                    <a:pt x="853" y="336"/>
                  </a:lnTo>
                  <a:lnTo>
                    <a:pt x="853" y="348"/>
                  </a:lnTo>
                  <a:lnTo>
                    <a:pt x="841" y="348"/>
                  </a:lnTo>
                  <a:lnTo>
                    <a:pt x="816" y="361"/>
                  </a:lnTo>
                  <a:lnTo>
                    <a:pt x="805" y="361"/>
                  </a:lnTo>
                  <a:lnTo>
                    <a:pt x="805" y="348"/>
                  </a:lnTo>
                  <a:lnTo>
                    <a:pt x="782" y="348"/>
                  </a:lnTo>
                  <a:lnTo>
                    <a:pt x="768" y="348"/>
                  </a:lnTo>
                  <a:lnTo>
                    <a:pt x="757" y="348"/>
                  </a:lnTo>
                  <a:lnTo>
                    <a:pt x="757" y="361"/>
                  </a:lnTo>
                  <a:lnTo>
                    <a:pt x="745" y="361"/>
                  </a:lnTo>
                  <a:lnTo>
                    <a:pt x="745" y="372"/>
                  </a:lnTo>
                  <a:lnTo>
                    <a:pt x="734" y="372"/>
                  </a:lnTo>
                  <a:lnTo>
                    <a:pt x="720" y="372"/>
                  </a:lnTo>
                  <a:lnTo>
                    <a:pt x="709" y="372"/>
                  </a:lnTo>
                  <a:lnTo>
                    <a:pt x="709" y="361"/>
                  </a:lnTo>
                  <a:lnTo>
                    <a:pt x="697" y="372"/>
                  </a:lnTo>
                  <a:lnTo>
                    <a:pt x="697" y="361"/>
                  </a:lnTo>
                  <a:lnTo>
                    <a:pt x="686" y="361"/>
                  </a:lnTo>
                  <a:lnTo>
                    <a:pt x="672" y="361"/>
                  </a:lnTo>
                  <a:lnTo>
                    <a:pt x="661" y="361"/>
                  </a:lnTo>
                  <a:lnTo>
                    <a:pt x="649" y="361"/>
                  </a:lnTo>
                  <a:lnTo>
                    <a:pt x="638" y="361"/>
                  </a:lnTo>
                  <a:lnTo>
                    <a:pt x="624" y="361"/>
                  </a:lnTo>
                  <a:lnTo>
                    <a:pt x="613" y="372"/>
                  </a:lnTo>
                  <a:lnTo>
                    <a:pt x="601" y="372"/>
                  </a:lnTo>
                  <a:lnTo>
                    <a:pt x="601" y="361"/>
                  </a:lnTo>
                  <a:lnTo>
                    <a:pt x="590" y="361"/>
                  </a:lnTo>
                  <a:lnTo>
                    <a:pt x="590" y="372"/>
                  </a:lnTo>
                  <a:lnTo>
                    <a:pt x="565" y="372"/>
                  </a:lnTo>
                  <a:lnTo>
                    <a:pt x="553" y="372"/>
                  </a:lnTo>
                  <a:lnTo>
                    <a:pt x="553" y="361"/>
                  </a:lnTo>
                  <a:lnTo>
                    <a:pt x="542" y="361"/>
                  </a:lnTo>
                  <a:lnTo>
                    <a:pt x="542" y="348"/>
                  </a:lnTo>
                  <a:lnTo>
                    <a:pt x="528" y="348"/>
                  </a:lnTo>
                  <a:lnTo>
                    <a:pt x="517" y="348"/>
                  </a:lnTo>
                  <a:lnTo>
                    <a:pt x="494" y="348"/>
                  </a:lnTo>
                  <a:lnTo>
                    <a:pt x="480" y="336"/>
                  </a:lnTo>
                  <a:lnTo>
                    <a:pt x="469" y="336"/>
                  </a:lnTo>
                  <a:lnTo>
                    <a:pt x="457" y="336"/>
                  </a:lnTo>
                  <a:lnTo>
                    <a:pt x="432" y="336"/>
                  </a:lnTo>
                  <a:lnTo>
                    <a:pt x="421" y="348"/>
                  </a:lnTo>
                  <a:lnTo>
                    <a:pt x="421" y="361"/>
                  </a:lnTo>
                  <a:lnTo>
                    <a:pt x="421" y="372"/>
                  </a:lnTo>
                  <a:lnTo>
                    <a:pt x="409" y="384"/>
                  </a:lnTo>
                  <a:lnTo>
                    <a:pt x="409" y="396"/>
                  </a:lnTo>
                  <a:lnTo>
                    <a:pt x="421" y="396"/>
                  </a:lnTo>
                  <a:lnTo>
                    <a:pt x="409" y="409"/>
                  </a:lnTo>
                  <a:lnTo>
                    <a:pt x="398" y="409"/>
                  </a:lnTo>
                  <a:lnTo>
                    <a:pt x="361" y="409"/>
                  </a:lnTo>
                  <a:lnTo>
                    <a:pt x="350" y="384"/>
                  </a:lnTo>
                  <a:lnTo>
                    <a:pt x="325" y="384"/>
                  </a:lnTo>
                  <a:lnTo>
                    <a:pt x="313" y="384"/>
                  </a:lnTo>
                  <a:lnTo>
                    <a:pt x="302" y="384"/>
                  </a:lnTo>
                  <a:lnTo>
                    <a:pt x="288" y="384"/>
                  </a:lnTo>
                  <a:lnTo>
                    <a:pt x="277" y="384"/>
                  </a:lnTo>
                  <a:lnTo>
                    <a:pt x="277" y="396"/>
                  </a:lnTo>
                  <a:lnTo>
                    <a:pt x="265" y="396"/>
                  </a:lnTo>
                  <a:lnTo>
                    <a:pt x="265" y="384"/>
                  </a:lnTo>
                  <a:lnTo>
                    <a:pt x="254" y="384"/>
                  </a:lnTo>
                  <a:lnTo>
                    <a:pt x="254" y="372"/>
                  </a:lnTo>
                  <a:lnTo>
                    <a:pt x="240" y="372"/>
                  </a:lnTo>
                  <a:lnTo>
                    <a:pt x="240" y="384"/>
                  </a:lnTo>
                  <a:lnTo>
                    <a:pt x="254" y="384"/>
                  </a:lnTo>
                  <a:lnTo>
                    <a:pt x="254" y="396"/>
                  </a:lnTo>
                  <a:lnTo>
                    <a:pt x="254" y="409"/>
                  </a:lnTo>
                  <a:lnTo>
                    <a:pt x="240" y="409"/>
                  </a:lnTo>
                  <a:lnTo>
                    <a:pt x="240" y="420"/>
                  </a:lnTo>
                  <a:lnTo>
                    <a:pt x="240" y="409"/>
                  </a:lnTo>
                  <a:lnTo>
                    <a:pt x="229" y="409"/>
                  </a:lnTo>
                  <a:lnTo>
                    <a:pt x="217" y="409"/>
                  </a:lnTo>
                  <a:lnTo>
                    <a:pt x="206" y="409"/>
                  </a:lnTo>
                  <a:lnTo>
                    <a:pt x="206" y="420"/>
                  </a:lnTo>
                  <a:lnTo>
                    <a:pt x="206" y="432"/>
                  </a:lnTo>
                  <a:lnTo>
                    <a:pt x="192" y="432"/>
                  </a:lnTo>
                  <a:lnTo>
                    <a:pt x="192" y="444"/>
                  </a:lnTo>
                  <a:lnTo>
                    <a:pt x="181" y="457"/>
                  </a:lnTo>
                  <a:lnTo>
                    <a:pt x="181" y="468"/>
                  </a:lnTo>
                  <a:lnTo>
                    <a:pt x="169" y="480"/>
                  </a:lnTo>
                  <a:lnTo>
                    <a:pt x="158" y="480"/>
                  </a:lnTo>
                  <a:lnTo>
                    <a:pt x="158" y="491"/>
                  </a:lnTo>
                  <a:lnTo>
                    <a:pt x="158" y="505"/>
                  </a:lnTo>
                  <a:lnTo>
                    <a:pt x="144" y="505"/>
                  </a:lnTo>
                  <a:lnTo>
                    <a:pt x="144" y="491"/>
                  </a:lnTo>
                  <a:lnTo>
                    <a:pt x="133" y="491"/>
                  </a:lnTo>
                  <a:lnTo>
                    <a:pt x="133" y="505"/>
                  </a:lnTo>
                  <a:lnTo>
                    <a:pt x="121" y="505"/>
                  </a:lnTo>
                  <a:lnTo>
                    <a:pt x="110" y="505"/>
                  </a:lnTo>
                  <a:lnTo>
                    <a:pt x="96" y="516"/>
                  </a:lnTo>
                  <a:lnTo>
                    <a:pt x="96" y="528"/>
                  </a:lnTo>
                  <a:lnTo>
                    <a:pt x="85" y="528"/>
                  </a:lnTo>
                  <a:lnTo>
                    <a:pt x="73" y="539"/>
                  </a:lnTo>
                  <a:lnTo>
                    <a:pt x="85" y="553"/>
                  </a:lnTo>
                  <a:lnTo>
                    <a:pt x="85" y="564"/>
                  </a:lnTo>
                  <a:lnTo>
                    <a:pt x="73" y="576"/>
                  </a:lnTo>
                  <a:lnTo>
                    <a:pt x="73" y="587"/>
                  </a:lnTo>
                  <a:lnTo>
                    <a:pt x="85" y="587"/>
                  </a:lnTo>
                  <a:lnTo>
                    <a:pt x="85" y="601"/>
                  </a:lnTo>
                  <a:lnTo>
                    <a:pt x="73" y="601"/>
                  </a:lnTo>
                  <a:lnTo>
                    <a:pt x="62" y="601"/>
                  </a:lnTo>
                  <a:lnTo>
                    <a:pt x="48" y="612"/>
                  </a:lnTo>
                  <a:lnTo>
                    <a:pt x="37" y="612"/>
                  </a:lnTo>
                  <a:lnTo>
                    <a:pt x="37" y="624"/>
                  </a:lnTo>
                  <a:lnTo>
                    <a:pt x="37" y="635"/>
                  </a:lnTo>
                  <a:lnTo>
                    <a:pt x="37" y="649"/>
                  </a:lnTo>
                  <a:lnTo>
                    <a:pt x="37" y="660"/>
                  </a:lnTo>
                  <a:lnTo>
                    <a:pt x="37" y="672"/>
                  </a:lnTo>
                  <a:lnTo>
                    <a:pt x="25" y="672"/>
                  </a:lnTo>
                  <a:lnTo>
                    <a:pt x="37" y="683"/>
                  </a:lnTo>
                  <a:lnTo>
                    <a:pt x="25" y="683"/>
                  </a:lnTo>
                  <a:lnTo>
                    <a:pt x="25" y="697"/>
                  </a:lnTo>
                  <a:lnTo>
                    <a:pt x="14" y="697"/>
                  </a:lnTo>
                  <a:lnTo>
                    <a:pt x="25" y="697"/>
                  </a:lnTo>
                  <a:lnTo>
                    <a:pt x="14" y="697"/>
                  </a:lnTo>
                  <a:lnTo>
                    <a:pt x="14" y="708"/>
                  </a:lnTo>
                  <a:lnTo>
                    <a:pt x="0" y="708"/>
                  </a:lnTo>
                  <a:lnTo>
                    <a:pt x="14" y="708"/>
                  </a:lnTo>
                  <a:lnTo>
                    <a:pt x="14" y="720"/>
                  </a:lnTo>
                  <a:lnTo>
                    <a:pt x="0" y="720"/>
                  </a:lnTo>
                  <a:lnTo>
                    <a:pt x="0" y="731"/>
                  </a:lnTo>
                  <a:lnTo>
                    <a:pt x="14" y="731"/>
                  </a:lnTo>
                  <a:lnTo>
                    <a:pt x="0" y="731"/>
                  </a:lnTo>
                  <a:lnTo>
                    <a:pt x="0" y="745"/>
                  </a:lnTo>
                  <a:lnTo>
                    <a:pt x="14" y="756"/>
                  </a:lnTo>
                  <a:lnTo>
                    <a:pt x="0" y="756"/>
                  </a:lnTo>
                  <a:lnTo>
                    <a:pt x="14" y="756"/>
                  </a:lnTo>
                  <a:lnTo>
                    <a:pt x="0" y="756"/>
                  </a:lnTo>
                  <a:lnTo>
                    <a:pt x="14" y="756"/>
                  </a:lnTo>
                  <a:lnTo>
                    <a:pt x="25" y="756"/>
                  </a:lnTo>
                  <a:lnTo>
                    <a:pt x="14" y="768"/>
                  </a:lnTo>
                  <a:lnTo>
                    <a:pt x="0" y="768"/>
                  </a:lnTo>
                  <a:lnTo>
                    <a:pt x="0" y="779"/>
                  </a:lnTo>
                  <a:lnTo>
                    <a:pt x="14" y="779"/>
                  </a:lnTo>
                  <a:lnTo>
                    <a:pt x="14" y="793"/>
                  </a:lnTo>
                  <a:lnTo>
                    <a:pt x="14" y="779"/>
                  </a:lnTo>
                  <a:lnTo>
                    <a:pt x="0" y="793"/>
                  </a:lnTo>
                  <a:lnTo>
                    <a:pt x="14" y="793"/>
                  </a:lnTo>
                  <a:lnTo>
                    <a:pt x="14" y="804"/>
                  </a:lnTo>
                  <a:lnTo>
                    <a:pt x="0" y="804"/>
                  </a:lnTo>
                  <a:lnTo>
                    <a:pt x="0" y="816"/>
                  </a:lnTo>
                  <a:lnTo>
                    <a:pt x="0" y="804"/>
                  </a:lnTo>
                  <a:lnTo>
                    <a:pt x="14" y="816"/>
                  </a:lnTo>
                  <a:lnTo>
                    <a:pt x="0" y="816"/>
                  </a:lnTo>
                  <a:lnTo>
                    <a:pt x="0" y="827"/>
                  </a:lnTo>
                  <a:lnTo>
                    <a:pt x="14" y="827"/>
                  </a:lnTo>
                  <a:lnTo>
                    <a:pt x="14" y="841"/>
                  </a:lnTo>
                  <a:lnTo>
                    <a:pt x="0" y="827"/>
                  </a:lnTo>
                  <a:lnTo>
                    <a:pt x="0" y="841"/>
                  </a:lnTo>
                  <a:close/>
                </a:path>
              </a:pathLst>
            </a:custGeom>
            <a:solidFill>
              <a:schemeClr val="accent1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1" name="Freeform 246"/>
            <p:cNvSpPr>
              <a:spLocks/>
            </p:cNvSpPr>
            <p:nvPr/>
          </p:nvSpPr>
          <p:spPr bwMode="auto">
            <a:xfrm>
              <a:off x="4343" y="1566"/>
              <a:ext cx="467" cy="570"/>
            </a:xfrm>
            <a:custGeom>
              <a:avLst/>
              <a:gdLst>
                <a:gd name="T0" fmla="*/ 7 w 975"/>
                <a:gd name="T1" fmla="*/ 30 h 1151"/>
                <a:gd name="T2" fmla="*/ 23 w 975"/>
                <a:gd name="T3" fmla="*/ 18 h 1151"/>
                <a:gd name="T4" fmla="*/ 30 w 975"/>
                <a:gd name="T5" fmla="*/ 30 h 1151"/>
                <a:gd name="T6" fmla="*/ 46 w 975"/>
                <a:gd name="T7" fmla="*/ 24 h 1151"/>
                <a:gd name="T8" fmla="*/ 58 w 975"/>
                <a:gd name="T9" fmla="*/ 30 h 1151"/>
                <a:gd name="T10" fmla="*/ 76 w 975"/>
                <a:gd name="T11" fmla="*/ 42 h 1151"/>
                <a:gd name="T12" fmla="*/ 99 w 975"/>
                <a:gd name="T13" fmla="*/ 42 h 1151"/>
                <a:gd name="T14" fmla="*/ 115 w 975"/>
                <a:gd name="T15" fmla="*/ 36 h 1151"/>
                <a:gd name="T16" fmla="*/ 110 w 975"/>
                <a:gd name="T17" fmla="*/ 54 h 1151"/>
                <a:gd name="T18" fmla="*/ 127 w 975"/>
                <a:gd name="T19" fmla="*/ 48 h 1151"/>
                <a:gd name="T20" fmla="*/ 133 w 975"/>
                <a:gd name="T21" fmla="*/ 36 h 1151"/>
                <a:gd name="T22" fmla="*/ 145 w 975"/>
                <a:gd name="T23" fmla="*/ 54 h 1151"/>
                <a:gd name="T24" fmla="*/ 156 w 975"/>
                <a:gd name="T25" fmla="*/ 48 h 1151"/>
                <a:gd name="T26" fmla="*/ 161 w 975"/>
                <a:gd name="T27" fmla="*/ 36 h 1151"/>
                <a:gd name="T28" fmla="*/ 179 w 975"/>
                <a:gd name="T29" fmla="*/ 48 h 1151"/>
                <a:gd name="T30" fmla="*/ 196 w 975"/>
                <a:gd name="T31" fmla="*/ 54 h 1151"/>
                <a:gd name="T32" fmla="*/ 207 w 975"/>
                <a:gd name="T33" fmla="*/ 36 h 1151"/>
                <a:gd name="T34" fmla="*/ 219 w 975"/>
                <a:gd name="T35" fmla="*/ 54 h 1151"/>
                <a:gd name="T36" fmla="*/ 230 w 975"/>
                <a:gd name="T37" fmla="*/ 42 h 1151"/>
                <a:gd name="T38" fmla="*/ 243 w 975"/>
                <a:gd name="T39" fmla="*/ 36 h 1151"/>
                <a:gd name="T40" fmla="*/ 248 w 975"/>
                <a:gd name="T41" fmla="*/ 36 h 1151"/>
                <a:gd name="T42" fmla="*/ 266 w 975"/>
                <a:gd name="T43" fmla="*/ 36 h 1151"/>
                <a:gd name="T44" fmla="*/ 277 w 975"/>
                <a:gd name="T45" fmla="*/ 24 h 1151"/>
                <a:gd name="T46" fmla="*/ 289 w 975"/>
                <a:gd name="T47" fmla="*/ 30 h 1151"/>
                <a:gd name="T48" fmla="*/ 300 w 975"/>
                <a:gd name="T49" fmla="*/ 24 h 1151"/>
                <a:gd name="T50" fmla="*/ 294 w 975"/>
                <a:gd name="T51" fmla="*/ 12 h 1151"/>
                <a:gd name="T52" fmla="*/ 312 w 975"/>
                <a:gd name="T53" fmla="*/ 12 h 1151"/>
                <a:gd name="T54" fmla="*/ 329 w 975"/>
                <a:gd name="T55" fmla="*/ 12 h 1151"/>
                <a:gd name="T56" fmla="*/ 340 w 975"/>
                <a:gd name="T57" fmla="*/ 12 h 1151"/>
                <a:gd name="T58" fmla="*/ 352 w 975"/>
                <a:gd name="T59" fmla="*/ 0 h 1151"/>
                <a:gd name="T60" fmla="*/ 369 w 975"/>
                <a:gd name="T61" fmla="*/ 6 h 1151"/>
                <a:gd name="T62" fmla="*/ 392 w 975"/>
                <a:gd name="T63" fmla="*/ 0 h 1151"/>
                <a:gd name="T64" fmla="*/ 415 w 975"/>
                <a:gd name="T65" fmla="*/ 0 h 1151"/>
                <a:gd name="T66" fmla="*/ 427 w 975"/>
                <a:gd name="T67" fmla="*/ 12 h 1151"/>
                <a:gd name="T68" fmla="*/ 450 w 975"/>
                <a:gd name="T69" fmla="*/ 6 h 1151"/>
                <a:gd name="T70" fmla="*/ 455 w 975"/>
                <a:gd name="T71" fmla="*/ 12 h 1151"/>
                <a:gd name="T72" fmla="*/ 467 w 975"/>
                <a:gd name="T73" fmla="*/ 18 h 1151"/>
                <a:gd name="T74" fmla="*/ 467 w 975"/>
                <a:gd name="T75" fmla="*/ 54 h 1151"/>
                <a:gd name="T76" fmla="*/ 450 w 975"/>
                <a:gd name="T77" fmla="*/ 131 h 1151"/>
                <a:gd name="T78" fmla="*/ 404 w 975"/>
                <a:gd name="T79" fmla="*/ 261 h 1151"/>
                <a:gd name="T80" fmla="*/ 404 w 975"/>
                <a:gd name="T81" fmla="*/ 321 h 1151"/>
                <a:gd name="T82" fmla="*/ 386 w 975"/>
                <a:gd name="T83" fmla="*/ 422 h 1151"/>
                <a:gd name="T84" fmla="*/ 386 w 975"/>
                <a:gd name="T85" fmla="*/ 482 h 1151"/>
                <a:gd name="T86" fmla="*/ 352 w 975"/>
                <a:gd name="T87" fmla="*/ 517 h 1151"/>
                <a:gd name="T88" fmla="*/ 306 w 975"/>
                <a:gd name="T89" fmla="*/ 517 h 1151"/>
                <a:gd name="T90" fmla="*/ 283 w 975"/>
                <a:gd name="T91" fmla="*/ 517 h 1151"/>
                <a:gd name="T92" fmla="*/ 225 w 975"/>
                <a:gd name="T93" fmla="*/ 517 h 1151"/>
                <a:gd name="T94" fmla="*/ 225 w 975"/>
                <a:gd name="T95" fmla="*/ 553 h 1151"/>
                <a:gd name="T96" fmla="*/ 207 w 975"/>
                <a:gd name="T97" fmla="*/ 570 h 1151"/>
                <a:gd name="T98" fmla="*/ 179 w 975"/>
                <a:gd name="T99" fmla="*/ 565 h 1151"/>
                <a:gd name="T100" fmla="*/ 179 w 975"/>
                <a:gd name="T101" fmla="*/ 535 h 1151"/>
                <a:gd name="T102" fmla="*/ 168 w 975"/>
                <a:gd name="T103" fmla="*/ 517 h 1151"/>
                <a:gd name="T104" fmla="*/ 127 w 975"/>
                <a:gd name="T105" fmla="*/ 517 h 1151"/>
                <a:gd name="T106" fmla="*/ 99 w 975"/>
                <a:gd name="T107" fmla="*/ 464 h 1151"/>
                <a:gd name="T108" fmla="*/ 53 w 975"/>
                <a:gd name="T109" fmla="*/ 339 h 1151"/>
                <a:gd name="T110" fmla="*/ 64 w 975"/>
                <a:gd name="T111" fmla="*/ 131 h 1151"/>
                <a:gd name="T112" fmla="*/ 7 w 975"/>
                <a:gd name="T113" fmla="*/ 78 h 1151"/>
                <a:gd name="T114" fmla="*/ 7 w 975"/>
                <a:gd name="T115" fmla="*/ 54 h 115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975"/>
                <a:gd name="T175" fmla="*/ 0 h 1151"/>
                <a:gd name="T176" fmla="*/ 975 w 975"/>
                <a:gd name="T177" fmla="*/ 1151 h 1151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975" h="1151">
                  <a:moveTo>
                    <a:pt x="0" y="96"/>
                  </a:moveTo>
                  <a:lnTo>
                    <a:pt x="0" y="84"/>
                  </a:lnTo>
                  <a:lnTo>
                    <a:pt x="14" y="61"/>
                  </a:lnTo>
                  <a:lnTo>
                    <a:pt x="25" y="48"/>
                  </a:lnTo>
                  <a:lnTo>
                    <a:pt x="25" y="36"/>
                  </a:lnTo>
                  <a:lnTo>
                    <a:pt x="48" y="36"/>
                  </a:lnTo>
                  <a:lnTo>
                    <a:pt x="48" y="48"/>
                  </a:lnTo>
                  <a:lnTo>
                    <a:pt x="48" y="61"/>
                  </a:lnTo>
                  <a:lnTo>
                    <a:pt x="62" y="61"/>
                  </a:lnTo>
                  <a:lnTo>
                    <a:pt x="73" y="61"/>
                  </a:lnTo>
                  <a:lnTo>
                    <a:pt x="85" y="48"/>
                  </a:lnTo>
                  <a:lnTo>
                    <a:pt x="96" y="48"/>
                  </a:lnTo>
                  <a:lnTo>
                    <a:pt x="96" y="61"/>
                  </a:lnTo>
                  <a:lnTo>
                    <a:pt x="110" y="61"/>
                  </a:lnTo>
                  <a:lnTo>
                    <a:pt x="121" y="61"/>
                  </a:lnTo>
                  <a:lnTo>
                    <a:pt x="133" y="73"/>
                  </a:lnTo>
                  <a:lnTo>
                    <a:pt x="144" y="73"/>
                  </a:lnTo>
                  <a:lnTo>
                    <a:pt x="158" y="84"/>
                  </a:lnTo>
                  <a:lnTo>
                    <a:pt x="181" y="84"/>
                  </a:lnTo>
                  <a:lnTo>
                    <a:pt x="192" y="84"/>
                  </a:lnTo>
                  <a:lnTo>
                    <a:pt x="206" y="84"/>
                  </a:lnTo>
                  <a:lnTo>
                    <a:pt x="217" y="73"/>
                  </a:lnTo>
                  <a:lnTo>
                    <a:pt x="229" y="73"/>
                  </a:lnTo>
                  <a:lnTo>
                    <a:pt x="240" y="73"/>
                  </a:lnTo>
                  <a:lnTo>
                    <a:pt x="240" y="84"/>
                  </a:lnTo>
                  <a:lnTo>
                    <a:pt x="229" y="96"/>
                  </a:lnTo>
                  <a:lnTo>
                    <a:pt x="229" y="109"/>
                  </a:lnTo>
                  <a:lnTo>
                    <a:pt x="240" y="109"/>
                  </a:lnTo>
                  <a:lnTo>
                    <a:pt x="254" y="109"/>
                  </a:lnTo>
                  <a:lnTo>
                    <a:pt x="265" y="96"/>
                  </a:lnTo>
                  <a:lnTo>
                    <a:pt x="277" y="84"/>
                  </a:lnTo>
                  <a:lnTo>
                    <a:pt x="265" y="73"/>
                  </a:lnTo>
                  <a:lnTo>
                    <a:pt x="277" y="73"/>
                  </a:lnTo>
                  <a:lnTo>
                    <a:pt x="288" y="84"/>
                  </a:lnTo>
                  <a:lnTo>
                    <a:pt x="302" y="84"/>
                  </a:lnTo>
                  <a:lnTo>
                    <a:pt x="302" y="109"/>
                  </a:lnTo>
                  <a:lnTo>
                    <a:pt x="313" y="109"/>
                  </a:lnTo>
                  <a:lnTo>
                    <a:pt x="325" y="109"/>
                  </a:lnTo>
                  <a:lnTo>
                    <a:pt x="325" y="96"/>
                  </a:lnTo>
                  <a:lnTo>
                    <a:pt x="325" y="84"/>
                  </a:lnTo>
                  <a:lnTo>
                    <a:pt x="325" y="73"/>
                  </a:lnTo>
                  <a:lnTo>
                    <a:pt x="336" y="73"/>
                  </a:lnTo>
                  <a:lnTo>
                    <a:pt x="350" y="84"/>
                  </a:lnTo>
                  <a:lnTo>
                    <a:pt x="361" y="96"/>
                  </a:lnTo>
                  <a:lnTo>
                    <a:pt x="373" y="96"/>
                  </a:lnTo>
                  <a:lnTo>
                    <a:pt x="384" y="96"/>
                  </a:lnTo>
                  <a:lnTo>
                    <a:pt x="398" y="109"/>
                  </a:lnTo>
                  <a:lnTo>
                    <a:pt x="409" y="109"/>
                  </a:lnTo>
                  <a:lnTo>
                    <a:pt x="421" y="96"/>
                  </a:lnTo>
                  <a:lnTo>
                    <a:pt x="421" y="73"/>
                  </a:lnTo>
                  <a:lnTo>
                    <a:pt x="432" y="73"/>
                  </a:lnTo>
                  <a:lnTo>
                    <a:pt x="432" y="84"/>
                  </a:lnTo>
                  <a:lnTo>
                    <a:pt x="446" y="96"/>
                  </a:lnTo>
                  <a:lnTo>
                    <a:pt x="457" y="109"/>
                  </a:lnTo>
                  <a:lnTo>
                    <a:pt x="457" y="96"/>
                  </a:lnTo>
                  <a:lnTo>
                    <a:pt x="469" y="96"/>
                  </a:lnTo>
                  <a:lnTo>
                    <a:pt x="480" y="84"/>
                  </a:lnTo>
                  <a:lnTo>
                    <a:pt x="494" y="84"/>
                  </a:lnTo>
                  <a:lnTo>
                    <a:pt x="507" y="84"/>
                  </a:lnTo>
                  <a:lnTo>
                    <a:pt x="507" y="73"/>
                  </a:lnTo>
                  <a:lnTo>
                    <a:pt x="507" y="61"/>
                  </a:lnTo>
                  <a:lnTo>
                    <a:pt x="518" y="61"/>
                  </a:lnTo>
                  <a:lnTo>
                    <a:pt x="518" y="73"/>
                  </a:lnTo>
                  <a:lnTo>
                    <a:pt x="530" y="84"/>
                  </a:lnTo>
                  <a:lnTo>
                    <a:pt x="543" y="73"/>
                  </a:lnTo>
                  <a:lnTo>
                    <a:pt x="555" y="73"/>
                  </a:lnTo>
                  <a:lnTo>
                    <a:pt x="566" y="73"/>
                  </a:lnTo>
                  <a:lnTo>
                    <a:pt x="566" y="61"/>
                  </a:lnTo>
                  <a:lnTo>
                    <a:pt x="578" y="48"/>
                  </a:lnTo>
                  <a:lnTo>
                    <a:pt x="591" y="48"/>
                  </a:lnTo>
                  <a:lnTo>
                    <a:pt x="603" y="48"/>
                  </a:lnTo>
                  <a:lnTo>
                    <a:pt x="603" y="61"/>
                  </a:lnTo>
                  <a:lnTo>
                    <a:pt x="614" y="61"/>
                  </a:lnTo>
                  <a:lnTo>
                    <a:pt x="614" y="48"/>
                  </a:lnTo>
                  <a:lnTo>
                    <a:pt x="626" y="48"/>
                  </a:lnTo>
                  <a:lnTo>
                    <a:pt x="626" y="36"/>
                  </a:lnTo>
                  <a:lnTo>
                    <a:pt x="614" y="36"/>
                  </a:lnTo>
                  <a:lnTo>
                    <a:pt x="614" y="25"/>
                  </a:lnTo>
                  <a:lnTo>
                    <a:pt x="626" y="25"/>
                  </a:lnTo>
                  <a:lnTo>
                    <a:pt x="639" y="25"/>
                  </a:lnTo>
                  <a:lnTo>
                    <a:pt x="651" y="25"/>
                  </a:lnTo>
                  <a:lnTo>
                    <a:pt x="662" y="25"/>
                  </a:lnTo>
                  <a:lnTo>
                    <a:pt x="674" y="13"/>
                  </a:lnTo>
                  <a:lnTo>
                    <a:pt x="687" y="25"/>
                  </a:lnTo>
                  <a:lnTo>
                    <a:pt x="699" y="36"/>
                  </a:lnTo>
                  <a:lnTo>
                    <a:pt x="710" y="36"/>
                  </a:lnTo>
                  <a:lnTo>
                    <a:pt x="710" y="25"/>
                  </a:lnTo>
                  <a:lnTo>
                    <a:pt x="722" y="13"/>
                  </a:lnTo>
                  <a:lnTo>
                    <a:pt x="722" y="0"/>
                  </a:lnTo>
                  <a:lnTo>
                    <a:pt x="735" y="0"/>
                  </a:lnTo>
                  <a:lnTo>
                    <a:pt x="747" y="13"/>
                  </a:lnTo>
                  <a:lnTo>
                    <a:pt x="758" y="0"/>
                  </a:lnTo>
                  <a:lnTo>
                    <a:pt x="770" y="13"/>
                  </a:lnTo>
                  <a:lnTo>
                    <a:pt x="783" y="13"/>
                  </a:lnTo>
                  <a:lnTo>
                    <a:pt x="795" y="13"/>
                  </a:lnTo>
                  <a:lnTo>
                    <a:pt x="818" y="0"/>
                  </a:lnTo>
                  <a:lnTo>
                    <a:pt x="843" y="13"/>
                  </a:lnTo>
                  <a:lnTo>
                    <a:pt x="854" y="0"/>
                  </a:lnTo>
                  <a:lnTo>
                    <a:pt x="866" y="0"/>
                  </a:lnTo>
                  <a:lnTo>
                    <a:pt x="866" y="13"/>
                  </a:lnTo>
                  <a:lnTo>
                    <a:pt x="879" y="25"/>
                  </a:lnTo>
                  <a:lnTo>
                    <a:pt x="891" y="25"/>
                  </a:lnTo>
                  <a:lnTo>
                    <a:pt x="902" y="13"/>
                  </a:lnTo>
                  <a:lnTo>
                    <a:pt x="914" y="13"/>
                  </a:lnTo>
                  <a:lnTo>
                    <a:pt x="939" y="13"/>
                  </a:lnTo>
                  <a:lnTo>
                    <a:pt x="939" y="0"/>
                  </a:lnTo>
                  <a:lnTo>
                    <a:pt x="950" y="13"/>
                  </a:lnTo>
                  <a:lnTo>
                    <a:pt x="950" y="25"/>
                  </a:lnTo>
                  <a:lnTo>
                    <a:pt x="950" y="36"/>
                  </a:lnTo>
                  <a:lnTo>
                    <a:pt x="962" y="36"/>
                  </a:lnTo>
                  <a:lnTo>
                    <a:pt x="975" y="36"/>
                  </a:lnTo>
                  <a:lnTo>
                    <a:pt x="975" y="61"/>
                  </a:lnTo>
                  <a:lnTo>
                    <a:pt x="975" y="96"/>
                  </a:lnTo>
                  <a:lnTo>
                    <a:pt x="975" y="109"/>
                  </a:lnTo>
                  <a:lnTo>
                    <a:pt x="975" y="157"/>
                  </a:lnTo>
                  <a:lnTo>
                    <a:pt x="975" y="265"/>
                  </a:lnTo>
                  <a:lnTo>
                    <a:pt x="939" y="265"/>
                  </a:lnTo>
                  <a:lnTo>
                    <a:pt x="939" y="349"/>
                  </a:lnTo>
                  <a:lnTo>
                    <a:pt x="843" y="349"/>
                  </a:lnTo>
                  <a:lnTo>
                    <a:pt x="843" y="528"/>
                  </a:lnTo>
                  <a:lnTo>
                    <a:pt x="843" y="541"/>
                  </a:lnTo>
                  <a:lnTo>
                    <a:pt x="843" y="576"/>
                  </a:lnTo>
                  <a:lnTo>
                    <a:pt x="843" y="648"/>
                  </a:lnTo>
                  <a:lnTo>
                    <a:pt x="806" y="648"/>
                  </a:lnTo>
                  <a:lnTo>
                    <a:pt x="806" y="781"/>
                  </a:lnTo>
                  <a:lnTo>
                    <a:pt x="806" y="852"/>
                  </a:lnTo>
                  <a:lnTo>
                    <a:pt x="806" y="888"/>
                  </a:lnTo>
                  <a:lnTo>
                    <a:pt x="806" y="959"/>
                  </a:lnTo>
                  <a:lnTo>
                    <a:pt x="806" y="973"/>
                  </a:lnTo>
                  <a:lnTo>
                    <a:pt x="806" y="984"/>
                  </a:lnTo>
                  <a:lnTo>
                    <a:pt x="806" y="1044"/>
                  </a:lnTo>
                  <a:lnTo>
                    <a:pt x="735" y="1044"/>
                  </a:lnTo>
                  <a:lnTo>
                    <a:pt x="722" y="1044"/>
                  </a:lnTo>
                  <a:lnTo>
                    <a:pt x="687" y="1044"/>
                  </a:lnTo>
                  <a:lnTo>
                    <a:pt x="639" y="1044"/>
                  </a:lnTo>
                  <a:lnTo>
                    <a:pt x="614" y="1044"/>
                  </a:lnTo>
                  <a:lnTo>
                    <a:pt x="603" y="1044"/>
                  </a:lnTo>
                  <a:lnTo>
                    <a:pt x="591" y="1044"/>
                  </a:lnTo>
                  <a:lnTo>
                    <a:pt x="543" y="1044"/>
                  </a:lnTo>
                  <a:lnTo>
                    <a:pt x="530" y="1044"/>
                  </a:lnTo>
                  <a:lnTo>
                    <a:pt x="469" y="1044"/>
                  </a:lnTo>
                  <a:lnTo>
                    <a:pt x="469" y="1080"/>
                  </a:lnTo>
                  <a:lnTo>
                    <a:pt x="469" y="1092"/>
                  </a:lnTo>
                  <a:lnTo>
                    <a:pt x="469" y="1117"/>
                  </a:lnTo>
                  <a:lnTo>
                    <a:pt x="469" y="1151"/>
                  </a:lnTo>
                  <a:lnTo>
                    <a:pt x="457" y="1151"/>
                  </a:lnTo>
                  <a:lnTo>
                    <a:pt x="432" y="1151"/>
                  </a:lnTo>
                  <a:lnTo>
                    <a:pt x="409" y="1151"/>
                  </a:lnTo>
                  <a:lnTo>
                    <a:pt x="373" y="1151"/>
                  </a:lnTo>
                  <a:lnTo>
                    <a:pt x="373" y="1140"/>
                  </a:lnTo>
                  <a:lnTo>
                    <a:pt x="373" y="1128"/>
                  </a:lnTo>
                  <a:lnTo>
                    <a:pt x="373" y="1117"/>
                  </a:lnTo>
                  <a:lnTo>
                    <a:pt x="373" y="1080"/>
                  </a:lnTo>
                  <a:lnTo>
                    <a:pt x="373" y="1069"/>
                  </a:lnTo>
                  <a:lnTo>
                    <a:pt x="373" y="1044"/>
                  </a:lnTo>
                  <a:lnTo>
                    <a:pt x="350" y="1044"/>
                  </a:lnTo>
                  <a:lnTo>
                    <a:pt x="336" y="1044"/>
                  </a:lnTo>
                  <a:lnTo>
                    <a:pt x="325" y="1044"/>
                  </a:lnTo>
                  <a:lnTo>
                    <a:pt x="265" y="1044"/>
                  </a:lnTo>
                  <a:lnTo>
                    <a:pt x="206" y="1044"/>
                  </a:lnTo>
                  <a:lnTo>
                    <a:pt x="206" y="948"/>
                  </a:lnTo>
                  <a:lnTo>
                    <a:pt x="206" y="936"/>
                  </a:lnTo>
                  <a:lnTo>
                    <a:pt x="206" y="852"/>
                  </a:lnTo>
                  <a:lnTo>
                    <a:pt x="110" y="852"/>
                  </a:lnTo>
                  <a:lnTo>
                    <a:pt x="110" y="685"/>
                  </a:lnTo>
                  <a:lnTo>
                    <a:pt x="110" y="648"/>
                  </a:lnTo>
                  <a:lnTo>
                    <a:pt x="133" y="648"/>
                  </a:lnTo>
                  <a:lnTo>
                    <a:pt x="133" y="265"/>
                  </a:lnTo>
                  <a:lnTo>
                    <a:pt x="62" y="265"/>
                  </a:lnTo>
                  <a:lnTo>
                    <a:pt x="62" y="157"/>
                  </a:lnTo>
                  <a:lnTo>
                    <a:pt x="14" y="157"/>
                  </a:lnTo>
                  <a:lnTo>
                    <a:pt x="14" y="144"/>
                  </a:lnTo>
                  <a:lnTo>
                    <a:pt x="14" y="121"/>
                  </a:lnTo>
                  <a:lnTo>
                    <a:pt x="14" y="109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2" name="Freeform 247"/>
            <p:cNvSpPr>
              <a:spLocks/>
            </p:cNvSpPr>
            <p:nvPr/>
          </p:nvSpPr>
          <p:spPr bwMode="auto">
            <a:xfrm>
              <a:off x="4343" y="1566"/>
              <a:ext cx="467" cy="570"/>
            </a:xfrm>
            <a:custGeom>
              <a:avLst/>
              <a:gdLst>
                <a:gd name="T0" fmla="*/ 7 w 975"/>
                <a:gd name="T1" fmla="*/ 30 h 1151"/>
                <a:gd name="T2" fmla="*/ 23 w 975"/>
                <a:gd name="T3" fmla="*/ 18 h 1151"/>
                <a:gd name="T4" fmla="*/ 30 w 975"/>
                <a:gd name="T5" fmla="*/ 30 h 1151"/>
                <a:gd name="T6" fmla="*/ 46 w 975"/>
                <a:gd name="T7" fmla="*/ 24 h 1151"/>
                <a:gd name="T8" fmla="*/ 58 w 975"/>
                <a:gd name="T9" fmla="*/ 30 h 1151"/>
                <a:gd name="T10" fmla="*/ 76 w 975"/>
                <a:gd name="T11" fmla="*/ 42 h 1151"/>
                <a:gd name="T12" fmla="*/ 99 w 975"/>
                <a:gd name="T13" fmla="*/ 42 h 1151"/>
                <a:gd name="T14" fmla="*/ 115 w 975"/>
                <a:gd name="T15" fmla="*/ 36 h 1151"/>
                <a:gd name="T16" fmla="*/ 110 w 975"/>
                <a:gd name="T17" fmla="*/ 54 h 1151"/>
                <a:gd name="T18" fmla="*/ 127 w 975"/>
                <a:gd name="T19" fmla="*/ 48 h 1151"/>
                <a:gd name="T20" fmla="*/ 133 w 975"/>
                <a:gd name="T21" fmla="*/ 36 h 1151"/>
                <a:gd name="T22" fmla="*/ 145 w 975"/>
                <a:gd name="T23" fmla="*/ 54 h 1151"/>
                <a:gd name="T24" fmla="*/ 156 w 975"/>
                <a:gd name="T25" fmla="*/ 48 h 1151"/>
                <a:gd name="T26" fmla="*/ 161 w 975"/>
                <a:gd name="T27" fmla="*/ 36 h 1151"/>
                <a:gd name="T28" fmla="*/ 179 w 975"/>
                <a:gd name="T29" fmla="*/ 48 h 1151"/>
                <a:gd name="T30" fmla="*/ 196 w 975"/>
                <a:gd name="T31" fmla="*/ 54 h 1151"/>
                <a:gd name="T32" fmla="*/ 207 w 975"/>
                <a:gd name="T33" fmla="*/ 36 h 1151"/>
                <a:gd name="T34" fmla="*/ 219 w 975"/>
                <a:gd name="T35" fmla="*/ 54 h 1151"/>
                <a:gd name="T36" fmla="*/ 230 w 975"/>
                <a:gd name="T37" fmla="*/ 42 h 1151"/>
                <a:gd name="T38" fmla="*/ 243 w 975"/>
                <a:gd name="T39" fmla="*/ 36 h 1151"/>
                <a:gd name="T40" fmla="*/ 248 w 975"/>
                <a:gd name="T41" fmla="*/ 36 h 1151"/>
                <a:gd name="T42" fmla="*/ 266 w 975"/>
                <a:gd name="T43" fmla="*/ 36 h 1151"/>
                <a:gd name="T44" fmla="*/ 277 w 975"/>
                <a:gd name="T45" fmla="*/ 24 h 1151"/>
                <a:gd name="T46" fmla="*/ 289 w 975"/>
                <a:gd name="T47" fmla="*/ 30 h 1151"/>
                <a:gd name="T48" fmla="*/ 300 w 975"/>
                <a:gd name="T49" fmla="*/ 24 h 1151"/>
                <a:gd name="T50" fmla="*/ 294 w 975"/>
                <a:gd name="T51" fmla="*/ 12 h 1151"/>
                <a:gd name="T52" fmla="*/ 312 w 975"/>
                <a:gd name="T53" fmla="*/ 12 h 1151"/>
                <a:gd name="T54" fmla="*/ 329 w 975"/>
                <a:gd name="T55" fmla="*/ 12 h 1151"/>
                <a:gd name="T56" fmla="*/ 340 w 975"/>
                <a:gd name="T57" fmla="*/ 12 h 1151"/>
                <a:gd name="T58" fmla="*/ 352 w 975"/>
                <a:gd name="T59" fmla="*/ 0 h 1151"/>
                <a:gd name="T60" fmla="*/ 369 w 975"/>
                <a:gd name="T61" fmla="*/ 6 h 1151"/>
                <a:gd name="T62" fmla="*/ 392 w 975"/>
                <a:gd name="T63" fmla="*/ 0 h 1151"/>
                <a:gd name="T64" fmla="*/ 415 w 975"/>
                <a:gd name="T65" fmla="*/ 0 h 1151"/>
                <a:gd name="T66" fmla="*/ 427 w 975"/>
                <a:gd name="T67" fmla="*/ 12 h 1151"/>
                <a:gd name="T68" fmla="*/ 450 w 975"/>
                <a:gd name="T69" fmla="*/ 6 h 1151"/>
                <a:gd name="T70" fmla="*/ 455 w 975"/>
                <a:gd name="T71" fmla="*/ 12 h 1151"/>
                <a:gd name="T72" fmla="*/ 467 w 975"/>
                <a:gd name="T73" fmla="*/ 18 h 1151"/>
                <a:gd name="T74" fmla="*/ 467 w 975"/>
                <a:gd name="T75" fmla="*/ 54 h 1151"/>
                <a:gd name="T76" fmla="*/ 450 w 975"/>
                <a:gd name="T77" fmla="*/ 131 h 1151"/>
                <a:gd name="T78" fmla="*/ 404 w 975"/>
                <a:gd name="T79" fmla="*/ 261 h 1151"/>
                <a:gd name="T80" fmla="*/ 404 w 975"/>
                <a:gd name="T81" fmla="*/ 321 h 1151"/>
                <a:gd name="T82" fmla="*/ 386 w 975"/>
                <a:gd name="T83" fmla="*/ 422 h 1151"/>
                <a:gd name="T84" fmla="*/ 386 w 975"/>
                <a:gd name="T85" fmla="*/ 482 h 1151"/>
                <a:gd name="T86" fmla="*/ 352 w 975"/>
                <a:gd name="T87" fmla="*/ 517 h 1151"/>
                <a:gd name="T88" fmla="*/ 306 w 975"/>
                <a:gd name="T89" fmla="*/ 517 h 1151"/>
                <a:gd name="T90" fmla="*/ 283 w 975"/>
                <a:gd name="T91" fmla="*/ 517 h 1151"/>
                <a:gd name="T92" fmla="*/ 225 w 975"/>
                <a:gd name="T93" fmla="*/ 517 h 1151"/>
                <a:gd name="T94" fmla="*/ 225 w 975"/>
                <a:gd name="T95" fmla="*/ 553 h 1151"/>
                <a:gd name="T96" fmla="*/ 207 w 975"/>
                <a:gd name="T97" fmla="*/ 570 h 1151"/>
                <a:gd name="T98" fmla="*/ 179 w 975"/>
                <a:gd name="T99" fmla="*/ 565 h 1151"/>
                <a:gd name="T100" fmla="*/ 179 w 975"/>
                <a:gd name="T101" fmla="*/ 535 h 1151"/>
                <a:gd name="T102" fmla="*/ 168 w 975"/>
                <a:gd name="T103" fmla="*/ 517 h 1151"/>
                <a:gd name="T104" fmla="*/ 127 w 975"/>
                <a:gd name="T105" fmla="*/ 517 h 1151"/>
                <a:gd name="T106" fmla="*/ 99 w 975"/>
                <a:gd name="T107" fmla="*/ 464 h 1151"/>
                <a:gd name="T108" fmla="*/ 53 w 975"/>
                <a:gd name="T109" fmla="*/ 339 h 1151"/>
                <a:gd name="T110" fmla="*/ 64 w 975"/>
                <a:gd name="T111" fmla="*/ 131 h 1151"/>
                <a:gd name="T112" fmla="*/ 7 w 975"/>
                <a:gd name="T113" fmla="*/ 78 h 1151"/>
                <a:gd name="T114" fmla="*/ 7 w 975"/>
                <a:gd name="T115" fmla="*/ 54 h 115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975"/>
                <a:gd name="T175" fmla="*/ 0 h 1151"/>
                <a:gd name="T176" fmla="*/ 975 w 975"/>
                <a:gd name="T177" fmla="*/ 1151 h 1151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975" h="1151">
                  <a:moveTo>
                    <a:pt x="0" y="96"/>
                  </a:moveTo>
                  <a:lnTo>
                    <a:pt x="0" y="84"/>
                  </a:lnTo>
                  <a:lnTo>
                    <a:pt x="14" y="61"/>
                  </a:lnTo>
                  <a:lnTo>
                    <a:pt x="25" y="48"/>
                  </a:lnTo>
                  <a:lnTo>
                    <a:pt x="25" y="36"/>
                  </a:lnTo>
                  <a:lnTo>
                    <a:pt x="48" y="36"/>
                  </a:lnTo>
                  <a:lnTo>
                    <a:pt x="48" y="48"/>
                  </a:lnTo>
                  <a:lnTo>
                    <a:pt x="48" y="61"/>
                  </a:lnTo>
                  <a:lnTo>
                    <a:pt x="62" y="61"/>
                  </a:lnTo>
                  <a:lnTo>
                    <a:pt x="73" y="61"/>
                  </a:lnTo>
                  <a:lnTo>
                    <a:pt x="85" y="48"/>
                  </a:lnTo>
                  <a:lnTo>
                    <a:pt x="96" y="48"/>
                  </a:lnTo>
                  <a:lnTo>
                    <a:pt x="96" y="61"/>
                  </a:lnTo>
                  <a:lnTo>
                    <a:pt x="110" y="61"/>
                  </a:lnTo>
                  <a:lnTo>
                    <a:pt x="121" y="61"/>
                  </a:lnTo>
                  <a:lnTo>
                    <a:pt x="133" y="73"/>
                  </a:lnTo>
                  <a:lnTo>
                    <a:pt x="144" y="73"/>
                  </a:lnTo>
                  <a:lnTo>
                    <a:pt x="158" y="84"/>
                  </a:lnTo>
                  <a:lnTo>
                    <a:pt x="181" y="84"/>
                  </a:lnTo>
                  <a:lnTo>
                    <a:pt x="192" y="84"/>
                  </a:lnTo>
                  <a:lnTo>
                    <a:pt x="206" y="84"/>
                  </a:lnTo>
                  <a:lnTo>
                    <a:pt x="217" y="73"/>
                  </a:lnTo>
                  <a:lnTo>
                    <a:pt x="229" y="73"/>
                  </a:lnTo>
                  <a:lnTo>
                    <a:pt x="240" y="73"/>
                  </a:lnTo>
                  <a:lnTo>
                    <a:pt x="240" y="84"/>
                  </a:lnTo>
                  <a:lnTo>
                    <a:pt x="229" y="96"/>
                  </a:lnTo>
                  <a:lnTo>
                    <a:pt x="229" y="109"/>
                  </a:lnTo>
                  <a:lnTo>
                    <a:pt x="240" y="109"/>
                  </a:lnTo>
                  <a:lnTo>
                    <a:pt x="254" y="109"/>
                  </a:lnTo>
                  <a:lnTo>
                    <a:pt x="265" y="96"/>
                  </a:lnTo>
                  <a:lnTo>
                    <a:pt x="277" y="84"/>
                  </a:lnTo>
                  <a:lnTo>
                    <a:pt x="265" y="73"/>
                  </a:lnTo>
                  <a:lnTo>
                    <a:pt x="277" y="73"/>
                  </a:lnTo>
                  <a:lnTo>
                    <a:pt x="288" y="84"/>
                  </a:lnTo>
                  <a:lnTo>
                    <a:pt x="302" y="84"/>
                  </a:lnTo>
                  <a:lnTo>
                    <a:pt x="302" y="109"/>
                  </a:lnTo>
                  <a:lnTo>
                    <a:pt x="313" y="109"/>
                  </a:lnTo>
                  <a:lnTo>
                    <a:pt x="325" y="109"/>
                  </a:lnTo>
                  <a:lnTo>
                    <a:pt x="325" y="96"/>
                  </a:lnTo>
                  <a:lnTo>
                    <a:pt x="325" y="84"/>
                  </a:lnTo>
                  <a:lnTo>
                    <a:pt x="325" y="73"/>
                  </a:lnTo>
                  <a:lnTo>
                    <a:pt x="336" y="73"/>
                  </a:lnTo>
                  <a:lnTo>
                    <a:pt x="350" y="84"/>
                  </a:lnTo>
                  <a:lnTo>
                    <a:pt x="361" y="96"/>
                  </a:lnTo>
                  <a:lnTo>
                    <a:pt x="373" y="96"/>
                  </a:lnTo>
                  <a:lnTo>
                    <a:pt x="384" y="96"/>
                  </a:lnTo>
                  <a:lnTo>
                    <a:pt x="398" y="109"/>
                  </a:lnTo>
                  <a:lnTo>
                    <a:pt x="409" y="109"/>
                  </a:lnTo>
                  <a:lnTo>
                    <a:pt x="421" y="96"/>
                  </a:lnTo>
                  <a:lnTo>
                    <a:pt x="421" y="73"/>
                  </a:lnTo>
                  <a:lnTo>
                    <a:pt x="432" y="73"/>
                  </a:lnTo>
                  <a:lnTo>
                    <a:pt x="432" y="84"/>
                  </a:lnTo>
                  <a:lnTo>
                    <a:pt x="446" y="96"/>
                  </a:lnTo>
                  <a:lnTo>
                    <a:pt x="457" y="109"/>
                  </a:lnTo>
                  <a:lnTo>
                    <a:pt x="457" y="96"/>
                  </a:lnTo>
                  <a:lnTo>
                    <a:pt x="469" y="96"/>
                  </a:lnTo>
                  <a:lnTo>
                    <a:pt x="480" y="84"/>
                  </a:lnTo>
                  <a:lnTo>
                    <a:pt x="494" y="84"/>
                  </a:lnTo>
                  <a:lnTo>
                    <a:pt x="507" y="84"/>
                  </a:lnTo>
                  <a:lnTo>
                    <a:pt x="507" y="73"/>
                  </a:lnTo>
                  <a:lnTo>
                    <a:pt x="507" y="61"/>
                  </a:lnTo>
                  <a:lnTo>
                    <a:pt x="518" y="61"/>
                  </a:lnTo>
                  <a:lnTo>
                    <a:pt x="518" y="73"/>
                  </a:lnTo>
                  <a:lnTo>
                    <a:pt x="530" y="84"/>
                  </a:lnTo>
                  <a:lnTo>
                    <a:pt x="543" y="73"/>
                  </a:lnTo>
                  <a:lnTo>
                    <a:pt x="555" y="73"/>
                  </a:lnTo>
                  <a:lnTo>
                    <a:pt x="566" y="73"/>
                  </a:lnTo>
                  <a:lnTo>
                    <a:pt x="566" y="61"/>
                  </a:lnTo>
                  <a:lnTo>
                    <a:pt x="578" y="48"/>
                  </a:lnTo>
                  <a:lnTo>
                    <a:pt x="591" y="48"/>
                  </a:lnTo>
                  <a:lnTo>
                    <a:pt x="603" y="48"/>
                  </a:lnTo>
                  <a:lnTo>
                    <a:pt x="603" y="61"/>
                  </a:lnTo>
                  <a:lnTo>
                    <a:pt x="614" y="61"/>
                  </a:lnTo>
                  <a:lnTo>
                    <a:pt x="614" y="48"/>
                  </a:lnTo>
                  <a:lnTo>
                    <a:pt x="626" y="48"/>
                  </a:lnTo>
                  <a:lnTo>
                    <a:pt x="626" y="36"/>
                  </a:lnTo>
                  <a:lnTo>
                    <a:pt x="614" y="36"/>
                  </a:lnTo>
                  <a:lnTo>
                    <a:pt x="614" y="25"/>
                  </a:lnTo>
                  <a:lnTo>
                    <a:pt x="626" y="25"/>
                  </a:lnTo>
                  <a:lnTo>
                    <a:pt x="639" y="25"/>
                  </a:lnTo>
                  <a:lnTo>
                    <a:pt x="651" y="25"/>
                  </a:lnTo>
                  <a:lnTo>
                    <a:pt x="662" y="25"/>
                  </a:lnTo>
                  <a:lnTo>
                    <a:pt x="674" y="13"/>
                  </a:lnTo>
                  <a:lnTo>
                    <a:pt x="687" y="25"/>
                  </a:lnTo>
                  <a:lnTo>
                    <a:pt x="699" y="36"/>
                  </a:lnTo>
                  <a:lnTo>
                    <a:pt x="710" y="36"/>
                  </a:lnTo>
                  <a:lnTo>
                    <a:pt x="710" y="25"/>
                  </a:lnTo>
                  <a:lnTo>
                    <a:pt x="722" y="13"/>
                  </a:lnTo>
                  <a:lnTo>
                    <a:pt x="722" y="0"/>
                  </a:lnTo>
                  <a:lnTo>
                    <a:pt x="735" y="0"/>
                  </a:lnTo>
                  <a:lnTo>
                    <a:pt x="747" y="13"/>
                  </a:lnTo>
                  <a:lnTo>
                    <a:pt x="758" y="0"/>
                  </a:lnTo>
                  <a:lnTo>
                    <a:pt x="770" y="13"/>
                  </a:lnTo>
                  <a:lnTo>
                    <a:pt x="783" y="13"/>
                  </a:lnTo>
                  <a:lnTo>
                    <a:pt x="795" y="13"/>
                  </a:lnTo>
                  <a:lnTo>
                    <a:pt x="818" y="0"/>
                  </a:lnTo>
                  <a:lnTo>
                    <a:pt x="843" y="13"/>
                  </a:lnTo>
                  <a:lnTo>
                    <a:pt x="854" y="0"/>
                  </a:lnTo>
                  <a:lnTo>
                    <a:pt x="866" y="0"/>
                  </a:lnTo>
                  <a:lnTo>
                    <a:pt x="866" y="13"/>
                  </a:lnTo>
                  <a:lnTo>
                    <a:pt x="879" y="25"/>
                  </a:lnTo>
                  <a:lnTo>
                    <a:pt x="891" y="25"/>
                  </a:lnTo>
                  <a:lnTo>
                    <a:pt x="902" y="13"/>
                  </a:lnTo>
                  <a:lnTo>
                    <a:pt x="914" y="13"/>
                  </a:lnTo>
                  <a:lnTo>
                    <a:pt x="939" y="13"/>
                  </a:lnTo>
                  <a:lnTo>
                    <a:pt x="939" y="0"/>
                  </a:lnTo>
                  <a:lnTo>
                    <a:pt x="950" y="13"/>
                  </a:lnTo>
                  <a:lnTo>
                    <a:pt x="950" y="25"/>
                  </a:lnTo>
                  <a:lnTo>
                    <a:pt x="950" y="36"/>
                  </a:lnTo>
                  <a:lnTo>
                    <a:pt x="962" y="36"/>
                  </a:lnTo>
                  <a:lnTo>
                    <a:pt x="975" y="36"/>
                  </a:lnTo>
                  <a:lnTo>
                    <a:pt x="975" y="61"/>
                  </a:lnTo>
                  <a:lnTo>
                    <a:pt x="975" y="96"/>
                  </a:lnTo>
                  <a:lnTo>
                    <a:pt x="975" y="109"/>
                  </a:lnTo>
                  <a:lnTo>
                    <a:pt x="975" y="157"/>
                  </a:lnTo>
                  <a:lnTo>
                    <a:pt x="975" y="265"/>
                  </a:lnTo>
                  <a:lnTo>
                    <a:pt x="939" y="265"/>
                  </a:lnTo>
                  <a:lnTo>
                    <a:pt x="939" y="349"/>
                  </a:lnTo>
                  <a:lnTo>
                    <a:pt x="843" y="349"/>
                  </a:lnTo>
                  <a:lnTo>
                    <a:pt x="843" y="528"/>
                  </a:lnTo>
                  <a:lnTo>
                    <a:pt x="843" y="541"/>
                  </a:lnTo>
                  <a:lnTo>
                    <a:pt x="843" y="576"/>
                  </a:lnTo>
                  <a:lnTo>
                    <a:pt x="843" y="648"/>
                  </a:lnTo>
                  <a:lnTo>
                    <a:pt x="806" y="648"/>
                  </a:lnTo>
                  <a:lnTo>
                    <a:pt x="806" y="781"/>
                  </a:lnTo>
                  <a:lnTo>
                    <a:pt x="806" y="852"/>
                  </a:lnTo>
                  <a:lnTo>
                    <a:pt x="806" y="888"/>
                  </a:lnTo>
                  <a:lnTo>
                    <a:pt x="806" y="959"/>
                  </a:lnTo>
                  <a:lnTo>
                    <a:pt x="806" y="973"/>
                  </a:lnTo>
                  <a:lnTo>
                    <a:pt x="806" y="984"/>
                  </a:lnTo>
                  <a:lnTo>
                    <a:pt x="806" y="1044"/>
                  </a:lnTo>
                  <a:lnTo>
                    <a:pt x="735" y="1044"/>
                  </a:lnTo>
                  <a:lnTo>
                    <a:pt x="722" y="1044"/>
                  </a:lnTo>
                  <a:lnTo>
                    <a:pt x="687" y="1044"/>
                  </a:lnTo>
                  <a:lnTo>
                    <a:pt x="639" y="1044"/>
                  </a:lnTo>
                  <a:lnTo>
                    <a:pt x="614" y="1044"/>
                  </a:lnTo>
                  <a:lnTo>
                    <a:pt x="603" y="1044"/>
                  </a:lnTo>
                  <a:lnTo>
                    <a:pt x="591" y="1044"/>
                  </a:lnTo>
                  <a:lnTo>
                    <a:pt x="543" y="1044"/>
                  </a:lnTo>
                  <a:lnTo>
                    <a:pt x="530" y="1044"/>
                  </a:lnTo>
                  <a:lnTo>
                    <a:pt x="469" y="1044"/>
                  </a:lnTo>
                  <a:lnTo>
                    <a:pt x="469" y="1080"/>
                  </a:lnTo>
                  <a:lnTo>
                    <a:pt x="469" y="1092"/>
                  </a:lnTo>
                  <a:lnTo>
                    <a:pt x="469" y="1117"/>
                  </a:lnTo>
                  <a:lnTo>
                    <a:pt x="469" y="1151"/>
                  </a:lnTo>
                  <a:lnTo>
                    <a:pt x="457" y="1151"/>
                  </a:lnTo>
                  <a:lnTo>
                    <a:pt x="432" y="1151"/>
                  </a:lnTo>
                  <a:lnTo>
                    <a:pt x="409" y="1151"/>
                  </a:lnTo>
                  <a:lnTo>
                    <a:pt x="373" y="1151"/>
                  </a:lnTo>
                  <a:lnTo>
                    <a:pt x="373" y="1140"/>
                  </a:lnTo>
                  <a:lnTo>
                    <a:pt x="373" y="1128"/>
                  </a:lnTo>
                  <a:lnTo>
                    <a:pt x="373" y="1117"/>
                  </a:lnTo>
                  <a:lnTo>
                    <a:pt x="373" y="1080"/>
                  </a:lnTo>
                  <a:lnTo>
                    <a:pt x="373" y="1069"/>
                  </a:lnTo>
                  <a:lnTo>
                    <a:pt x="373" y="1044"/>
                  </a:lnTo>
                  <a:lnTo>
                    <a:pt x="350" y="1044"/>
                  </a:lnTo>
                  <a:lnTo>
                    <a:pt x="336" y="1044"/>
                  </a:lnTo>
                  <a:lnTo>
                    <a:pt x="325" y="1044"/>
                  </a:lnTo>
                  <a:lnTo>
                    <a:pt x="265" y="1044"/>
                  </a:lnTo>
                  <a:lnTo>
                    <a:pt x="206" y="1044"/>
                  </a:lnTo>
                  <a:lnTo>
                    <a:pt x="206" y="948"/>
                  </a:lnTo>
                  <a:lnTo>
                    <a:pt x="206" y="936"/>
                  </a:lnTo>
                  <a:lnTo>
                    <a:pt x="206" y="852"/>
                  </a:lnTo>
                  <a:lnTo>
                    <a:pt x="110" y="852"/>
                  </a:lnTo>
                  <a:lnTo>
                    <a:pt x="110" y="685"/>
                  </a:lnTo>
                  <a:lnTo>
                    <a:pt x="110" y="648"/>
                  </a:lnTo>
                  <a:lnTo>
                    <a:pt x="133" y="648"/>
                  </a:lnTo>
                  <a:lnTo>
                    <a:pt x="133" y="265"/>
                  </a:lnTo>
                  <a:lnTo>
                    <a:pt x="62" y="265"/>
                  </a:lnTo>
                  <a:lnTo>
                    <a:pt x="62" y="157"/>
                  </a:lnTo>
                  <a:lnTo>
                    <a:pt x="14" y="157"/>
                  </a:lnTo>
                  <a:lnTo>
                    <a:pt x="14" y="144"/>
                  </a:lnTo>
                  <a:lnTo>
                    <a:pt x="14" y="121"/>
                  </a:lnTo>
                  <a:lnTo>
                    <a:pt x="14" y="109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chemeClr val="accent1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3" name="Freeform 248"/>
            <p:cNvSpPr>
              <a:spLocks/>
            </p:cNvSpPr>
            <p:nvPr/>
          </p:nvSpPr>
          <p:spPr bwMode="auto">
            <a:xfrm>
              <a:off x="4793" y="1537"/>
              <a:ext cx="448" cy="451"/>
            </a:xfrm>
            <a:custGeom>
              <a:avLst/>
              <a:gdLst>
                <a:gd name="T0" fmla="*/ 34 w 935"/>
                <a:gd name="T1" fmla="*/ 255 h 912"/>
                <a:gd name="T2" fmla="*/ 97 w 935"/>
                <a:gd name="T3" fmla="*/ 261 h 912"/>
                <a:gd name="T4" fmla="*/ 97 w 935"/>
                <a:gd name="T5" fmla="*/ 303 h 912"/>
                <a:gd name="T6" fmla="*/ 143 w 935"/>
                <a:gd name="T7" fmla="*/ 303 h 912"/>
                <a:gd name="T8" fmla="*/ 241 w 935"/>
                <a:gd name="T9" fmla="*/ 303 h 912"/>
                <a:gd name="T10" fmla="*/ 258 w 935"/>
                <a:gd name="T11" fmla="*/ 350 h 912"/>
                <a:gd name="T12" fmla="*/ 270 w 935"/>
                <a:gd name="T13" fmla="*/ 374 h 912"/>
                <a:gd name="T14" fmla="*/ 322 w 935"/>
                <a:gd name="T15" fmla="*/ 451 h 912"/>
                <a:gd name="T16" fmla="*/ 414 w 935"/>
                <a:gd name="T17" fmla="*/ 427 h 912"/>
                <a:gd name="T18" fmla="*/ 448 w 935"/>
                <a:gd name="T19" fmla="*/ 404 h 912"/>
                <a:gd name="T20" fmla="*/ 448 w 935"/>
                <a:gd name="T21" fmla="*/ 385 h 912"/>
                <a:gd name="T22" fmla="*/ 448 w 935"/>
                <a:gd name="T23" fmla="*/ 309 h 912"/>
                <a:gd name="T24" fmla="*/ 448 w 935"/>
                <a:gd name="T25" fmla="*/ 226 h 912"/>
                <a:gd name="T26" fmla="*/ 448 w 935"/>
                <a:gd name="T27" fmla="*/ 196 h 912"/>
                <a:gd name="T28" fmla="*/ 448 w 935"/>
                <a:gd name="T29" fmla="*/ 179 h 912"/>
                <a:gd name="T30" fmla="*/ 448 w 935"/>
                <a:gd name="T31" fmla="*/ 161 h 912"/>
                <a:gd name="T32" fmla="*/ 448 w 935"/>
                <a:gd name="T33" fmla="*/ 125 h 912"/>
                <a:gd name="T34" fmla="*/ 448 w 935"/>
                <a:gd name="T35" fmla="*/ 101 h 912"/>
                <a:gd name="T36" fmla="*/ 437 w 935"/>
                <a:gd name="T37" fmla="*/ 84 h 912"/>
                <a:gd name="T38" fmla="*/ 425 w 935"/>
                <a:gd name="T39" fmla="*/ 71 h 912"/>
                <a:gd name="T40" fmla="*/ 425 w 935"/>
                <a:gd name="T41" fmla="*/ 66 h 912"/>
                <a:gd name="T42" fmla="*/ 414 w 935"/>
                <a:gd name="T43" fmla="*/ 53 h 912"/>
                <a:gd name="T44" fmla="*/ 396 w 935"/>
                <a:gd name="T45" fmla="*/ 60 h 912"/>
                <a:gd name="T46" fmla="*/ 391 w 935"/>
                <a:gd name="T47" fmla="*/ 47 h 912"/>
                <a:gd name="T48" fmla="*/ 391 w 935"/>
                <a:gd name="T49" fmla="*/ 60 h 912"/>
                <a:gd name="T50" fmla="*/ 379 w 935"/>
                <a:gd name="T51" fmla="*/ 66 h 912"/>
                <a:gd name="T52" fmla="*/ 356 w 935"/>
                <a:gd name="T53" fmla="*/ 60 h 912"/>
                <a:gd name="T54" fmla="*/ 333 w 935"/>
                <a:gd name="T55" fmla="*/ 60 h 912"/>
                <a:gd name="T56" fmla="*/ 316 w 935"/>
                <a:gd name="T57" fmla="*/ 42 h 912"/>
                <a:gd name="T58" fmla="*/ 293 w 935"/>
                <a:gd name="T59" fmla="*/ 18 h 912"/>
                <a:gd name="T60" fmla="*/ 276 w 935"/>
                <a:gd name="T61" fmla="*/ 24 h 912"/>
                <a:gd name="T62" fmla="*/ 264 w 935"/>
                <a:gd name="T63" fmla="*/ 18 h 912"/>
                <a:gd name="T64" fmla="*/ 241 w 935"/>
                <a:gd name="T65" fmla="*/ 24 h 912"/>
                <a:gd name="T66" fmla="*/ 235 w 935"/>
                <a:gd name="T67" fmla="*/ 6 h 912"/>
                <a:gd name="T68" fmla="*/ 230 w 935"/>
                <a:gd name="T69" fmla="*/ 18 h 912"/>
                <a:gd name="T70" fmla="*/ 218 w 935"/>
                <a:gd name="T71" fmla="*/ 24 h 912"/>
                <a:gd name="T72" fmla="*/ 207 w 935"/>
                <a:gd name="T73" fmla="*/ 24 h 912"/>
                <a:gd name="T74" fmla="*/ 195 w 935"/>
                <a:gd name="T75" fmla="*/ 18 h 912"/>
                <a:gd name="T76" fmla="*/ 178 w 935"/>
                <a:gd name="T77" fmla="*/ 12 h 912"/>
                <a:gd name="T78" fmla="*/ 155 w 935"/>
                <a:gd name="T79" fmla="*/ 18 h 912"/>
                <a:gd name="T80" fmla="*/ 138 w 935"/>
                <a:gd name="T81" fmla="*/ 12 h 912"/>
                <a:gd name="T82" fmla="*/ 115 w 935"/>
                <a:gd name="T83" fmla="*/ 18 h 912"/>
                <a:gd name="T84" fmla="*/ 109 w 935"/>
                <a:gd name="T85" fmla="*/ 30 h 912"/>
                <a:gd name="T86" fmla="*/ 97 w 935"/>
                <a:gd name="T87" fmla="*/ 30 h 912"/>
                <a:gd name="T88" fmla="*/ 92 w 935"/>
                <a:gd name="T89" fmla="*/ 47 h 912"/>
                <a:gd name="T90" fmla="*/ 86 w 935"/>
                <a:gd name="T91" fmla="*/ 36 h 912"/>
                <a:gd name="T92" fmla="*/ 80 w 935"/>
                <a:gd name="T93" fmla="*/ 47 h 912"/>
                <a:gd name="T94" fmla="*/ 69 w 935"/>
                <a:gd name="T95" fmla="*/ 53 h 912"/>
                <a:gd name="T96" fmla="*/ 63 w 935"/>
                <a:gd name="T97" fmla="*/ 42 h 912"/>
                <a:gd name="T98" fmla="*/ 46 w 935"/>
                <a:gd name="T99" fmla="*/ 47 h 912"/>
                <a:gd name="T100" fmla="*/ 28 w 935"/>
                <a:gd name="T101" fmla="*/ 42 h 912"/>
                <a:gd name="T102" fmla="*/ 23 w 935"/>
                <a:gd name="T103" fmla="*/ 30 h 912"/>
                <a:gd name="T104" fmla="*/ 23 w 935"/>
                <a:gd name="T105" fmla="*/ 24 h 912"/>
                <a:gd name="T106" fmla="*/ 17 w 935"/>
                <a:gd name="T107" fmla="*/ 42 h 912"/>
                <a:gd name="T108" fmla="*/ 17 w 935"/>
                <a:gd name="T109" fmla="*/ 77 h 912"/>
                <a:gd name="T110" fmla="*/ 17 w 935"/>
                <a:gd name="T111" fmla="*/ 161 h 912"/>
                <a:gd name="T112" fmla="*/ 0 w 935"/>
                <a:gd name="T113" fmla="*/ 226 h 91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935"/>
                <a:gd name="T172" fmla="*/ 0 h 912"/>
                <a:gd name="T173" fmla="*/ 935 w 935"/>
                <a:gd name="T174" fmla="*/ 912 h 91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935" h="912">
                  <a:moveTo>
                    <a:pt x="0" y="457"/>
                  </a:moveTo>
                  <a:lnTo>
                    <a:pt x="0" y="516"/>
                  </a:lnTo>
                  <a:lnTo>
                    <a:pt x="71" y="516"/>
                  </a:lnTo>
                  <a:lnTo>
                    <a:pt x="144" y="516"/>
                  </a:lnTo>
                  <a:lnTo>
                    <a:pt x="203" y="516"/>
                  </a:lnTo>
                  <a:lnTo>
                    <a:pt x="203" y="528"/>
                  </a:lnTo>
                  <a:lnTo>
                    <a:pt x="203" y="553"/>
                  </a:lnTo>
                  <a:lnTo>
                    <a:pt x="203" y="576"/>
                  </a:lnTo>
                  <a:lnTo>
                    <a:pt x="203" y="612"/>
                  </a:lnTo>
                  <a:lnTo>
                    <a:pt x="240" y="612"/>
                  </a:lnTo>
                  <a:lnTo>
                    <a:pt x="288" y="612"/>
                  </a:lnTo>
                  <a:lnTo>
                    <a:pt x="299" y="612"/>
                  </a:lnTo>
                  <a:lnTo>
                    <a:pt x="384" y="612"/>
                  </a:lnTo>
                  <a:lnTo>
                    <a:pt x="420" y="612"/>
                  </a:lnTo>
                  <a:lnTo>
                    <a:pt x="503" y="612"/>
                  </a:lnTo>
                  <a:lnTo>
                    <a:pt x="503" y="649"/>
                  </a:lnTo>
                  <a:lnTo>
                    <a:pt x="503" y="708"/>
                  </a:lnTo>
                  <a:lnTo>
                    <a:pt x="539" y="708"/>
                  </a:lnTo>
                  <a:lnTo>
                    <a:pt x="564" y="708"/>
                  </a:lnTo>
                  <a:lnTo>
                    <a:pt x="564" y="745"/>
                  </a:lnTo>
                  <a:lnTo>
                    <a:pt x="564" y="756"/>
                  </a:lnTo>
                  <a:lnTo>
                    <a:pt x="564" y="912"/>
                  </a:lnTo>
                  <a:lnTo>
                    <a:pt x="635" y="912"/>
                  </a:lnTo>
                  <a:lnTo>
                    <a:pt x="672" y="912"/>
                  </a:lnTo>
                  <a:lnTo>
                    <a:pt x="768" y="912"/>
                  </a:lnTo>
                  <a:lnTo>
                    <a:pt x="864" y="912"/>
                  </a:lnTo>
                  <a:lnTo>
                    <a:pt x="864" y="864"/>
                  </a:lnTo>
                  <a:lnTo>
                    <a:pt x="935" y="864"/>
                  </a:lnTo>
                  <a:lnTo>
                    <a:pt x="935" y="841"/>
                  </a:lnTo>
                  <a:lnTo>
                    <a:pt x="935" y="816"/>
                  </a:lnTo>
                  <a:lnTo>
                    <a:pt x="935" y="804"/>
                  </a:lnTo>
                  <a:lnTo>
                    <a:pt x="935" y="793"/>
                  </a:lnTo>
                  <a:lnTo>
                    <a:pt x="935" y="779"/>
                  </a:lnTo>
                  <a:lnTo>
                    <a:pt x="935" y="768"/>
                  </a:lnTo>
                  <a:lnTo>
                    <a:pt x="935" y="745"/>
                  </a:lnTo>
                  <a:lnTo>
                    <a:pt x="935" y="624"/>
                  </a:lnTo>
                  <a:lnTo>
                    <a:pt x="935" y="612"/>
                  </a:lnTo>
                  <a:lnTo>
                    <a:pt x="935" y="601"/>
                  </a:lnTo>
                  <a:lnTo>
                    <a:pt x="935" y="457"/>
                  </a:lnTo>
                  <a:lnTo>
                    <a:pt x="935" y="444"/>
                  </a:lnTo>
                  <a:lnTo>
                    <a:pt x="935" y="409"/>
                  </a:lnTo>
                  <a:lnTo>
                    <a:pt x="935" y="396"/>
                  </a:lnTo>
                  <a:lnTo>
                    <a:pt x="935" y="384"/>
                  </a:lnTo>
                  <a:lnTo>
                    <a:pt x="935" y="373"/>
                  </a:lnTo>
                  <a:lnTo>
                    <a:pt x="935" y="361"/>
                  </a:lnTo>
                  <a:lnTo>
                    <a:pt x="935" y="348"/>
                  </a:lnTo>
                  <a:lnTo>
                    <a:pt x="935" y="336"/>
                  </a:lnTo>
                  <a:lnTo>
                    <a:pt x="935" y="325"/>
                  </a:lnTo>
                  <a:lnTo>
                    <a:pt x="935" y="313"/>
                  </a:lnTo>
                  <a:lnTo>
                    <a:pt x="935" y="300"/>
                  </a:lnTo>
                  <a:lnTo>
                    <a:pt x="935" y="252"/>
                  </a:lnTo>
                  <a:lnTo>
                    <a:pt x="935" y="240"/>
                  </a:lnTo>
                  <a:lnTo>
                    <a:pt x="935" y="229"/>
                  </a:lnTo>
                  <a:lnTo>
                    <a:pt x="935" y="204"/>
                  </a:lnTo>
                  <a:lnTo>
                    <a:pt x="935" y="192"/>
                  </a:lnTo>
                  <a:lnTo>
                    <a:pt x="935" y="181"/>
                  </a:lnTo>
                  <a:lnTo>
                    <a:pt x="912" y="169"/>
                  </a:lnTo>
                  <a:lnTo>
                    <a:pt x="887" y="169"/>
                  </a:lnTo>
                  <a:lnTo>
                    <a:pt x="887" y="156"/>
                  </a:lnTo>
                  <a:lnTo>
                    <a:pt x="887" y="144"/>
                  </a:lnTo>
                  <a:lnTo>
                    <a:pt x="900" y="144"/>
                  </a:lnTo>
                  <a:lnTo>
                    <a:pt x="900" y="133"/>
                  </a:lnTo>
                  <a:lnTo>
                    <a:pt x="887" y="133"/>
                  </a:lnTo>
                  <a:lnTo>
                    <a:pt x="887" y="144"/>
                  </a:lnTo>
                  <a:lnTo>
                    <a:pt x="875" y="133"/>
                  </a:lnTo>
                  <a:lnTo>
                    <a:pt x="864" y="108"/>
                  </a:lnTo>
                  <a:lnTo>
                    <a:pt x="852" y="108"/>
                  </a:lnTo>
                  <a:lnTo>
                    <a:pt x="839" y="133"/>
                  </a:lnTo>
                  <a:lnTo>
                    <a:pt x="827" y="121"/>
                  </a:lnTo>
                  <a:lnTo>
                    <a:pt x="816" y="121"/>
                  </a:lnTo>
                  <a:lnTo>
                    <a:pt x="827" y="96"/>
                  </a:lnTo>
                  <a:lnTo>
                    <a:pt x="816" y="96"/>
                  </a:lnTo>
                  <a:lnTo>
                    <a:pt x="804" y="96"/>
                  </a:lnTo>
                  <a:lnTo>
                    <a:pt x="804" y="108"/>
                  </a:lnTo>
                  <a:lnTo>
                    <a:pt x="816" y="121"/>
                  </a:lnTo>
                  <a:lnTo>
                    <a:pt x="816" y="133"/>
                  </a:lnTo>
                  <a:lnTo>
                    <a:pt x="804" y="133"/>
                  </a:lnTo>
                  <a:lnTo>
                    <a:pt x="791" y="133"/>
                  </a:lnTo>
                  <a:lnTo>
                    <a:pt x="779" y="133"/>
                  </a:lnTo>
                  <a:lnTo>
                    <a:pt x="756" y="121"/>
                  </a:lnTo>
                  <a:lnTo>
                    <a:pt x="743" y="121"/>
                  </a:lnTo>
                  <a:lnTo>
                    <a:pt x="731" y="108"/>
                  </a:lnTo>
                  <a:lnTo>
                    <a:pt x="720" y="121"/>
                  </a:lnTo>
                  <a:lnTo>
                    <a:pt x="695" y="121"/>
                  </a:lnTo>
                  <a:lnTo>
                    <a:pt x="683" y="96"/>
                  </a:lnTo>
                  <a:lnTo>
                    <a:pt x="672" y="85"/>
                  </a:lnTo>
                  <a:lnTo>
                    <a:pt x="660" y="85"/>
                  </a:lnTo>
                  <a:lnTo>
                    <a:pt x="624" y="60"/>
                  </a:lnTo>
                  <a:lnTo>
                    <a:pt x="612" y="48"/>
                  </a:lnTo>
                  <a:lnTo>
                    <a:pt x="612" y="37"/>
                  </a:lnTo>
                  <a:lnTo>
                    <a:pt x="599" y="37"/>
                  </a:lnTo>
                  <a:lnTo>
                    <a:pt x="587" y="37"/>
                  </a:lnTo>
                  <a:lnTo>
                    <a:pt x="576" y="48"/>
                  </a:lnTo>
                  <a:lnTo>
                    <a:pt x="564" y="48"/>
                  </a:lnTo>
                  <a:lnTo>
                    <a:pt x="564" y="37"/>
                  </a:lnTo>
                  <a:lnTo>
                    <a:pt x="551" y="37"/>
                  </a:lnTo>
                  <a:lnTo>
                    <a:pt x="539" y="25"/>
                  </a:lnTo>
                  <a:lnTo>
                    <a:pt x="528" y="37"/>
                  </a:lnTo>
                  <a:lnTo>
                    <a:pt x="503" y="48"/>
                  </a:lnTo>
                  <a:lnTo>
                    <a:pt x="503" y="25"/>
                  </a:lnTo>
                  <a:lnTo>
                    <a:pt x="503" y="12"/>
                  </a:lnTo>
                  <a:lnTo>
                    <a:pt x="491" y="12"/>
                  </a:lnTo>
                  <a:lnTo>
                    <a:pt x="491" y="25"/>
                  </a:lnTo>
                  <a:lnTo>
                    <a:pt x="480" y="25"/>
                  </a:lnTo>
                  <a:lnTo>
                    <a:pt x="480" y="37"/>
                  </a:lnTo>
                  <a:lnTo>
                    <a:pt x="480" y="48"/>
                  </a:lnTo>
                  <a:lnTo>
                    <a:pt x="468" y="48"/>
                  </a:lnTo>
                  <a:lnTo>
                    <a:pt x="455" y="48"/>
                  </a:lnTo>
                  <a:lnTo>
                    <a:pt x="443" y="48"/>
                  </a:lnTo>
                  <a:lnTo>
                    <a:pt x="443" y="60"/>
                  </a:lnTo>
                  <a:lnTo>
                    <a:pt x="432" y="48"/>
                  </a:lnTo>
                  <a:lnTo>
                    <a:pt x="432" y="37"/>
                  </a:lnTo>
                  <a:lnTo>
                    <a:pt x="420" y="37"/>
                  </a:lnTo>
                  <a:lnTo>
                    <a:pt x="407" y="37"/>
                  </a:lnTo>
                  <a:lnTo>
                    <a:pt x="395" y="48"/>
                  </a:lnTo>
                  <a:lnTo>
                    <a:pt x="384" y="48"/>
                  </a:lnTo>
                  <a:lnTo>
                    <a:pt x="372" y="25"/>
                  </a:lnTo>
                  <a:lnTo>
                    <a:pt x="359" y="25"/>
                  </a:lnTo>
                  <a:lnTo>
                    <a:pt x="336" y="25"/>
                  </a:lnTo>
                  <a:lnTo>
                    <a:pt x="324" y="37"/>
                  </a:lnTo>
                  <a:lnTo>
                    <a:pt x="311" y="37"/>
                  </a:lnTo>
                  <a:lnTo>
                    <a:pt x="299" y="25"/>
                  </a:lnTo>
                  <a:lnTo>
                    <a:pt x="288" y="25"/>
                  </a:lnTo>
                  <a:lnTo>
                    <a:pt x="276" y="0"/>
                  </a:lnTo>
                  <a:lnTo>
                    <a:pt x="251" y="12"/>
                  </a:lnTo>
                  <a:lnTo>
                    <a:pt x="240" y="37"/>
                  </a:lnTo>
                  <a:lnTo>
                    <a:pt x="240" y="48"/>
                  </a:lnTo>
                  <a:lnTo>
                    <a:pt x="240" y="60"/>
                  </a:lnTo>
                  <a:lnTo>
                    <a:pt x="228" y="60"/>
                  </a:lnTo>
                  <a:lnTo>
                    <a:pt x="215" y="60"/>
                  </a:lnTo>
                  <a:lnTo>
                    <a:pt x="203" y="48"/>
                  </a:lnTo>
                  <a:lnTo>
                    <a:pt x="203" y="60"/>
                  </a:lnTo>
                  <a:lnTo>
                    <a:pt x="203" y="73"/>
                  </a:lnTo>
                  <a:lnTo>
                    <a:pt x="203" y="85"/>
                  </a:lnTo>
                  <a:lnTo>
                    <a:pt x="192" y="96"/>
                  </a:lnTo>
                  <a:lnTo>
                    <a:pt x="192" y="85"/>
                  </a:lnTo>
                  <a:lnTo>
                    <a:pt x="192" y="73"/>
                  </a:lnTo>
                  <a:lnTo>
                    <a:pt x="180" y="73"/>
                  </a:lnTo>
                  <a:lnTo>
                    <a:pt x="180" y="85"/>
                  </a:lnTo>
                  <a:lnTo>
                    <a:pt x="180" y="96"/>
                  </a:lnTo>
                  <a:lnTo>
                    <a:pt x="167" y="96"/>
                  </a:lnTo>
                  <a:lnTo>
                    <a:pt x="155" y="96"/>
                  </a:lnTo>
                  <a:lnTo>
                    <a:pt x="155" y="108"/>
                  </a:lnTo>
                  <a:lnTo>
                    <a:pt x="144" y="108"/>
                  </a:lnTo>
                  <a:lnTo>
                    <a:pt x="144" y="96"/>
                  </a:lnTo>
                  <a:lnTo>
                    <a:pt x="144" y="85"/>
                  </a:lnTo>
                  <a:lnTo>
                    <a:pt x="132" y="85"/>
                  </a:lnTo>
                  <a:lnTo>
                    <a:pt x="119" y="96"/>
                  </a:lnTo>
                  <a:lnTo>
                    <a:pt x="96" y="108"/>
                  </a:lnTo>
                  <a:lnTo>
                    <a:pt x="96" y="96"/>
                  </a:lnTo>
                  <a:lnTo>
                    <a:pt x="96" y="85"/>
                  </a:lnTo>
                  <a:lnTo>
                    <a:pt x="84" y="85"/>
                  </a:lnTo>
                  <a:lnTo>
                    <a:pt x="59" y="85"/>
                  </a:lnTo>
                  <a:lnTo>
                    <a:pt x="48" y="85"/>
                  </a:lnTo>
                  <a:lnTo>
                    <a:pt x="48" y="73"/>
                  </a:lnTo>
                  <a:lnTo>
                    <a:pt x="48" y="60"/>
                  </a:lnTo>
                  <a:lnTo>
                    <a:pt x="59" y="60"/>
                  </a:lnTo>
                  <a:lnTo>
                    <a:pt x="48" y="60"/>
                  </a:lnTo>
                  <a:lnTo>
                    <a:pt x="48" y="48"/>
                  </a:lnTo>
                  <a:lnTo>
                    <a:pt x="48" y="60"/>
                  </a:lnTo>
                  <a:lnTo>
                    <a:pt x="48" y="85"/>
                  </a:lnTo>
                  <a:lnTo>
                    <a:pt x="36" y="85"/>
                  </a:lnTo>
                  <a:lnTo>
                    <a:pt x="36" y="96"/>
                  </a:lnTo>
                  <a:lnTo>
                    <a:pt x="36" y="121"/>
                  </a:lnTo>
                  <a:lnTo>
                    <a:pt x="36" y="156"/>
                  </a:lnTo>
                  <a:lnTo>
                    <a:pt x="36" y="169"/>
                  </a:lnTo>
                  <a:lnTo>
                    <a:pt x="36" y="217"/>
                  </a:lnTo>
                  <a:lnTo>
                    <a:pt x="36" y="325"/>
                  </a:lnTo>
                  <a:lnTo>
                    <a:pt x="0" y="325"/>
                  </a:lnTo>
                  <a:lnTo>
                    <a:pt x="0" y="409"/>
                  </a:lnTo>
                  <a:lnTo>
                    <a:pt x="0" y="457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4" name="Freeform 249"/>
            <p:cNvSpPr>
              <a:spLocks/>
            </p:cNvSpPr>
            <p:nvPr/>
          </p:nvSpPr>
          <p:spPr bwMode="auto">
            <a:xfrm>
              <a:off x="4793" y="1537"/>
              <a:ext cx="448" cy="451"/>
            </a:xfrm>
            <a:custGeom>
              <a:avLst/>
              <a:gdLst>
                <a:gd name="T0" fmla="*/ 34 w 935"/>
                <a:gd name="T1" fmla="*/ 255 h 912"/>
                <a:gd name="T2" fmla="*/ 97 w 935"/>
                <a:gd name="T3" fmla="*/ 261 h 912"/>
                <a:gd name="T4" fmla="*/ 97 w 935"/>
                <a:gd name="T5" fmla="*/ 303 h 912"/>
                <a:gd name="T6" fmla="*/ 143 w 935"/>
                <a:gd name="T7" fmla="*/ 303 h 912"/>
                <a:gd name="T8" fmla="*/ 241 w 935"/>
                <a:gd name="T9" fmla="*/ 303 h 912"/>
                <a:gd name="T10" fmla="*/ 258 w 935"/>
                <a:gd name="T11" fmla="*/ 350 h 912"/>
                <a:gd name="T12" fmla="*/ 270 w 935"/>
                <a:gd name="T13" fmla="*/ 374 h 912"/>
                <a:gd name="T14" fmla="*/ 322 w 935"/>
                <a:gd name="T15" fmla="*/ 451 h 912"/>
                <a:gd name="T16" fmla="*/ 414 w 935"/>
                <a:gd name="T17" fmla="*/ 427 h 912"/>
                <a:gd name="T18" fmla="*/ 448 w 935"/>
                <a:gd name="T19" fmla="*/ 404 h 912"/>
                <a:gd name="T20" fmla="*/ 448 w 935"/>
                <a:gd name="T21" fmla="*/ 385 h 912"/>
                <a:gd name="T22" fmla="*/ 448 w 935"/>
                <a:gd name="T23" fmla="*/ 309 h 912"/>
                <a:gd name="T24" fmla="*/ 448 w 935"/>
                <a:gd name="T25" fmla="*/ 226 h 912"/>
                <a:gd name="T26" fmla="*/ 448 w 935"/>
                <a:gd name="T27" fmla="*/ 196 h 912"/>
                <a:gd name="T28" fmla="*/ 448 w 935"/>
                <a:gd name="T29" fmla="*/ 179 h 912"/>
                <a:gd name="T30" fmla="*/ 448 w 935"/>
                <a:gd name="T31" fmla="*/ 161 h 912"/>
                <a:gd name="T32" fmla="*/ 448 w 935"/>
                <a:gd name="T33" fmla="*/ 125 h 912"/>
                <a:gd name="T34" fmla="*/ 448 w 935"/>
                <a:gd name="T35" fmla="*/ 101 h 912"/>
                <a:gd name="T36" fmla="*/ 437 w 935"/>
                <a:gd name="T37" fmla="*/ 84 h 912"/>
                <a:gd name="T38" fmla="*/ 425 w 935"/>
                <a:gd name="T39" fmla="*/ 71 h 912"/>
                <a:gd name="T40" fmla="*/ 425 w 935"/>
                <a:gd name="T41" fmla="*/ 66 h 912"/>
                <a:gd name="T42" fmla="*/ 414 w 935"/>
                <a:gd name="T43" fmla="*/ 53 h 912"/>
                <a:gd name="T44" fmla="*/ 396 w 935"/>
                <a:gd name="T45" fmla="*/ 60 h 912"/>
                <a:gd name="T46" fmla="*/ 391 w 935"/>
                <a:gd name="T47" fmla="*/ 47 h 912"/>
                <a:gd name="T48" fmla="*/ 391 w 935"/>
                <a:gd name="T49" fmla="*/ 60 h 912"/>
                <a:gd name="T50" fmla="*/ 379 w 935"/>
                <a:gd name="T51" fmla="*/ 66 h 912"/>
                <a:gd name="T52" fmla="*/ 356 w 935"/>
                <a:gd name="T53" fmla="*/ 60 h 912"/>
                <a:gd name="T54" fmla="*/ 333 w 935"/>
                <a:gd name="T55" fmla="*/ 60 h 912"/>
                <a:gd name="T56" fmla="*/ 316 w 935"/>
                <a:gd name="T57" fmla="*/ 42 h 912"/>
                <a:gd name="T58" fmla="*/ 293 w 935"/>
                <a:gd name="T59" fmla="*/ 18 h 912"/>
                <a:gd name="T60" fmla="*/ 276 w 935"/>
                <a:gd name="T61" fmla="*/ 24 h 912"/>
                <a:gd name="T62" fmla="*/ 264 w 935"/>
                <a:gd name="T63" fmla="*/ 18 h 912"/>
                <a:gd name="T64" fmla="*/ 241 w 935"/>
                <a:gd name="T65" fmla="*/ 24 h 912"/>
                <a:gd name="T66" fmla="*/ 235 w 935"/>
                <a:gd name="T67" fmla="*/ 6 h 912"/>
                <a:gd name="T68" fmla="*/ 230 w 935"/>
                <a:gd name="T69" fmla="*/ 18 h 912"/>
                <a:gd name="T70" fmla="*/ 218 w 935"/>
                <a:gd name="T71" fmla="*/ 24 h 912"/>
                <a:gd name="T72" fmla="*/ 207 w 935"/>
                <a:gd name="T73" fmla="*/ 24 h 912"/>
                <a:gd name="T74" fmla="*/ 195 w 935"/>
                <a:gd name="T75" fmla="*/ 18 h 912"/>
                <a:gd name="T76" fmla="*/ 178 w 935"/>
                <a:gd name="T77" fmla="*/ 12 h 912"/>
                <a:gd name="T78" fmla="*/ 155 w 935"/>
                <a:gd name="T79" fmla="*/ 18 h 912"/>
                <a:gd name="T80" fmla="*/ 138 w 935"/>
                <a:gd name="T81" fmla="*/ 12 h 912"/>
                <a:gd name="T82" fmla="*/ 115 w 935"/>
                <a:gd name="T83" fmla="*/ 18 h 912"/>
                <a:gd name="T84" fmla="*/ 109 w 935"/>
                <a:gd name="T85" fmla="*/ 30 h 912"/>
                <a:gd name="T86" fmla="*/ 97 w 935"/>
                <a:gd name="T87" fmla="*/ 30 h 912"/>
                <a:gd name="T88" fmla="*/ 92 w 935"/>
                <a:gd name="T89" fmla="*/ 47 h 912"/>
                <a:gd name="T90" fmla="*/ 86 w 935"/>
                <a:gd name="T91" fmla="*/ 36 h 912"/>
                <a:gd name="T92" fmla="*/ 80 w 935"/>
                <a:gd name="T93" fmla="*/ 47 h 912"/>
                <a:gd name="T94" fmla="*/ 69 w 935"/>
                <a:gd name="T95" fmla="*/ 53 h 912"/>
                <a:gd name="T96" fmla="*/ 63 w 935"/>
                <a:gd name="T97" fmla="*/ 42 h 912"/>
                <a:gd name="T98" fmla="*/ 46 w 935"/>
                <a:gd name="T99" fmla="*/ 47 h 912"/>
                <a:gd name="T100" fmla="*/ 28 w 935"/>
                <a:gd name="T101" fmla="*/ 42 h 912"/>
                <a:gd name="T102" fmla="*/ 23 w 935"/>
                <a:gd name="T103" fmla="*/ 30 h 912"/>
                <a:gd name="T104" fmla="*/ 23 w 935"/>
                <a:gd name="T105" fmla="*/ 24 h 912"/>
                <a:gd name="T106" fmla="*/ 17 w 935"/>
                <a:gd name="T107" fmla="*/ 42 h 912"/>
                <a:gd name="T108" fmla="*/ 17 w 935"/>
                <a:gd name="T109" fmla="*/ 77 h 912"/>
                <a:gd name="T110" fmla="*/ 17 w 935"/>
                <a:gd name="T111" fmla="*/ 161 h 912"/>
                <a:gd name="T112" fmla="*/ 0 w 935"/>
                <a:gd name="T113" fmla="*/ 226 h 91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935"/>
                <a:gd name="T172" fmla="*/ 0 h 912"/>
                <a:gd name="T173" fmla="*/ 935 w 935"/>
                <a:gd name="T174" fmla="*/ 912 h 91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935" h="912">
                  <a:moveTo>
                    <a:pt x="0" y="457"/>
                  </a:moveTo>
                  <a:lnTo>
                    <a:pt x="0" y="516"/>
                  </a:lnTo>
                  <a:lnTo>
                    <a:pt x="71" y="516"/>
                  </a:lnTo>
                  <a:lnTo>
                    <a:pt x="144" y="516"/>
                  </a:lnTo>
                  <a:lnTo>
                    <a:pt x="203" y="516"/>
                  </a:lnTo>
                  <a:lnTo>
                    <a:pt x="203" y="528"/>
                  </a:lnTo>
                  <a:lnTo>
                    <a:pt x="203" y="553"/>
                  </a:lnTo>
                  <a:lnTo>
                    <a:pt x="203" y="576"/>
                  </a:lnTo>
                  <a:lnTo>
                    <a:pt x="203" y="612"/>
                  </a:lnTo>
                  <a:lnTo>
                    <a:pt x="240" y="612"/>
                  </a:lnTo>
                  <a:lnTo>
                    <a:pt x="288" y="612"/>
                  </a:lnTo>
                  <a:lnTo>
                    <a:pt x="299" y="612"/>
                  </a:lnTo>
                  <a:lnTo>
                    <a:pt x="384" y="612"/>
                  </a:lnTo>
                  <a:lnTo>
                    <a:pt x="420" y="612"/>
                  </a:lnTo>
                  <a:lnTo>
                    <a:pt x="503" y="612"/>
                  </a:lnTo>
                  <a:lnTo>
                    <a:pt x="503" y="649"/>
                  </a:lnTo>
                  <a:lnTo>
                    <a:pt x="503" y="708"/>
                  </a:lnTo>
                  <a:lnTo>
                    <a:pt x="539" y="708"/>
                  </a:lnTo>
                  <a:lnTo>
                    <a:pt x="564" y="708"/>
                  </a:lnTo>
                  <a:lnTo>
                    <a:pt x="564" y="745"/>
                  </a:lnTo>
                  <a:lnTo>
                    <a:pt x="564" y="756"/>
                  </a:lnTo>
                  <a:lnTo>
                    <a:pt x="564" y="912"/>
                  </a:lnTo>
                  <a:lnTo>
                    <a:pt x="635" y="912"/>
                  </a:lnTo>
                  <a:lnTo>
                    <a:pt x="672" y="912"/>
                  </a:lnTo>
                  <a:lnTo>
                    <a:pt x="768" y="912"/>
                  </a:lnTo>
                  <a:lnTo>
                    <a:pt x="864" y="912"/>
                  </a:lnTo>
                  <a:lnTo>
                    <a:pt x="864" y="864"/>
                  </a:lnTo>
                  <a:lnTo>
                    <a:pt x="935" y="864"/>
                  </a:lnTo>
                  <a:lnTo>
                    <a:pt x="935" y="841"/>
                  </a:lnTo>
                  <a:lnTo>
                    <a:pt x="935" y="816"/>
                  </a:lnTo>
                  <a:lnTo>
                    <a:pt x="935" y="804"/>
                  </a:lnTo>
                  <a:lnTo>
                    <a:pt x="935" y="793"/>
                  </a:lnTo>
                  <a:lnTo>
                    <a:pt x="935" y="779"/>
                  </a:lnTo>
                  <a:lnTo>
                    <a:pt x="935" y="768"/>
                  </a:lnTo>
                  <a:lnTo>
                    <a:pt x="935" y="745"/>
                  </a:lnTo>
                  <a:lnTo>
                    <a:pt x="935" y="624"/>
                  </a:lnTo>
                  <a:lnTo>
                    <a:pt x="935" y="612"/>
                  </a:lnTo>
                  <a:lnTo>
                    <a:pt x="935" y="601"/>
                  </a:lnTo>
                  <a:lnTo>
                    <a:pt x="935" y="457"/>
                  </a:lnTo>
                  <a:lnTo>
                    <a:pt x="935" y="444"/>
                  </a:lnTo>
                  <a:lnTo>
                    <a:pt x="935" y="409"/>
                  </a:lnTo>
                  <a:lnTo>
                    <a:pt x="935" y="396"/>
                  </a:lnTo>
                  <a:lnTo>
                    <a:pt x="935" y="384"/>
                  </a:lnTo>
                  <a:lnTo>
                    <a:pt x="935" y="373"/>
                  </a:lnTo>
                  <a:lnTo>
                    <a:pt x="935" y="361"/>
                  </a:lnTo>
                  <a:lnTo>
                    <a:pt x="935" y="348"/>
                  </a:lnTo>
                  <a:lnTo>
                    <a:pt x="935" y="336"/>
                  </a:lnTo>
                  <a:lnTo>
                    <a:pt x="935" y="325"/>
                  </a:lnTo>
                  <a:lnTo>
                    <a:pt x="935" y="313"/>
                  </a:lnTo>
                  <a:lnTo>
                    <a:pt x="935" y="300"/>
                  </a:lnTo>
                  <a:lnTo>
                    <a:pt x="935" y="252"/>
                  </a:lnTo>
                  <a:lnTo>
                    <a:pt x="935" y="240"/>
                  </a:lnTo>
                  <a:lnTo>
                    <a:pt x="935" y="229"/>
                  </a:lnTo>
                  <a:lnTo>
                    <a:pt x="935" y="204"/>
                  </a:lnTo>
                  <a:lnTo>
                    <a:pt x="935" y="192"/>
                  </a:lnTo>
                  <a:lnTo>
                    <a:pt x="935" y="181"/>
                  </a:lnTo>
                  <a:lnTo>
                    <a:pt x="912" y="169"/>
                  </a:lnTo>
                  <a:lnTo>
                    <a:pt x="887" y="169"/>
                  </a:lnTo>
                  <a:lnTo>
                    <a:pt x="887" y="156"/>
                  </a:lnTo>
                  <a:lnTo>
                    <a:pt x="887" y="144"/>
                  </a:lnTo>
                  <a:lnTo>
                    <a:pt x="900" y="144"/>
                  </a:lnTo>
                  <a:lnTo>
                    <a:pt x="900" y="133"/>
                  </a:lnTo>
                  <a:lnTo>
                    <a:pt x="887" y="133"/>
                  </a:lnTo>
                  <a:lnTo>
                    <a:pt x="887" y="144"/>
                  </a:lnTo>
                  <a:lnTo>
                    <a:pt x="875" y="133"/>
                  </a:lnTo>
                  <a:lnTo>
                    <a:pt x="864" y="108"/>
                  </a:lnTo>
                  <a:lnTo>
                    <a:pt x="852" y="108"/>
                  </a:lnTo>
                  <a:lnTo>
                    <a:pt x="839" y="133"/>
                  </a:lnTo>
                  <a:lnTo>
                    <a:pt x="827" y="121"/>
                  </a:lnTo>
                  <a:lnTo>
                    <a:pt x="816" y="121"/>
                  </a:lnTo>
                  <a:lnTo>
                    <a:pt x="827" y="96"/>
                  </a:lnTo>
                  <a:lnTo>
                    <a:pt x="816" y="96"/>
                  </a:lnTo>
                  <a:lnTo>
                    <a:pt x="804" y="96"/>
                  </a:lnTo>
                  <a:lnTo>
                    <a:pt x="804" y="108"/>
                  </a:lnTo>
                  <a:lnTo>
                    <a:pt x="816" y="121"/>
                  </a:lnTo>
                  <a:lnTo>
                    <a:pt x="816" y="133"/>
                  </a:lnTo>
                  <a:lnTo>
                    <a:pt x="804" y="133"/>
                  </a:lnTo>
                  <a:lnTo>
                    <a:pt x="791" y="133"/>
                  </a:lnTo>
                  <a:lnTo>
                    <a:pt x="779" y="133"/>
                  </a:lnTo>
                  <a:lnTo>
                    <a:pt x="756" y="121"/>
                  </a:lnTo>
                  <a:lnTo>
                    <a:pt x="743" y="121"/>
                  </a:lnTo>
                  <a:lnTo>
                    <a:pt x="731" y="108"/>
                  </a:lnTo>
                  <a:lnTo>
                    <a:pt x="720" y="121"/>
                  </a:lnTo>
                  <a:lnTo>
                    <a:pt x="695" y="121"/>
                  </a:lnTo>
                  <a:lnTo>
                    <a:pt x="683" y="96"/>
                  </a:lnTo>
                  <a:lnTo>
                    <a:pt x="672" y="85"/>
                  </a:lnTo>
                  <a:lnTo>
                    <a:pt x="660" y="85"/>
                  </a:lnTo>
                  <a:lnTo>
                    <a:pt x="624" y="60"/>
                  </a:lnTo>
                  <a:lnTo>
                    <a:pt x="612" y="48"/>
                  </a:lnTo>
                  <a:lnTo>
                    <a:pt x="612" y="37"/>
                  </a:lnTo>
                  <a:lnTo>
                    <a:pt x="599" y="37"/>
                  </a:lnTo>
                  <a:lnTo>
                    <a:pt x="587" y="37"/>
                  </a:lnTo>
                  <a:lnTo>
                    <a:pt x="576" y="48"/>
                  </a:lnTo>
                  <a:lnTo>
                    <a:pt x="564" y="48"/>
                  </a:lnTo>
                  <a:lnTo>
                    <a:pt x="564" y="37"/>
                  </a:lnTo>
                  <a:lnTo>
                    <a:pt x="551" y="37"/>
                  </a:lnTo>
                  <a:lnTo>
                    <a:pt x="539" y="25"/>
                  </a:lnTo>
                  <a:lnTo>
                    <a:pt x="528" y="37"/>
                  </a:lnTo>
                  <a:lnTo>
                    <a:pt x="503" y="48"/>
                  </a:lnTo>
                  <a:lnTo>
                    <a:pt x="503" y="25"/>
                  </a:lnTo>
                  <a:lnTo>
                    <a:pt x="503" y="12"/>
                  </a:lnTo>
                  <a:lnTo>
                    <a:pt x="491" y="12"/>
                  </a:lnTo>
                  <a:lnTo>
                    <a:pt x="491" y="25"/>
                  </a:lnTo>
                  <a:lnTo>
                    <a:pt x="480" y="25"/>
                  </a:lnTo>
                  <a:lnTo>
                    <a:pt x="480" y="37"/>
                  </a:lnTo>
                  <a:lnTo>
                    <a:pt x="480" y="48"/>
                  </a:lnTo>
                  <a:lnTo>
                    <a:pt x="468" y="48"/>
                  </a:lnTo>
                  <a:lnTo>
                    <a:pt x="455" y="48"/>
                  </a:lnTo>
                  <a:lnTo>
                    <a:pt x="443" y="48"/>
                  </a:lnTo>
                  <a:lnTo>
                    <a:pt x="443" y="60"/>
                  </a:lnTo>
                  <a:lnTo>
                    <a:pt x="432" y="48"/>
                  </a:lnTo>
                  <a:lnTo>
                    <a:pt x="432" y="37"/>
                  </a:lnTo>
                  <a:lnTo>
                    <a:pt x="420" y="37"/>
                  </a:lnTo>
                  <a:lnTo>
                    <a:pt x="407" y="37"/>
                  </a:lnTo>
                  <a:lnTo>
                    <a:pt x="395" y="48"/>
                  </a:lnTo>
                  <a:lnTo>
                    <a:pt x="384" y="48"/>
                  </a:lnTo>
                  <a:lnTo>
                    <a:pt x="372" y="25"/>
                  </a:lnTo>
                  <a:lnTo>
                    <a:pt x="359" y="25"/>
                  </a:lnTo>
                  <a:lnTo>
                    <a:pt x="336" y="25"/>
                  </a:lnTo>
                  <a:lnTo>
                    <a:pt x="324" y="37"/>
                  </a:lnTo>
                  <a:lnTo>
                    <a:pt x="311" y="37"/>
                  </a:lnTo>
                  <a:lnTo>
                    <a:pt x="299" y="25"/>
                  </a:lnTo>
                  <a:lnTo>
                    <a:pt x="288" y="25"/>
                  </a:lnTo>
                  <a:lnTo>
                    <a:pt x="276" y="0"/>
                  </a:lnTo>
                  <a:lnTo>
                    <a:pt x="251" y="12"/>
                  </a:lnTo>
                  <a:lnTo>
                    <a:pt x="240" y="37"/>
                  </a:lnTo>
                  <a:lnTo>
                    <a:pt x="240" y="48"/>
                  </a:lnTo>
                  <a:lnTo>
                    <a:pt x="240" y="60"/>
                  </a:lnTo>
                  <a:lnTo>
                    <a:pt x="228" y="60"/>
                  </a:lnTo>
                  <a:lnTo>
                    <a:pt x="215" y="60"/>
                  </a:lnTo>
                  <a:lnTo>
                    <a:pt x="203" y="48"/>
                  </a:lnTo>
                  <a:lnTo>
                    <a:pt x="203" y="60"/>
                  </a:lnTo>
                  <a:lnTo>
                    <a:pt x="203" y="73"/>
                  </a:lnTo>
                  <a:lnTo>
                    <a:pt x="203" y="85"/>
                  </a:lnTo>
                  <a:lnTo>
                    <a:pt x="192" y="96"/>
                  </a:lnTo>
                  <a:lnTo>
                    <a:pt x="192" y="85"/>
                  </a:lnTo>
                  <a:lnTo>
                    <a:pt x="192" y="73"/>
                  </a:lnTo>
                  <a:lnTo>
                    <a:pt x="180" y="73"/>
                  </a:lnTo>
                  <a:lnTo>
                    <a:pt x="180" y="85"/>
                  </a:lnTo>
                  <a:lnTo>
                    <a:pt x="180" y="96"/>
                  </a:lnTo>
                  <a:lnTo>
                    <a:pt x="167" y="96"/>
                  </a:lnTo>
                  <a:lnTo>
                    <a:pt x="155" y="96"/>
                  </a:lnTo>
                  <a:lnTo>
                    <a:pt x="155" y="108"/>
                  </a:lnTo>
                  <a:lnTo>
                    <a:pt x="144" y="108"/>
                  </a:lnTo>
                  <a:lnTo>
                    <a:pt x="144" y="96"/>
                  </a:lnTo>
                  <a:lnTo>
                    <a:pt x="144" y="85"/>
                  </a:lnTo>
                  <a:lnTo>
                    <a:pt x="132" y="85"/>
                  </a:lnTo>
                  <a:lnTo>
                    <a:pt x="119" y="96"/>
                  </a:lnTo>
                  <a:lnTo>
                    <a:pt x="96" y="108"/>
                  </a:lnTo>
                  <a:lnTo>
                    <a:pt x="96" y="96"/>
                  </a:lnTo>
                  <a:lnTo>
                    <a:pt x="96" y="85"/>
                  </a:lnTo>
                  <a:lnTo>
                    <a:pt x="84" y="85"/>
                  </a:lnTo>
                  <a:lnTo>
                    <a:pt x="59" y="85"/>
                  </a:lnTo>
                  <a:lnTo>
                    <a:pt x="48" y="85"/>
                  </a:lnTo>
                  <a:lnTo>
                    <a:pt x="48" y="73"/>
                  </a:lnTo>
                  <a:lnTo>
                    <a:pt x="48" y="60"/>
                  </a:lnTo>
                  <a:lnTo>
                    <a:pt x="59" y="60"/>
                  </a:lnTo>
                  <a:lnTo>
                    <a:pt x="48" y="60"/>
                  </a:lnTo>
                  <a:lnTo>
                    <a:pt x="48" y="48"/>
                  </a:lnTo>
                  <a:lnTo>
                    <a:pt x="48" y="60"/>
                  </a:lnTo>
                  <a:lnTo>
                    <a:pt x="48" y="85"/>
                  </a:lnTo>
                  <a:lnTo>
                    <a:pt x="36" y="85"/>
                  </a:lnTo>
                  <a:lnTo>
                    <a:pt x="36" y="96"/>
                  </a:lnTo>
                  <a:lnTo>
                    <a:pt x="36" y="121"/>
                  </a:lnTo>
                  <a:lnTo>
                    <a:pt x="36" y="156"/>
                  </a:lnTo>
                  <a:lnTo>
                    <a:pt x="36" y="169"/>
                  </a:lnTo>
                  <a:lnTo>
                    <a:pt x="36" y="217"/>
                  </a:lnTo>
                  <a:lnTo>
                    <a:pt x="36" y="325"/>
                  </a:lnTo>
                  <a:lnTo>
                    <a:pt x="0" y="325"/>
                  </a:lnTo>
                  <a:lnTo>
                    <a:pt x="0" y="409"/>
                  </a:lnTo>
                  <a:lnTo>
                    <a:pt x="0" y="457"/>
                  </a:lnTo>
                  <a:close/>
                </a:path>
              </a:pathLst>
            </a:custGeom>
            <a:solidFill>
              <a:schemeClr val="accent1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5" name="Freeform 250"/>
            <p:cNvSpPr>
              <a:spLocks/>
            </p:cNvSpPr>
            <p:nvPr/>
          </p:nvSpPr>
          <p:spPr bwMode="auto">
            <a:xfrm>
              <a:off x="4562" y="1305"/>
              <a:ext cx="679" cy="321"/>
            </a:xfrm>
            <a:custGeom>
              <a:avLst/>
              <a:gdLst>
                <a:gd name="T0" fmla="*/ 18 w 1417"/>
                <a:gd name="T1" fmla="*/ 190 h 649"/>
                <a:gd name="T2" fmla="*/ 18 w 1417"/>
                <a:gd name="T3" fmla="*/ 0 h 649"/>
                <a:gd name="T4" fmla="*/ 87 w 1417"/>
                <a:gd name="T5" fmla="*/ 0 h 649"/>
                <a:gd name="T6" fmla="*/ 190 w 1417"/>
                <a:gd name="T7" fmla="*/ 0 h 649"/>
                <a:gd name="T8" fmla="*/ 357 w 1417"/>
                <a:gd name="T9" fmla="*/ 0 h 649"/>
                <a:gd name="T10" fmla="*/ 409 w 1417"/>
                <a:gd name="T11" fmla="*/ 47 h 649"/>
                <a:gd name="T12" fmla="*/ 461 w 1417"/>
                <a:gd name="T13" fmla="*/ 47 h 649"/>
                <a:gd name="T14" fmla="*/ 524 w 1417"/>
                <a:gd name="T15" fmla="*/ 95 h 649"/>
                <a:gd name="T16" fmla="*/ 604 w 1417"/>
                <a:gd name="T17" fmla="*/ 95 h 649"/>
                <a:gd name="T18" fmla="*/ 679 w 1417"/>
                <a:gd name="T19" fmla="*/ 107 h 649"/>
                <a:gd name="T20" fmla="*/ 679 w 1417"/>
                <a:gd name="T21" fmla="*/ 149 h 649"/>
                <a:gd name="T22" fmla="*/ 679 w 1417"/>
                <a:gd name="T23" fmla="*/ 179 h 649"/>
                <a:gd name="T24" fmla="*/ 679 w 1417"/>
                <a:gd name="T25" fmla="*/ 214 h 649"/>
                <a:gd name="T26" fmla="*/ 679 w 1417"/>
                <a:gd name="T27" fmla="*/ 255 h 649"/>
                <a:gd name="T28" fmla="*/ 668 w 1417"/>
                <a:gd name="T29" fmla="*/ 315 h 649"/>
                <a:gd name="T30" fmla="*/ 662 w 1417"/>
                <a:gd name="T31" fmla="*/ 303 h 649"/>
                <a:gd name="T32" fmla="*/ 650 w 1417"/>
                <a:gd name="T33" fmla="*/ 297 h 649"/>
                <a:gd name="T34" fmla="*/ 627 w 1417"/>
                <a:gd name="T35" fmla="*/ 291 h 649"/>
                <a:gd name="T36" fmla="*/ 616 w 1417"/>
                <a:gd name="T37" fmla="*/ 279 h 649"/>
                <a:gd name="T38" fmla="*/ 616 w 1417"/>
                <a:gd name="T39" fmla="*/ 297 h 649"/>
                <a:gd name="T40" fmla="*/ 587 w 1417"/>
                <a:gd name="T41" fmla="*/ 291 h 649"/>
                <a:gd name="T42" fmla="*/ 558 w 1417"/>
                <a:gd name="T43" fmla="*/ 279 h 649"/>
                <a:gd name="T44" fmla="*/ 524 w 1417"/>
                <a:gd name="T45" fmla="*/ 255 h 649"/>
                <a:gd name="T46" fmla="*/ 507 w 1417"/>
                <a:gd name="T47" fmla="*/ 255 h 649"/>
                <a:gd name="T48" fmla="*/ 489 w 1417"/>
                <a:gd name="T49" fmla="*/ 244 h 649"/>
                <a:gd name="T50" fmla="*/ 472 w 1417"/>
                <a:gd name="T51" fmla="*/ 237 h 649"/>
                <a:gd name="T52" fmla="*/ 461 w 1417"/>
                <a:gd name="T53" fmla="*/ 250 h 649"/>
                <a:gd name="T54" fmla="*/ 443 w 1417"/>
                <a:gd name="T55" fmla="*/ 255 h 649"/>
                <a:gd name="T56" fmla="*/ 432 w 1417"/>
                <a:gd name="T57" fmla="*/ 250 h 649"/>
                <a:gd name="T58" fmla="*/ 409 w 1417"/>
                <a:gd name="T59" fmla="*/ 244 h 649"/>
                <a:gd name="T60" fmla="*/ 380 w 1417"/>
                <a:gd name="T61" fmla="*/ 250 h 649"/>
                <a:gd name="T62" fmla="*/ 351 w 1417"/>
                <a:gd name="T63" fmla="*/ 237 h 649"/>
                <a:gd name="T64" fmla="*/ 340 w 1417"/>
                <a:gd name="T65" fmla="*/ 261 h 649"/>
                <a:gd name="T66" fmla="*/ 328 w 1417"/>
                <a:gd name="T67" fmla="*/ 268 h 649"/>
                <a:gd name="T68" fmla="*/ 323 w 1417"/>
                <a:gd name="T69" fmla="*/ 268 h 649"/>
                <a:gd name="T70" fmla="*/ 311 w 1417"/>
                <a:gd name="T71" fmla="*/ 279 h 649"/>
                <a:gd name="T72" fmla="*/ 300 w 1417"/>
                <a:gd name="T73" fmla="*/ 279 h 649"/>
                <a:gd name="T74" fmla="*/ 277 w 1417"/>
                <a:gd name="T75" fmla="*/ 285 h 649"/>
                <a:gd name="T76" fmla="*/ 259 w 1417"/>
                <a:gd name="T77" fmla="*/ 274 h 649"/>
                <a:gd name="T78" fmla="*/ 259 w 1417"/>
                <a:gd name="T79" fmla="*/ 261 h 649"/>
                <a:gd name="T80" fmla="*/ 254 w 1417"/>
                <a:gd name="T81" fmla="*/ 274 h 649"/>
                <a:gd name="T82" fmla="*/ 236 w 1417"/>
                <a:gd name="T83" fmla="*/ 279 h 649"/>
                <a:gd name="T84" fmla="*/ 231 w 1417"/>
                <a:gd name="T85" fmla="*/ 268 h 649"/>
                <a:gd name="T86" fmla="*/ 202 w 1417"/>
                <a:gd name="T87" fmla="*/ 274 h 649"/>
                <a:gd name="T88" fmla="*/ 185 w 1417"/>
                <a:gd name="T89" fmla="*/ 268 h 649"/>
                <a:gd name="T90" fmla="*/ 150 w 1417"/>
                <a:gd name="T91" fmla="*/ 268 h 649"/>
                <a:gd name="T92" fmla="*/ 127 w 1417"/>
                <a:gd name="T93" fmla="*/ 261 h 649"/>
                <a:gd name="T94" fmla="*/ 116 w 1417"/>
                <a:gd name="T95" fmla="*/ 279 h 649"/>
                <a:gd name="T96" fmla="*/ 93 w 1417"/>
                <a:gd name="T97" fmla="*/ 274 h 649"/>
                <a:gd name="T98" fmla="*/ 75 w 1417"/>
                <a:gd name="T99" fmla="*/ 279 h 649"/>
                <a:gd name="T100" fmla="*/ 75 w 1417"/>
                <a:gd name="T101" fmla="*/ 291 h 649"/>
                <a:gd name="T102" fmla="*/ 58 w 1417"/>
                <a:gd name="T103" fmla="*/ 285 h 649"/>
                <a:gd name="T104" fmla="*/ 41 w 1417"/>
                <a:gd name="T105" fmla="*/ 297 h 649"/>
                <a:gd name="T106" fmla="*/ 24 w 1417"/>
                <a:gd name="T107" fmla="*/ 291 h 649"/>
                <a:gd name="T108" fmla="*/ 11 w 1417"/>
                <a:gd name="T109" fmla="*/ 303 h 649"/>
                <a:gd name="T110" fmla="*/ 0 w 1417"/>
                <a:gd name="T111" fmla="*/ 250 h 64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17"/>
                <a:gd name="T169" fmla="*/ 0 h 649"/>
                <a:gd name="T170" fmla="*/ 1417 w 1417"/>
                <a:gd name="T171" fmla="*/ 649 h 64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17" h="649">
                  <a:moveTo>
                    <a:pt x="0" y="493"/>
                  </a:moveTo>
                  <a:lnTo>
                    <a:pt x="0" y="468"/>
                  </a:lnTo>
                  <a:lnTo>
                    <a:pt x="0" y="384"/>
                  </a:lnTo>
                  <a:lnTo>
                    <a:pt x="37" y="384"/>
                  </a:lnTo>
                  <a:lnTo>
                    <a:pt x="37" y="288"/>
                  </a:lnTo>
                  <a:lnTo>
                    <a:pt x="37" y="265"/>
                  </a:lnTo>
                  <a:lnTo>
                    <a:pt x="37" y="157"/>
                  </a:lnTo>
                  <a:lnTo>
                    <a:pt x="37" y="0"/>
                  </a:lnTo>
                  <a:lnTo>
                    <a:pt x="98" y="0"/>
                  </a:lnTo>
                  <a:lnTo>
                    <a:pt x="109" y="0"/>
                  </a:lnTo>
                  <a:lnTo>
                    <a:pt x="146" y="0"/>
                  </a:lnTo>
                  <a:lnTo>
                    <a:pt x="182" y="0"/>
                  </a:lnTo>
                  <a:lnTo>
                    <a:pt x="205" y="0"/>
                  </a:lnTo>
                  <a:lnTo>
                    <a:pt x="217" y="0"/>
                  </a:lnTo>
                  <a:lnTo>
                    <a:pt x="326" y="0"/>
                  </a:lnTo>
                  <a:lnTo>
                    <a:pt x="397" y="0"/>
                  </a:lnTo>
                  <a:lnTo>
                    <a:pt x="409" y="0"/>
                  </a:lnTo>
                  <a:lnTo>
                    <a:pt x="601" y="0"/>
                  </a:lnTo>
                  <a:lnTo>
                    <a:pt x="685" y="0"/>
                  </a:lnTo>
                  <a:lnTo>
                    <a:pt x="745" y="0"/>
                  </a:lnTo>
                  <a:lnTo>
                    <a:pt x="758" y="0"/>
                  </a:lnTo>
                  <a:lnTo>
                    <a:pt x="793" y="0"/>
                  </a:lnTo>
                  <a:lnTo>
                    <a:pt x="854" y="0"/>
                  </a:lnTo>
                  <a:lnTo>
                    <a:pt x="854" y="96"/>
                  </a:lnTo>
                  <a:lnTo>
                    <a:pt x="914" y="96"/>
                  </a:lnTo>
                  <a:lnTo>
                    <a:pt x="925" y="96"/>
                  </a:lnTo>
                  <a:lnTo>
                    <a:pt x="937" y="96"/>
                  </a:lnTo>
                  <a:lnTo>
                    <a:pt x="962" y="96"/>
                  </a:lnTo>
                  <a:lnTo>
                    <a:pt x="962" y="192"/>
                  </a:lnTo>
                  <a:lnTo>
                    <a:pt x="1046" y="192"/>
                  </a:lnTo>
                  <a:lnTo>
                    <a:pt x="1058" y="192"/>
                  </a:lnTo>
                  <a:lnTo>
                    <a:pt x="1094" y="192"/>
                  </a:lnTo>
                  <a:lnTo>
                    <a:pt x="1177" y="192"/>
                  </a:lnTo>
                  <a:lnTo>
                    <a:pt x="1202" y="192"/>
                  </a:lnTo>
                  <a:lnTo>
                    <a:pt x="1225" y="192"/>
                  </a:lnTo>
                  <a:lnTo>
                    <a:pt x="1261" y="192"/>
                  </a:lnTo>
                  <a:lnTo>
                    <a:pt x="1357" y="192"/>
                  </a:lnTo>
                  <a:lnTo>
                    <a:pt x="1417" y="192"/>
                  </a:lnTo>
                  <a:lnTo>
                    <a:pt x="1417" y="205"/>
                  </a:lnTo>
                  <a:lnTo>
                    <a:pt x="1417" y="217"/>
                  </a:lnTo>
                  <a:lnTo>
                    <a:pt x="1417" y="253"/>
                  </a:lnTo>
                  <a:lnTo>
                    <a:pt x="1417" y="276"/>
                  </a:lnTo>
                  <a:lnTo>
                    <a:pt x="1417" y="288"/>
                  </a:lnTo>
                  <a:lnTo>
                    <a:pt x="1417" y="301"/>
                  </a:lnTo>
                  <a:lnTo>
                    <a:pt x="1417" y="313"/>
                  </a:lnTo>
                  <a:lnTo>
                    <a:pt x="1417" y="336"/>
                  </a:lnTo>
                  <a:lnTo>
                    <a:pt x="1417" y="349"/>
                  </a:lnTo>
                  <a:lnTo>
                    <a:pt x="1417" y="361"/>
                  </a:lnTo>
                  <a:lnTo>
                    <a:pt x="1417" y="372"/>
                  </a:lnTo>
                  <a:lnTo>
                    <a:pt x="1417" y="384"/>
                  </a:lnTo>
                  <a:lnTo>
                    <a:pt x="1417" y="420"/>
                  </a:lnTo>
                  <a:lnTo>
                    <a:pt x="1417" y="432"/>
                  </a:lnTo>
                  <a:lnTo>
                    <a:pt x="1417" y="445"/>
                  </a:lnTo>
                  <a:lnTo>
                    <a:pt x="1417" y="457"/>
                  </a:lnTo>
                  <a:lnTo>
                    <a:pt x="1417" y="493"/>
                  </a:lnTo>
                  <a:lnTo>
                    <a:pt x="1417" y="516"/>
                  </a:lnTo>
                  <a:lnTo>
                    <a:pt x="1417" y="612"/>
                  </a:lnTo>
                  <a:lnTo>
                    <a:pt x="1417" y="637"/>
                  </a:lnTo>
                  <a:lnTo>
                    <a:pt x="1417" y="649"/>
                  </a:lnTo>
                  <a:lnTo>
                    <a:pt x="1394" y="637"/>
                  </a:lnTo>
                  <a:lnTo>
                    <a:pt x="1369" y="637"/>
                  </a:lnTo>
                  <a:lnTo>
                    <a:pt x="1369" y="624"/>
                  </a:lnTo>
                  <a:lnTo>
                    <a:pt x="1369" y="612"/>
                  </a:lnTo>
                  <a:lnTo>
                    <a:pt x="1382" y="612"/>
                  </a:lnTo>
                  <a:lnTo>
                    <a:pt x="1382" y="601"/>
                  </a:lnTo>
                  <a:lnTo>
                    <a:pt x="1369" y="601"/>
                  </a:lnTo>
                  <a:lnTo>
                    <a:pt x="1369" y="612"/>
                  </a:lnTo>
                  <a:lnTo>
                    <a:pt x="1357" y="601"/>
                  </a:lnTo>
                  <a:lnTo>
                    <a:pt x="1346" y="576"/>
                  </a:lnTo>
                  <a:lnTo>
                    <a:pt x="1334" y="576"/>
                  </a:lnTo>
                  <a:lnTo>
                    <a:pt x="1321" y="601"/>
                  </a:lnTo>
                  <a:lnTo>
                    <a:pt x="1309" y="589"/>
                  </a:lnTo>
                  <a:lnTo>
                    <a:pt x="1298" y="589"/>
                  </a:lnTo>
                  <a:lnTo>
                    <a:pt x="1309" y="564"/>
                  </a:lnTo>
                  <a:lnTo>
                    <a:pt x="1298" y="564"/>
                  </a:lnTo>
                  <a:lnTo>
                    <a:pt x="1286" y="564"/>
                  </a:lnTo>
                  <a:lnTo>
                    <a:pt x="1286" y="576"/>
                  </a:lnTo>
                  <a:lnTo>
                    <a:pt x="1298" y="589"/>
                  </a:lnTo>
                  <a:lnTo>
                    <a:pt x="1298" y="601"/>
                  </a:lnTo>
                  <a:lnTo>
                    <a:pt x="1286" y="601"/>
                  </a:lnTo>
                  <a:lnTo>
                    <a:pt x="1273" y="601"/>
                  </a:lnTo>
                  <a:lnTo>
                    <a:pt x="1261" y="601"/>
                  </a:lnTo>
                  <a:lnTo>
                    <a:pt x="1238" y="589"/>
                  </a:lnTo>
                  <a:lnTo>
                    <a:pt x="1225" y="589"/>
                  </a:lnTo>
                  <a:lnTo>
                    <a:pt x="1213" y="576"/>
                  </a:lnTo>
                  <a:lnTo>
                    <a:pt x="1202" y="589"/>
                  </a:lnTo>
                  <a:lnTo>
                    <a:pt x="1177" y="589"/>
                  </a:lnTo>
                  <a:lnTo>
                    <a:pt x="1165" y="564"/>
                  </a:lnTo>
                  <a:lnTo>
                    <a:pt x="1154" y="553"/>
                  </a:lnTo>
                  <a:lnTo>
                    <a:pt x="1142" y="553"/>
                  </a:lnTo>
                  <a:lnTo>
                    <a:pt x="1106" y="528"/>
                  </a:lnTo>
                  <a:lnTo>
                    <a:pt x="1094" y="516"/>
                  </a:lnTo>
                  <a:lnTo>
                    <a:pt x="1094" y="505"/>
                  </a:lnTo>
                  <a:lnTo>
                    <a:pt x="1081" y="505"/>
                  </a:lnTo>
                  <a:lnTo>
                    <a:pt x="1069" y="505"/>
                  </a:lnTo>
                  <a:lnTo>
                    <a:pt x="1058" y="516"/>
                  </a:lnTo>
                  <a:lnTo>
                    <a:pt x="1046" y="516"/>
                  </a:lnTo>
                  <a:lnTo>
                    <a:pt x="1046" y="505"/>
                  </a:lnTo>
                  <a:lnTo>
                    <a:pt x="1033" y="505"/>
                  </a:lnTo>
                  <a:lnTo>
                    <a:pt x="1021" y="493"/>
                  </a:lnTo>
                  <a:lnTo>
                    <a:pt x="1010" y="505"/>
                  </a:lnTo>
                  <a:lnTo>
                    <a:pt x="985" y="516"/>
                  </a:lnTo>
                  <a:lnTo>
                    <a:pt x="985" y="493"/>
                  </a:lnTo>
                  <a:lnTo>
                    <a:pt x="985" y="480"/>
                  </a:lnTo>
                  <a:lnTo>
                    <a:pt x="973" y="480"/>
                  </a:lnTo>
                  <a:lnTo>
                    <a:pt x="973" y="493"/>
                  </a:lnTo>
                  <a:lnTo>
                    <a:pt x="962" y="493"/>
                  </a:lnTo>
                  <a:lnTo>
                    <a:pt x="962" y="505"/>
                  </a:lnTo>
                  <a:lnTo>
                    <a:pt x="962" y="516"/>
                  </a:lnTo>
                  <a:lnTo>
                    <a:pt x="950" y="516"/>
                  </a:lnTo>
                  <a:lnTo>
                    <a:pt x="937" y="516"/>
                  </a:lnTo>
                  <a:lnTo>
                    <a:pt x="925" y="516"/>
                  </a:lnTo>
                  <a:lnTo>
                    <a:pt x="925" y="528"/>
                  </a:lnTo>
                  <a:lnTo>
                    <a:pt x="914" y="516"/>
                  </a:lnTo>
                  <a:lnTo>
                    <a:pt x="914" y="505"/>
                  </a:lnTo>
                  <a:lnTo>
                    <a:pt x="902" y="505"/>
                  </a:lnTo>
                  <a:lnTo>
                    <a:pt x="889" y="505"/>
                  </a:lnTo>
                  <a:lnTo>
                    <a:pt x="877" y="516"/>
                  </a:lnTo>
                  <a:lnTo>
                    <a:pt x="866" y="516"/>
                  </a:lnTo>
                  <a:lnTo>
                    <a:pt x="854" y="493"/>
                  </a:lnTo>
                  <a:lnTo>
                    <a:pt x="841" y="493"/>
                  </a:lnTo>
                  <a:lnTo>
                    <a:pt x="818" y="493"/>
                  </a:lnTo>
                  <a:lnTo>
                    <a:pt x="806" y="505"/>
                  </a:lnTo>
                  <a:lnTo>
                    <a:pt x="793" y="505"/>
                  </a:lnTo>
                  <a:lnTo>
                    <a:pt x="781" y="493"/>
                  </a:lnTo>
                  <a:lnTo>
                    <a:pt x="770" y="493"/>
                  </a:lnTo>
                  <a:lnTo>
                    <a:pt x="758" y="468"/>
                  </a:lnTo>
                  <a:lnTo>
                    <a:pt x="733" y="480"/>
                  </a:lnTo>
                  <a:lnTo>
                    <a:pt x="722" y="505"/>
                  </a:lnTo>
                  <a:lnTo>
                    <a:pt x="722" y="516"/>
                  </a:lnTo>
                  <a:lnTo>
                    <a:pt x="722" y="528"/>
                  </a:lnTo>
                  <a:lnTo>
                    <a:pt x="710" y="528"/>
                  </a:lnTo>
                  <a:lnTo>
                    <a:pt x="697" y="528"/>
                  </a:lnTo>
                  <a:lnTo>
                    <a:pt x="685" y="516"/>
                  </a:lnTo>
                  <a:lnTo>
                    <a:pt x="685" y="528"/>
                  </a:lnTo>
                  <a:lnTo>
                    <a:pt x="685" y="541"/>
                  </a:lnTo>
                  <a:lnTo>
                    <a:pt x="685" y="553"/>
                  </a:lnTo>
                  <a:lnTo>
                    <a:pt x="674" y="564"/>
                  </a:lnTo>
                  <a:lnTo>
                    <a:pt x="674" y="553"/>
                  </a:lnTo>
                  <a:lnTo>
                    <a:pt x="674" y="541"/>
                  </a:lnTo>
                  <a:lnTo>
                    <a:pt x="662" y="541"/>
                  </a:lnTo>
                  <a:lnTo>
                    <a:pt x="662" y="553"/>
                  </a:lnTo>
                  <a:lnTo>
                    <a:pt x="662" y="564"/>
                  </a:lnTo>
                  <a:lnTo>
                    <a:pt x="649" y="564"/>
                  </a:lnTo>
                  <a:lnTo>
                    <a:pt x="637" y="564"/>
                  </a:lnTo>
                  <a:lnTo>
                    <a:pt x="637" y="576"/>
                  </a:lnTo>
                  <a:lnTo>
                    <a:pt x="626" y="576"/>
                  </a:lnTo>
                  <a:lnTo>
                    <a:pt x="626" y="564"/>
                  </a:lnTo>
                  <a:lnTo>
                    <a:pt x="626" y="553"/>
                  </a:lnTo>
                  <a:lnTo>
                    <a:pt x="614" y="553"/>
                  </a:lnTo>
                  <a:lnTo>
                    <a:pt x="601" y="564"/>
                  </a:lnTo>
                  <a:lnTo>
                    <a:pt x="578" y="576"/>
                  </a:lnTo>
                  <a:lnTo>
                    <a:pt x="578" y="564"/>
                  </a:lnTo>
                  <a:lnTo>
                    <a:pt x="578" y="553"/>
                  </a:lnTo>
                  <a:lnTo>
                    <a:pt x="566" y="553"/>
                  </a:lnTo>
                  <a:lnTo>
                    <a:pt x="541" y="553"/>
                  </a:lnTo>
                  <a:lnTo>
                    <a:pt x="530" y="553"/>
                  </a:lnTo>
                  <a:lnTo>
                    <a:pt x="530" y="541"/>
                  </a:lnTo>
                  <a:lnTo>
                    <a:pt x="530" y="528"/>
                  </a:lnTo>
                  <a:lnTo>
                    <a:pt x="541" y="528"/>
                  </a:lnTo>
                  <a:lnTo>
                    <a:pt x="530" y="528"/>
                  </a:lnTo>
                  <a:lnTo>
                    <a:pt x="530" y="516"/>
                  </a:lnTo>
                  <a:lnTo>
                    <a:pt x="530" y="528"/>
                  </a:lnTo>
                  <a:lnTo>
                    <a:pt x="530" y="553"/>
                  </a:lnTo>
                  <a:lnTo>
                    <a:pt x="518" y="553"/>
                  </a:lnTo>
                  <a:lnTo>
                    <a:pt x="518" y="564"/>
                  </a:lnTo>
                  <a:lnTo>
                    <a:pt x="505" y="564"/>
                  </a:lnTo>
                  <a:lnTo>
                    <a:pt x="493" y="564"/>
                  </a:lnTo>
                  <a:lnTo>
                    <a:pt x="493" y="553"/>
                  </a:lnTo>
                  <a:lnTo>
                    <a:pt x="493" y="541"/>
                  </a:lnTo>
                  <a:lnTo>
                    <a:pt x="482" y="528"/>
                  </a:lnTo>
                  <a:lnTo>
                    <a:pt x="482" y="541"/>
                  </a:lnTo>
                  <a:lnTo>
                    <a:pt x="457" y="541"/>
                  </a:lnTo>
                  <a:lnTo>
                    <a:pt x="445" y="541"/>
                  </a:lnTo>
                  <a:lnTo>
                    <a:pt x="434" y="553"/>
                  </a:lnTo>
                  <a:lnTo>
                    <a:pt x="422" y="553"/>
                  </a:lnTo>
                  <a:lnTo>
                    <a:pt x="409" y="541"/>
                  </a:lnTo>
                  <a:lnTo>
                    <a:pt x="409" y="528"/>
                  </a:lnTo>
                  <a:lnTo>
                    <a:pt x="397" y="528"/>
                  </a:lnTo>
                  <a:lnTo>
                    <a:pt x="386" y="541"/>
                  </a:lnTo>
                  <a:lnTo>
                    <a:pt x="361" y="528"/>
                  </a:lnTo>
                  <a:lnTo>
                    <a:pt x="338" y="541"/>
                  </a:lnTo>
                  <a:lnTo>
                    <a:pt x="326" y="541"/>
                  </a:lnTo>
                  <a:lnTo>
                    <a:pt x="313" y="541"/>
                  </a:lnTo>
                  <a:lnTo>
                    <a:pt x="301" y="528"/>
                  </a:lnTo>
                  <a:lnTo>
                    <a:pt x="290" y="541"/>
                  </a:lnTo>
                  <a:lnTo>
                    <a:pt x="278" y="528"/>
                  </a:lnTo>
                  <a:lnTo>
                    <a:pt x="265" y="528"/>
                  </a:lnTo>
                  <a:lnTo>
                    <a:pt x="265" y="541"/>
                  </a:lnTo>
                  <a:lnTo>
                    <a:pt x="253" y="553"/>
                  </a:lnTo>
                  <a:lnTo>
                    <a:pt x="253" y="564"/>
                  </a:lnTo>
                  <a:lnTo>
                    <a:pt x="242" y="564"/>
                  </a:lnTo>
                  <a:lnTo>
                    <a:pt x="230" y="553"/>
                  </a:lnTo>
                  <a:lnTo>
                    <a:pt x="217" y="541"/>
                  </a:lnTo>
                  <a:lnTo>
                    <a:pt x="205" y="553"/>
                  </a:lnTo>
                  <a:lnTo>
                    <a:pt x="194" y="553"/>
                  </a:lnTo>
                  <a:lnTo>
                    <a:pt x="182" y="553"/>
                  </a:lnTo>
                  <a:lnTo>
                    <a:pt x="169" y="553"/>
                  </a:lnTo>
                  <a:lnTo>
                    <a:pt x="157" y="553"/>
                  </a:lnTo>
                  <a:lnTo>
                    <a:pt x="157" y="564"/>
                  </a:lnTo>
                  <a:lnTo>
                    <a:pt x="169" y="564"/>
                  </a:lnTo>
                  <a:lnTo>
                    <a:pt x="169" y="576"/>
                  </a:lnTo>
                  <a:lnTo>
                    <a:pt x="157" y="576"/>
                  </a:lnTo>
                  <a:lnTo>
                    <a:pt x="157" y="589"/>
                  </a:lnTo>
                  <a:lnTo>
                    <a:pt x="146" y="589"/>
                  </a:lnTo>
                  <a:lnTo>
                    <a:pt x="146" y="576"/>
                  </a:lnTo>
                  <a:lnTo>
                    <a:pt x="134" y="576"/>
                  </a:lnTo>
                  <a:lnTo>
                    <a:pt x="121" y="576"/>
                  </a:lnTo>
                  <a:lnTo>
                    <a:pt x="109" y="589"/>
                  </a:lnTo>
                  <a:lnTo>
                    <a:pt x="109" y="601"/>
                  </a:lnTo>
                  <a:lnTo>
                    <a:pt x="98" y="601"/>
                  </a:lnTo>
                  <a:lnTo>
                    <a:pt x="86" y="601"/>
                  </a:lnTo>
                  <a:lnTo>
                    <a:pt x="73" y="612"/>
                  </a:lnTo>
                  <a:lnTo>
                    <a:pt x="61" y="601"/>
                  </a:lnTo>
                  <a:lnTo>
                    <a:pt x="61" y="589"/>
                  </a:lnTo>
                  <a:lnTo>
                    <a:pt x="50" y="589"/>
                  </a:lnTo>
                  <a:lnTo>
                    <a:pt x="50" y="601"/>
                  </a:lnTo>
                  <a:lnTo>
                    <a:pt x="50" y="612"/>
                  </a:lnTo>
                  <a:lnTo>
                    <a:pt x="37" y="612"/>
                  </a:lnTo>
                  <a:lnTo>
                    <a:pt x="23" y="612"/>
                  </a:lnTo>
                  <a:lnTo>
                    <a:pt x="12" y="624"/>
                  </a:lnTo>
                  <a:lnTo>
                    <a:pt x="0" y="624"/>
                  </a:lnTo>
                  <a:lnTo>
                    <a:pt x="0" y="589"/>
                  </a:lnTo>
                  <a:lnTo>
                    <a:pt x="0" y="505"/>
                  </a:lnTo>
                  <a:lnTo>
                    <a:pt x="0" y="49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6" name="Freeform 251"/>
            <p:cNvSpPr>
              <a:spLocks/>
            </p:cNvSpPr>
            <p:nvPr/>
          </p:nvSpPr>
          <p:spPr bwMode="auto">
            <a:xfrm>
              <a:off x="4562" y="1305"/>
              <a:ext cx="679" cy="321"/>
            </a:xfrm>
            <a:custGeom>
              <a:avLst/>
              <a:gdLst>
                <a:gd name="T0" fmla="*/ 18 w 1417"/>
                <a:gd name="T1" fmla="*/ 190 h 649"/>
                <a:gd name="T2" fmla="*/ 18 w 1417"/>
                <a:gd name="T3" fmla="*/ 0 h 649"/>
                <a:gd name="T4" fmla="*/ 87 w 1417"/>
                <a:gd name="T5" fmla="*/ 0 h 649"/>
                <a:gd name="T6" fmla="*/ 190 w 1417"/>
                <a:gd name="T7" fmla="*/ 0 h 649"/>
                <a:gd name="T8" fmla="*/ 357 w 1417"/>
                <a:gd name="T9" fmla="*/ 0 h 649"/>
                <a:gd name="T10" fmla="*/ 409 w 1417"/>
                <a:gd name="T11" fmla="*/ 47 h 649"/>
                <a:gd name="T12" fmla="*/ 461 w 1417"/>
                <a:gd name="T13" fmla="*/ 47 h 649"/>
                <a:gd name="T14" fmla="*/ 524 w 1417"/>
                <a:gd name="T15" fmla="*/ 95 h 649"/>
                <a:gd name="T16" fmla="*/ 604 w 1417"/>
                <a:gd name="T17" fmla="*/ 95 h 649"/>
                <a:gd name="T18" fmla="*/ 679 w 1417"/>
                <a:gd name="T19" fmla="*/ 107 h 649"/>
                <a:gd name="T20" fmla="*/ 679 w 1417"/>
                <a:gd name="T21" fmla="*/ 149 h 649"/>
                <a:gd name="T22" fmla="*/ 679 w 1417"/>
                <a:gd name="T23" fmla="*/ 179 h 649"/>
                <a:gd name="T24" fmla="*/ 679 w 1417"/>
                <a:gd name="T25" fmla="*/ 214 h 649"/>
                <a:gd name="T26" fmla="*/ 679 w 1417"/>
                <a:gd name="T27" fmla="*/ 255 h 649"/>
                <a:gd name="T28" fmla="*/ 668 w 1417"/>
                <a:gd name="T29" fmla="*/ 315 h 649"/>
                <a:gd name="T30" fmla="*/ 662 w 1417"/>
                <a:gd name="T31" fmla="*/ 303 h 649"/>
                <a:gd name="T32" fmla="*/ 650 w 1417"/>
                <a:gd name="T33" fmla="*/ 297 h 649"/>
                <a:gd name="T34" fmla="*/ 627 w 1417"/>
                <a:gd name="T35" fmla="*/ 291 h 649"/>
                <a:gd name="T36" fmla="*/ 616 w 1417"/>
                <a:gd name="T37" fmla="*/ 279 h 649"/>
                <a:gd name="T38" fmla="*/ 616 w 1417"/>
                <a:gd name="T39" fmla="*/ 297 h 649"/>
                <a:gd name="T40" fmla="*/ 587 w 1417"/>
                <a:gd name="T41" fmla="*/ 291 h 649"/>
                <a:gd name="T42" fmla="*/ 558 w 1417"/>
                <a:gd name="T43" fmla="*/ 279 h 649"/>
                <a:gd name="T44" fmla="*/ 524 w 1417"/>
                <a:gd name="T45" fmla="*/ 255 h 649"/>
                <a:gd name="T46" fmla="*/ 507 w 1417"/>
                <a:gd name="T47" fmla="*/ 255 h 649"/>
                <a:gd name="T48" fmla="*/ 489 w 1417"/>
                <a:gd name="T49" fmla="*/ 244 h 649"/>
                <a:gd name="T50" fmla="*/ 472 w 1417"/>
                <a:gd name="T51" fmla="*/ 237 h 649"/>
                <a:gd name="T52" fmla="*/ 461 w 1417"/>
                <a:gd name="T53" fmla="*/ 250 h 649"/>
                <a:gd name="T54" fmla="*/ 443 w 1417"/>
                <a:gd name="T55" fmla="*/ 255 h 649"/>
                <a:gd name="T56" fmla="*/ 432 w 1417"/>
                <a:gd name="T57" fmla="*/ 250 h 649"/>
                <a:gd name="T58" fmla="*/ 409 w 1417"/>
                <a:gd name="T59" fmla="*/ 244 h 649"/>
                <a:gd name="T60" fmla="*/ 380 w 1417"/>
                <a:gd name="T61" fmla="*/ 250 h 649"/>
                <a:gd name="T62" fmla="*/ 351 w 1417"/>
                <a:gd name="T63" fmla="*/ 237 h 649"/>
                <a:gd name="T64" fmla="*/ 340 w 1417"/>
                <a:gd name="T65" fmla="*/ 261 h 649"/>
                <a:gd name="T66" fmla="*/ 328 w 1417"/>
                <a:gd name="T67" fmla="*/ 268 h 649"/>
                <a:gd name="T68" fmla="*/ 323 w 1417"/>
                <a:gd name="T69" fmla="*/ 268 h 649"/>
                <a:gd name="T70" fmla="*/ 311 w 1417"/>
                <a:gd name="T71" fmla="*/ 279 h 649"/>
                <a:gd name="T72" fmla="*/ 300 w 1417"/>
                <a:gd name="T73" fmla="*/ 279 h 649"/>
                <a:gd name="T74" fmla="*/ 277 w 1417"/>
                <a:gd name="T75" fmla="*/ 285 h 649"/>
                <a:gd name="T76" fmla="*/ 259 w 1417"/>
                <a:gd name="T77" fmla="*/ 274 h 649"/>
                <a:gd name="T78" fmla="*/ 259 w 1417"/>
                <a:gd name="T79" fmla="*/ 261 h 649"/>
                <a:gd name="T80" fmla="*/ 254 w 1417"/>
                <a:gd name="T81" fmla="*/ 274 h 649"/>
                <a:gd name="T82" fmla="*/ 236 w 1417"/>
                <a:gd name="T83" fmla="*/ 279 h 649"/>
                <a:gd name="T84" fmla="*/ 231 w 1417"/>
                <a:gd name="T85" fmla="*/ 268 h 649"/>
                <a:gd name="T86" fmla="*/ 202 w 1417"/>
                <a:gd name="T87" fmla="*/ 274 h 649"/>
                <a:gd name="T88" fmla="*/ 185 w 1417"/>
                <a:gd name="T89" fmla="*/ 268 h 649"/>
                <a:gd name="T90" fmla="*/ 150 w 1417"/>
                <a:gd name="T91" fmla="*/ 268 h 649"/>
                <a:gd name="T92" fmla="*/ 127 w 1417"/>
                <a:gd name="T93" fmla="*/ 261 h 649"/>
                <a:gd name="T94" fmla="*/ 116 w 1417"/>
                <a:gd name="T95" fmla="*/ 279 h 649"/>
                <a:gd name="T96" fmla="*/ 93 w 1417"/>
                <a:gd name="T97" fmla="*/ 274 h 649"/>
                <a:gd name="T98" fmla="*/ 75 w 1417"/>
                <a:gd name="T99" fmla="*/ 279 h 649"/>
                <a:gd name="T100" fmla="*/ 75 w 1417"/>
                <a:gd name="T101" fmla="*/ 291 h 649"/>
                <a:gd name="T102" fmla="*/ 58 w 1417"/>
                <a:gd name="T103" fmla="*/ 285 h 649"/>
                <a:gd name="T104" fmla="*/ 41 w 1417"/>
                <a:gd name="T105" fmla="*/ 297 h 649"/>
                <a:gd name="T106" fmla="*/ 24 w 1417"/>
                <a:gd name="T107" fmla="*/ 291 h 649"/>
                <a:gd name="T108" fmla="*/ 11 w 1417"/>
                <a:gd name="T109" fmla="*/ 303 h 649"/>
                <a:gd name="T110" fmla="*/ 0 w 1417"/>
                <a:gd name="T111" fmla="*/ 250 h 64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17"/>
                <a:gd name="T169" fmla="*/ 0 h 649"/>
                <a:gd name="T170" fmla="*/ 1417 w 1417"/>
                <a:gd name="T171" fmla="*/ 649 h 64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17" h="649">
                  <a:moveTo>
                    <a:pt x="0" y="493"/>
                  </a:moveTo>
                  <a:lnTo>
                    <a:pt x="0" y="468"/>
                  </a:lnTo>
                  <a:lnTo>
                    <a:pt x="0" y="384"/>
                  </a:lnTo>
                  <a:lnTo>
                    <a:pt x="37" y="384"/>
                  </a:lnTo>
                  <a:lnTo>
                    <a:pt x="37" y="288"/>
                  </a:lnTo>
                  <a:lnTo>
                    <a:pt x="37" y="265"/>
                  </a:lnTo>
                  <a:lnTo>
                    <a:pt x="37" y="157"/>
                  </a:lnTo>
                  <a:lnTo>
                    <a:pt x="37" y="0"/>
                  </a:lnTo>
                  <a:lnTo>
                    <a:pt x="98" y="0"/>
                  </a:lnTo>
                  <a:lnTo>
                    <a:pt x="109" y="0"/>
                  </a:lnTo>
                  <a:lnTo>
                    <a:pt x="146" y="0"/>
                  </a:lnTo>
                  <a:lnTo>
                    <a:pt x="182" y="0"/>
                  </a:lnTo>
                  <a:lnTo>
                    <a:pt x="205" y="0"/>
                  </a:lnTo>
                  <a:lnTo>
                    <a:pt x="217" y="0"/>
                  </a:lnTo>
                  <a:lnTo>
                    <a:pt x="326" y="0"/>
                  </a:lnTo>
                  <a:lnTo>
                    <a:pt x="397" y="0"/>
                  </a:lnTo>
                  <a:lnTo>
                    <a:pt x="409" y="0"/>
                  </a:lnTo>
                  <a:lnTo>
                    <a:pt x="601" y="0"/>
                  </a:lnTo>
                  <a:lnTo>
                    <a:pt x="685" y="0"/>
                  </a:lnTo>
                  <a:lnTo>
                    <a:pt x="745" y="0"/>
                  </a:lnTo>
                  <a:lnTo>
                    <a:pt x="758" y="0"/>
                  </a:lnTo>
                  <a:lnTo>
                    <a:pt x="793" y="0"/>
                  </a:lnTo>
                  <a:lnTo>
                    <a:pt x="854" y="0"/>
                  </a:lnTo>
                  <a:lnTo>
                    <a:pt x="854" y="96"/>
                  </a:lnTo>
                  <a:lnTo>
                    <a:pt x="914" y="96"/>
                  </a:lnTo>
                  <a:lnTo>
                    <a:pt x="925" y="96"/>
                  </a:lnTo>
                  <a:lnTo>
                    <a:pt x="937" y="96"/>
                  </a:lnTo>
                  <a:lnTo>
                    <a:pt x="962" y="96"/>
                  </a:lnTo>
                  <a:lnTo>
                    <a:pt x="962" y="192"/>
                  </a:lnTo>
                  <a:lnTo>
                    <a:pt x="1046" y="192"/>
                  </a:lnTo>
                  <a:lnTo>
                    <a:pt x="1058" y="192"/>
                  </a:lnTo>
                  <a:lnTo>
                    <a:pt x="1094" y="192"/>
                  </a:lnTo>
                  <a:lnTo>
                    <a:pt x="1177" y="192"/>
                  </a:lnTo>
                  <a:lnTo>
                    <a:pt x="1202" y="192"/>
                  </a:lnTo>
                  <a:lnTo>
                    <a:pt x="1225" y="192"/>
                  </a:lnTo>
                  <a:lnTo>
                    <a:pt x="1261" y="192"/>
                  </a:lnTo>
                  <a:lnTo>
                    <a:pt x="1357" y="192"/>
                  </a:lnTo>
                  <a:lnTo>
                    <a:pt x="1417" y="192"/>
                  </a:lnTo>
                  <a:lnTo>
                    <a:pt x="1417" y="205"/>
                  </a:lnTo>
                  <a:lnTo>
                    <a:pt x="1417" y="217"/>
                  </a:lnTo>
                  <a:lnTo>
                    <a:pt x="1417" y="253"/>
                  </a:lnTo>
                  <a:lnTo>
                    <a:pt x="1417" y="276"/>
                  </a:lnTo>
                  <a:lnTo>
                    <a:pt x="1417" y="288"/>
                  </a:lnTo>
                  <a:lnTo>
                    <a:pt x="1417" y="301"/>
                  </a:lnTo>
                  <a:lnTo>
                    <a:pt x="1417" y="313"/>
                  </a:lnTo>
                  <a:lnTo>
                    <a:pt x="1417" y="336"/>
                  </a:lnTo>
                  <a:lnTo>
                    <a:pt x="1417" y="349"/>
                  </a:lnTo>
                  <a:lnTo>
                    <a:pt x="1417" y="361"/>
                  </a:lnTo>
                  <a:lnTo>
                    <a:pt x="1417" y="372"/>
                  </a:lnTo>
                  <a:lnTo>
                    <a:pt x="1417" y="384"/>
                  </a:lnTo>
                  <a:lnTo>
                    <a:pt x="1417" y="420"/>
                  </a:lnTo>
                  <a:lnTo>
                    <a:pt x="1417" y="432"/>
                  </a:lnTo>
                  <a:lnTo>
                    <a:pt x="1417" y="445"/>
                  </a:lnTo>
                  <a:lnTo>
                    <a:pt x="1417" y="457"/>
                  </a:lnTo>
                  <a:lnTo>
                    <a:pt x="1417" y="493"/>
                  </a:lnTo>
                  <a:lnTo>
                    <a:pt x="1417" y="516"/>
                  </a:lnTo>
                  <a:lnTo>
                    <a:pt x="1417" y="612"/>
                  </a:lnTo>
                  <a:lnTo>
                    <a:pt x="1417" y="637"/>
                  </a:lnTo>
                  <a:lnTo>
                    <a:pt x="1417" y="649"/>
                  </a:lnTo>
                  <a:lnTo>
                    <a:pt x="1394" y="637"/>
                  </a:lnTo>
                  <a:lnTo>
                    <a:pt x="1369" y="637"/>
                  </a:lnTo>
                  <a:lnTo>
                    <a:pt x="1369" y="624"/>
                  </a:lnTo>
                  <a:lnTo>
                    <a:pt x="1369" y="612"/>
                  </a:lnTo>
                  <a:lnTo>
                    <a:pt x="1382" y="612"/>
                  </a:lnTo>
                  <a:lnTo>
                    <a:pt x="1382" y="601"/>
                  </a:lnTo>
                  <a:lnTo>
                    <a:pt x="1369" y="601"/>
                  </a:lnTo>
                  <a:lnTo>
                    <a:pt x="1369" y="612"/>
                  </a:lnTo>
                  <a:lnTo>
                    <a:pt x="1357" y="601"/>
                  </a:lnTo>
                  <a:lnTo>
                    <a:pt x="1346" y="576"/>
                  </a:lnTo>
                  <a:lnTo>
                    <a:pt x="1334" y="576"/>
                  </a:lnTo>
                  <a:lnTo>
                    <a:pt x="1321" y="601"/>
                  </a:lnTo>
                  <a:lnTo>
                    <a:pt x="1309" y="589"/>
                  </a:lnTo>
                  <a:lnTo>
                    <a:pt x="1298" y="589"/>
                  </a:lnTo>
                  <a:lnTo>
                    <a:pt x="1309" y="564"/>
                  </a:lnTo>
                  <a:lnTo>
                    <a:pt x="1298" y="564"/>
                  </a:lnTo>
                  <a:lnTo>
                    <a:pt x="1286" y="564"/>
                  </a:lnTo>
                  <a:lnTo>
                    <a:pt x="1286" y="576"/>
                  </a:lnTo>
                  <a:lnTo>
                    <a:pt x="1298" y="589"/>
                  </a:lnTo>
                  <a:lnTo>
                    <a:pt x="1298" y="601"/>
                  </a:lnTo>
                  <a:lnTo>
                    <a:pt x="1286" y="601"/>
                  </a:lnTo>
                  <a:lnTo>
                    <a:pt x="1273" y="601"/>
                  </a:lnTo>
                  <a:lnTo>
                    <a:pt x="1261" y="601"/>
                  </a:lnTo>
                  <a:lnTo>
                    <a:pt x="1238" y="589"/>
                  </a:lnTo>
                  <a:lnTo>
                    <a:pt x="1225" y="589"/>
                  </a:lnTo>
                  <a:lnTo>
                    <a:pt x="1213" y="576"/>
                  </a:lnTo>
                  <a:lnTo>
                    <a:pt x="1202" y="589"/>
                  </a:lnTo>
                  <a:lnTo>
                    <a:pt x="1177" y="589"/>
                  </a:lnTo>
                  <a:lnTo>
                    <a:pt x="1165" y="564"/>
                  </a:lnTo>
                  <a:lnTo>
                    <a:pt x="1154" y="553"/>
                  </a:lnTo>
                  <a:lnTo>
                    <a:pt x="1142" y="553"/>
                  </a:lnTo>
                  <a:lnTo>
                    <a:pt x="1106" y="528"/>
                  </a:lnTo>
                  <a:lnTo>
                    <a:pt x="1094" y="516"/>
                  </a:lnTo>
                  <a:lnTo>
                    <a:pt x="1094" y="505"/>
                  </a:lnTo>
                  <a:lnTo>
                    <a:pt x="1081" y="505"/>
                  </a:lnTo>
                  <a:lnTo>
                    <a:pt x="1069" y="505"/>
                  </a:lnTo>
                  <a:lnTo>
                    <a:pt x="1058" y="516"/>
                  </a:lnTo>
                  <a:lnTo>
                    <a:pt x="1046" y="516"/>
                  </a:lnTo>
                  <a:lnTo>
                    <a:pt x="1046" y="505"/>
                  </a:lnTo>
                  <a:lnTo>
                    <a:pt x="1033" y="505"/>
                  </a:lnTo>
                  <a:lnTo>
                    <a:pt x="1021" y="493"/>
                  </a:lnTo>
                  <a:lnTo>
                    <a:pt x="1010" y="505"/>
                  </a:lnTo>
                  <a:lnTo>
                    <a:pt x="985" y="516"/>
                  </a:lnTo>
                  <a:lnTo>
                    <a:pt x="985" y="493"/>
                  </a:lnTo>
                  <a:lnTo>
                    <a:pt x="985" y="480"/>
                  </a:lnTo>
                  <a:lnTo>
                    <a:pt x="973" y="480"/>
                  </a:lnTo>
                  <a:lnTo>
                    <a:pt x="973" y="493"/>
                  </a:lnTo>
                  <a:lnTo>
                    <a:pt x="962" y="493"/>
                  </a:lnTo>
                  <a:lnTo>
                    <a:pt x="962" y="505"/>
                  </a:lnTo>
                  <a:lnTo>
                    <a:pt x="962" y="516"/>
                  </a:lnTo>
                  <a:lnTo>
                    <a:pt x="950" y="516"/>
                  </a:lnTo>
                  <a:lnTo>
                    <a:pt x="937" y="516"/>
                  </a:lnTo>
                  <a:lnTo>
                    <a:pt x="925" y="516"/>
                  </a:lnTo>
                  <a:lnTo>
                    <a:pt x="925" y="528"/>
                  </a:lnTo>
                  <a:lnTo>
                    <a:pt x="914" y="516"/>
                  </a:lnTo>
                  <a:lnTo>
                    <a:pt x="914" y="505"/>
                  </a:lnTo>
                  <a:lnTo>
                    <a:pt x="902" y="505"/>
                  </a:lnTo>
                  <a:lnTo>
                    <a:pt x="889" y="505"/>
                  </a:lnTo>
                  <a:lnTo>
                    <a:pt x="877" y="516"/>
                  </a:lnTo>
                  <a:lnTo>
                    <a:pt x="866" y="516"/>
                  </a:lnTo>
                  <a:lnTo>
                    <a:pt x="854" y="493"/>
                  </a:lnTo>
                  <a:lnTo>
                    <a:pt x="841" y="493"/>
                  </a:lnTo>
                  <a:lnTo>
                    <a:pt x="818" y="493"/>
                  </a:lnTo>
                  <a:lnTo>
                    <a:pt x="806" y="505"/>
                  </a:lnTo>
                  <a:lnTo>
                    <a:pt x="793" y="505"/>
                  </a:lnTo>
                  <a:lnTo>
                    <a:pt x="781" y="493"/>
                  </a:lnTo>
                  <a:lnTo>
                    <a:pt x="770" y="493"/>
                  </a:lnTo>
                  <a:lnTo>
                    <a:pt x="758" y="468"/>
                  </a:lnTo>
                  <a:lnTo>
                    <a:pt x="733" y="480"/>
                  </a:lnTo>
                  <a:lnTo>
                    <a:pt x="722" y="505"/>
                  </a:lnTo>
                  <a:lnTo>
                    <a:pt x="722" y="516"/>
                  </a:lnTo>
                  <a:lnTo>
                    <a:pt x="722" y="528"/>
                  </a:lnTo>
                  <a:lnTo>
                    <a:pt x="710" y="528"/>
                  </a:lnTo>
                  <a:lnTo>
                    <a:pt x="697" y="528"/>
                  </a:lnTo>
                  <a:lnTo>
                    <a:pt x="685" y="516"/>
                  </a:lnTo>
                  <a:lnTo>
                    <a:pt x="685" y="528"/>
                  </a:lnTo>
                  <a:lnTo>
                    <a:pt x="685" y="541"/>
                  </a:lnTo>
                  <a:lnTo>
                    <a:pt x="685" y="553"/>
                  </a:lnTo>
                  <a:lnTo>
                    <a:pt x="674" y="564"/>
                  </a:lnTo>
                  <a:lnTo>
                    <a:pt x="674" y="553"/>
                  </a:lnTo>
                  <a:lnTo>
                    <a:pt x="674" y="541"/>
                  </a:lnTo>
                  <a:lnTo>
                    <a:pt x="662" y="541"/>
                  </a:lnTo>
                  <a:lnTo>
                    <a:pt x="662" y="553"/>
                  </a:lnTo>
                  <a:lnTo>
                    <a:pt x="662" y="564"/>
                  </a:lnTo>
                  <a:lnTo>
                    <a:pt x="649" y="564"/>
                  </a:lnTo>
                  <a:lnTo>
                    <a:pt x="637" y="564"/>
                  </a:lnTo>
                  <a:lnTo>
                    <a:pt x="637" y="576"/>
                  </a:lnTo>
                  <a:lnTo>
                    <a:pt x="626" y="576"/>
                  </a:lnTo>
                  <a:lnTo>
                    <a:pt x="626" y="564"/>
                  </a:lnTo>
                  <a:lnTo>
                    <a:pt x="626" y="553"/>
                  </a:lnTo>
                  <a:lnTo>
                    <a:pt x="614" y="553"/>
                  </a:lnTo>
                  <a:lnTo>
                    <a:pt x="601" y="564"/>
                  </a:lnTo>
                  <a:lnTo>
                    <a:pt x="578" y="576"/>
                  </a:lnTo>
                  <a:lnTo>
                    <a:pt x="578" y="564"/>
                  </a:lnTo>
                  <a:lnTo>
                    <a:pt x="578" y="553"/>
                  </a:lnTo>
                  <a:lnTo>
                    <a:pt x="566" y="553"/>
                  </a:lnTo>
                  <a:lnTo>
                    <a:pt x="541" y="553"/>
                  </a:lnTo>
                  <a:lnTo>
                    <a:pt x="530" y="553"/>
                  </a:lnTo>
                  <a:lnTo>
                    <a:pt x="530" y="541"/>
                  </a:lnTo>
                  <a:lnTo>
                    <a:pt x="530" y="528"/>
                  </a:lnTo>
                  <a:lnTo>
                    <a:pt x="541" y="528"/>
                  </a:lnTo>
                  <a:lnTo>
                    <a:pt x="530" y="528"/>
                  </a:lnTo>
                  <a:lnTo>
                    <a:pt x="530" y="516"/>
                  </a:lnTo>
                  <a:lnTo>
                    <a:pt x="530" y="528"/>
                  </a:lnTo>
                  <a:lnTo>
                    <a:pt x="530" y="553"/>
                  </a:lnTo>
                  <a:lnTo>
                    <a:pt x="518" y="553"/>
                  </a:lnTo>
                  <a:lnTo>
                    <a:pt x="518" y="564"/>
                  </a:lnTo>
                  <a:lnTo>
                    <a:pt x="505" y="564"/>
                  </a:lnTo>
                  <a:lnTo>
                    <a:pt x="493" y="564"/>
                  </a:lnTo>
                  <a:lnTo>
                    <a:pt x="493" y="553"/>
                  </a:lnTo>
                  <a:lnTo>
                    <a:pt x="493" y="541"/>
                  </a:lnTo>
                  <a:lnTo>
                    <a:pt x="482" y="528"/>
                  </a:lnTo>
                  <a:lnTo>
                    <a:pt x="482" y="541"/>
                  </a:lnTo>
                  <a:lnTo>
                    <a:pt x="457" y="541"/>
                  </a:lnTo>
                  <a:lnTo>
                    <a:pt x="445" y="541"/>
                  </a:lnTo>
                  <a:lnTo>
                    <a:pt x="434" y="553"/>
                  </a:lnTo>
                  <a:lnTo>
                    <a:pt x="422" y="553"/>
                  </a:lnTo>
                  <a:lnTo>
                    <a:pt x="409" y="541"/>
                  </a:lnTo>
                  <a:lnTo>
                    <a:pt x="409" y="528"/>
                  </a:lnTo>
                  <a:lnTo>
                    <a:pt x="397" y="528"/>
                  </a:lnTo>
                  <a:lnTo>
                    <a:pt x="386" y="541"/>
                  </a:lnTo>
                  <a:lnTo>
                    <a:pt x="361" y="528"/>
                  </a:lnTo>
                  <a:lnTo>
                    <a:pt x="338" y="541"/>
                  </a:lnTo>
                  <a:lnTo>
                    <a:pt x="326" y="541"/>
                  </a:lnTo>
                  <a:lnTo>
                    <a:pt x="313" y="541"/>
                  </a:lnTo>
                  <a:lnTo>
                    <a:pt x="301" y="528"/>
                  </a:lnTo>
                  <a:lnTo>
                    <a:pt x="290" y="541"/>
                  </a:lnTo>
                  <a:lnTo>
                    <a:pt x="278" y="528"/>
                  </a:lnTo>
                  <a:lnTo>
                    <a:pt x="265" y="528"/>
                  </a:lnTo>
                  <a:lnTo>
                    <a:pt x="265" y="541"/>
                  </a:lnTo>
                  <a:lnTo>
                    <a:pt x="253" y="553"/>
                  </a:lnTo>
                  <a:lnTo>
                    <a:pt x="253" y="564"/>
                  </a:lnTo>
                  <a:lnTo>
                    <a:pt x="242" y="564"/>
                  </a:lnTo>
                  <a:lnTo>
                    <a:pt x="230" y="553"/>
                  </a:lnTo>
                  <a:lnTo>
                    <a:pt x="217" y="541"/>
                  </a:lnTo>
                  <a:lnTo>
                    <a:pt x="205" y="553"/>
                  </a:lnTo>
                  <a:lnTo>
                    <a:pt x="194" y="553"/>
                  </a:lnTo>
                  <a:lnTo>
                    <a:pt x="182" y="553"/>
                  </a:lnTo>
                  <a:lnTo>
                    <a:pt x="169" y="553"/>
                  </a:lnTo>
                  <a:lnTo>
                    <a:pt x="157" y="553"/>
                  </a:lnTo>
                  <a:lnTo>
                    <a:pt x="157" y="564"/>
                  </a:lnTo>
                  <a:lnTo>
                    <a:pt x="169" y="564"/>
                  </a:lnTo>
                  <a:lnTo>
                    <a:pt x="169" y="576"/>
                  </a:lnTo>
                  <a:lnTo>
                    <a:pt x="157" y="576"/>
                  </a:lnTo>
                  <a:lnTo>
                    <a:pt x="157" y="589"/>
                  </a:lnTo>
                  <a:lnTo>
                    <a:pt x="146" y="589"/>
                  </a:lnTo>
                  <a:lnTo>
                    <a:pt x="146" y="576"/>
                  </a:lnTo>
                  <a:lnTo>
                    <a:pt x="134" y="576"/>
                  </a:lnTo>
                  <a:lnTo>
                    <a:pt x="121" y="576"/>
                  </a:lnTo>
                  <a:lnTo>
                    <a:pt x="109" y="589"/>
                  </a:lnTo>
                  <a:lnTo>
                    <a:pt x="109" y="601"/>
                  </a:lnTo>
                  <a:lnTo>
                    <a:pt x="98" y="601"/>
                  </a:lnTo>
                  <a:lnTo>
                    <a:pt x="86" y="601"/>
                  </a:lnTo>
                  <a:lnTo>
                    <a:pt x="73" y="612"/>
                  </a:lnTo>
                  <a:lnTo>
                    <a:pt x="61" y="601"/>
                  </a:lnTo>
                  <a:lnTo>
                    <a:pt x="61" y="589"/>
                  </a:lnTo>
                  <a:lnTo>
                    <a:pt x="50" y="589"/>
                  </a:lnTo>
                  <a:lnTo>
                    <a:pt x="50" y="601"/>
                  </a:lnTo>
                  <a:lnTo>
                    <a:pt x="50" y="612"/>
                  </a:lnTo>
                  <a:lnTo>
                    <a:pt x="37" y="612"/>
                  </a:lnTo>
                  <a:lnTo>
                    <a:pt x="23" y="612"/>
                  </a:lnTo>
                  <a:lnTo>
                    <a:pt x="12" y="624"/>
                  </a:lnTo>
                  <a:lnTo>
                    <a:pt x="0" y="624"/>
                  </a:lnTo>
                  <a:lnTo>
                    <a:pt x="0" y="589"/>
                  </a:lnTo>
                  <a:lnTo>
                    <a:pt x="0" y="505"/>
                  </a:lnTo>
                  <a:lnTo>
                    <a:pt x="0" y="493"/>
                  </a:lnTo>
                  <a:close/>
                </a:path>
              </a:pathLst>
            </a:custGeom>
            <a:solidFill>
              <a:schemeClr val="accent1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7" name="Freeform 252"/>
            <p:cNvSpPr>
              <a:spLocks/>
            </p:cNvSpPr>
            <p:nvPr/>
          </p:nvSpPr>
          <p:spPr bwMode="auto">
            <a:xfrm>
              <a:off x="3975" y="1056"/>
              <a:ext cx="604" cy="760"/>
            </a:xfrm>
            <a:custGeom>
              <a:avLst/>
              <a:gdLst>
                <a:gd name="T0" fmla="*/ 18 w 1262"/>
                <a:gd name="T1" fmla="*/ 446 h 1535"/>
                <a:gd name="T2" fmla="*/ 41 w 1262"/>
                <a:gd name="T3" fmla="*/ 344 h 1535"/>
                <a:gd name="T4" fmla="*/ 64 w 1262"/>
                <a:gd name="T5" fmla="*/ 273 h 1535"/>
                <a:gd name="T6" fmla="*/ 81 w 1262"/>
                <a:gd name="T7" fmla="*/ 279 h 1535"/>
                <a:gd name="T8" fmla="*/ 87 w 1262"/>
                <a:gd name="T9" fmla="*/ 48 h 1535"/>
                <a:gd name="T10" fmla="*/ 362 w 1262"/>
                <a:gd name="T11" fmla="*/ 0 h 1535"/>
                <a:gd name="T12" fmla="*/ 489 w 1262"/>
                <a:gd name="T13" fmla="*/ 0 h 1535"/>
                <a:gd name="T14" fmla="*/ 482 w 1262"/>
                <a:gd name="T15" fmla="*/ 53 h 1535"/>
                <a:gd name="T16" fmla="*/ 471 w 1262"/>
                <a:gd name="T17" fmla="*/ 77 h 1535"/>
                <a:gd name="T18" fmla="*/ 500 w 1262"/>
                <a:gd name="T19" fmla="*/ 101 h 1535"/>
                <a:gd name="T20" fmla="*/ 523 w 1262"/>
                <a:gd name="T21" fmla="*/ 208 h 1535"/>
                <a:gd name="T22" fmla="*/ 535 w 1262"/>
                <a:gd name="T23" fmla="*/ 249 h 1535"/>
                <a:gd name="T24" fmla="*/ 558 w 1262"/>
                <a:gd name="T25" fmla="*/ 249 h 1535"/>
                <a:gd name="T26" fmla="*/ 586 w 1262"/>
                <a:gd name="T27" fmla="*/ 249 h 1535"/>
                <a:gd name="T28" fmla="*/ 604 w 1262"/>
                <a:gd name="T29" fmla="*/ 392 h 1535"/>
                <a:gd name="T30" fmla="*/ 586 w 1262"/>
                <a:gd name="T31" fmla="*/ 493 h 1535"/>
                <a:gd name="T32" fmla="*/ 586 w 1262"/>
                <a:gd name="T33" fmla="*/ 564 h 1535"/>
                <a:gd name="T34" fmla="*/ 569 w 1262"/>
                <a:gd name="T35" fmla="*/ 547 h 1535"/>
                <a:gd name="T36" fmla="*/ 551 w 1262"/>
                <a:gd name="T37" fmla="*/ 558 h 1535"/>
                <a:gd name="T38" fmla="*/ 528 w 1262"/>
                <a:gd name="T39" fmla="*/ 547 h 1535"/>
                <a:gd name="T40" fmla="*/ 523 w 1262"/>
                <a:gd name="T41" fmla="*/ 564 h 1535"/>
                <a:gd name="T42" fmla="*/ 505 w 1262"/>
                <a:gd name="T43" fmla="*/ 552 h 1535"/>
                <a:gd name="T44" fmla="*/ 494 w 1262"/>
                <a:gd name="T45" fmla="*/ 558 h 1535"/>
                <a:gd name="T46" fmla="*/ 477 w 1262"/>
                <a:gd name="T47" fmla="*/ 558 h 1535"/>
                <a:gd name="T48" fmla="*/ 471 w 1262"/>
                <a:gd name="T49" fmla="*/ 547 h 1535"/>
                <a:gd name="T50" fmla="*/ 443 w 1262"/>
                <a:gd name="T51" fmla="*/ 552 h 1535"/>
                <a:gd name="T52" fmla="*/ 420 w 1262"/>
                <a:gd name="T53" fmla="*/ 541 h 1535"/>
                <a:gd name="T54" fmla="*/ 403 w 1262"/>
                <a:gd name="T55" fmla="*/ 541 h 1535"/>
                <a:gd name="T56" fmla="*/ 391 w 1262"/>
                <a:gd name="T57" fmla="*/ 528 h 1535"/>
                <a:gd name="T58" fmla="*/ 368 w 1262"/>
                <a:gd name="T59" fmla="*/ 552 h 1535"/>
                <a:gd name="T60" fmla="*/ 374 w 1262"/>
                <a:gd name="T61" fmla="*/ 582 h 1535"/>
                <a:gd name="T62" fmla="*/ 368 w 1262"/>
                <a:gd name="T63" fmla="*/ 588 h 1535"/>
                <a:gd name="T64" fmla="*/ 362 w 1262"/>
                <a:gd name="T65" fmla="*/ 582 h 1535"/>
                <a:gd name="T66" fmla="*/ 339 w 1262"/>
                <a:gd name="T67" fmla="*/ 588 h 1535"/>
                <a:gd name="T68" fmla="*/ 345 w 1262"/>
                <a:gd name="T69" fmla="*/ 606 h 1535"/>
                <a:gd name="T70" fmla="*/ 328 w 1262"/>
                <a:gd name="T71" fmla="*/ 618 h 1535"/>
                <a:gd name="T72" fmla="*/ 339 w 1262"/>
                <a:gd name="T73" fmla="*/ 629 h 1535"/>
                <a:gd name="T74" fmla="*/ 328 w 1262"/>
                <a:gd name="T75" fmla="*/ 642 h 1535"/>
                <a:gd name="T76" fmla="*/ 328 w 1262"/>
                <a:gd name="T77" fmla="*/ 653 h 1535"/>
                <a:gd name="T78" fmla="*/ 322 w 1262"/>
                <a:gd name="T79" fmla="*/ 659 h 1535"/>
                <a:gd name="T80" fmla="*/ 305 w 1262"/>
                <a:gd name="T81" fmla="*/ 677 h 1535"/>
                <a:gd name="T82" fmla="*/ 299 w 1262"/>
                <a:gd name="T83" fmla="*/ 695 h 1535"/>
                <a:gd name="T84" fmla="*/ 288 w 1262"/>
                <a:gd name="T85" fmla="*/ 683 h 1535"/>
                <a:gd name="T86" fmla="*/ 276 w 1262"/>
                <a:gd name="T87" fmla="*/ 695 h 1535"/>
                <a:gd name="T88" fmla="*/ 265 w 1262"/>
                <a:gd name="T89" fmla="*/ 707 h 1535"/>
                <a:gd name="T90" fmla="*/ 247 w 1262"/>
                <a:gd name="T91" fmla="*/ 718 h 1535"/>
                <a:gd name="T92" fmla="*/ 230 w 1262"/>
                <a:gd name="T93" fmla="*/ 713 h 1535"/>
                <a:gd name="T94" fmla="*/ 201 w 1262"/>
                <a:gd name="T95" fmla="*/ 718 h 1535"/>
                <a:gd name="T96" fmla="*/ 201 w 1262"/>
                <a:gd name="T97" fmla="*/ 742 h 1535"/>
                <a:gd name="T98" fmla="*/ 179 w 1262"/>
                <a:gd name="T99" fmla="*/ 755 h 1535"/>
                <a:gd name="T100" fmla="*/ 156 w 1262"/>
                <a:gd name="T101" fmla="*/ 748 h 1535"/>
                <a:gd name="T102" fmla="*/ 145 w 1262"/>
                <a:gd name="T103" fmla="*/ 760 h 1535"/>
                <a:gd name="T104" fmla="*/ 127 w 1262"/>
                <a:gd name="T105" fmla="*/ 760 h 1535"/>
                <a:gd name="T106" fmla="*/ 110 w 1262"/>
                <a:gd name="T107" fmla="*/ 755 h 1535"/>
                <a:gd name="T108" fmla="*/ 87 w 1262"/>
                <a:gd name="T109" fmla="*/ 760 h 1535"/>
                <a:gd name="T110" fmla="*/ 76 w 1262"/>
                <a:gd name="T111" fmla="*/ 760 h 1535"/>
                <a:gd name="T112" fmla="*/ 53 w 1262"/>
                <a:gd name="T113" fmla="*/ 755 h 1535"/>
                <a:gd name="T114" fmla="*/ 30 w 1262"/>
                <a:gd name="T115" fmla="*/ 748 h 1535"/>
                <a:gd name="T116" fmla="*/ 0 w 1262"/>
                <a:gd name="T117" fmla="*/ 742 h 153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262"/>
                <a:gd name="T178" fmla="*/ 0 h 1535"/>
                <a:gd name="T179" fmla="*/ 1262 w 1262"/>
                <a:gd name="T180" fmla="*/ 1535 h 153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262" h="1535">
                  <a:moveTo>
                    <a:pt x="0" y="1428"/>
                  </a:moveTo>
                  <a:lnTo>
                    <a:pt x="0" y="1296"/>
                  </a:lnTo>
                  <a:lnTo>
                    <a:pt x="0" y="900"/>
                  </a:lnTo>
                  <a:lnTo>
                    <a:pt x="37" y="900"/>
                  </a:lnTo>
                  <a:lnTo>
                    <a:pt x="37" y="791"/>
                  </a:lnTo>
                  <a:lnTo>
                    <a:pt x="121" y="791"/>
                  </a:lnTo>
                  <a:lnTo>
                    <a:pt x="121" y="695"/>
                  </a:lnTo>
                  <a:lnTo>
                    <a:pt x="85" y="695"/>
                  </a:lnTo>
                  <a:lnTo>
                    <a:pt x="85" y="587"/>
                  </a:lnTo>
                  <a:lnTo>
                    <a:pt x="121" y="587"/>
                  </a:lnTo>
                  <a:lnTo>
                    <a:pt x="121" y="551"/>
                  </a:lnTo>
                  <a:lnTo>
                    <a:pt x="133" y="551"/>
                  </a:lnTo>
                  <a:lnTo>
                    <a:pt x="144" y="551"/>
                  </a:lnTo>
                  <a:lnTo>
                    <a:pt x="144" y="564"/>
                  </a:lnTo>
                  <a:lnTo>
                    <a:pt x="158" y="564"/>
                  </a:lnTo>
                  <a:lnTo>
                    <a:pt x="169" y="564"/>
                  </a:lnTo>
                  <a:lnTo>
                    <a:pt x="169" y="491"/>
                  </a:lnTo>
                  <a:lnTo>
                    <a:pt x="158" y="491"/>
                  </a:lnTo>
                  <a:lnTo>
                    <a:pt x="158" y="96"/>
                  </a:lnTo>
                  <a:lnTo>
                    <a:pt x="181" y="96"/>
                  </a:lnTo>
                  <a:lnTo>
                    <a:pt x="181" y="0"/>
                  </a:lnTo>
                  <a:lnTo>
                    <a:pt x="613" y="0"/>
                  </a:lnTo>
                  <a:lnTo>
                    <a:pt x="709" y="0"/>
                  </a:lnTo>
                  <a:lnTo>
                    <a:pt x="757" y="0"/>
                  </a:lnTo>
                  <a:lnTo>
                    <a:pt x="889" y="0"/>
                  </a:lnTo>
                  <a:lnTo>
                    <a:pt x="901" y="0"/>
                  </a:lnTo>
                  <a:lnTo>
                    <a:pt x="1008" y="0"/>
                  </a:lnTo>
                  <a:lnTo>
                    <a:pt x="1022" y="0"/>
                  </a:lnTo>
                  <a:lnTo>
                    <a:pt x="1022" y="23"/>
                  </a:lnTo>
                  <a:lnTo>
                    <a:pt x="1022" y="36"/>
                  </a:lnTo>
                  <a:lnTo>
                    <a:pt x="1022" y="96"/>
                  </a:lnTo>
                  <a:lnTo>
                    <a:pt x="1008" y="107"/>
                  </a:lnTo>
                  <a:lnTo>
                    <a:pt x="985" y="107"/>
                  </a:lnTo>
                  <a:lnTo>
                    <a:pt x="985" y="119"/>
                  </a:lnTo>
                  <a:lnTo>
                    <a:pt x="985" y="144"/>
                  </a:lnTo>
                  <a:lnTo>
                    <a:pt x="985" y="155"/>
                  </a:lnTo>
                  <a:lnTo>
                    <a:pt x="985" y="203"/>
                  </a:lnTo>
                  <a:lnTo>
                    <a:pt x="1022" y="203"/>
                  </a:lnTo>
                  <a:lnTo>
                    <a:pt x="1033" y="203"/>
                  </a:lnTo>
                  <a:lnTo>
                    <a:pt x="1045" y="203"/>
                  </a:lnTo>
                  <a:lnTo>
                    <a:pt x="1081" y="203"/>
                  </a:lnTo>
                  <a:lnTo>
                    <a:pt x="1093" y="203"/>
                  </a:lnTo>
                  <a:lnTo>
                    <a:pt x="1093" y="240"/>
                  </a:lnTo>
                  <a:lnTo>
                    <a:pt x="1093" y="420"/>
                  </a:lnTo>
                  <a:lnTo>
                    <a:pt x="1093" y="491"/>
                  </a:lnTo>
                  <a:lnTo>
                    <a:pt x="1093" y="503"/>
                  </a:lnTo>
                  <a:lnTo>
                    <a:pt x="1104" y="503"/>
                  </a:lnTo>
                  <a:lnTo>
                    <a:pt x="1118" y="503"/>
                  </a:lnTo>
                  <a:lnTo>
                    <a:pt x="1129" y="503"/>
                  </a:lnTo>
                  <a:lnTo>
                    <a:pt x="1141" y="503"/>
                  </a:lnTo>
                  <a:lnTo>
                    <a:pt x="1152" y="503"/>
                  </a:lnTo>
                  <a:lnTo>
                    <a:pt x="1166" y="503"/>
                  </a:lnTo>
                  <a:lnTo>
                    <a:pt x="1177" y="503"/>
                  </a:lnTo>
                  <a:lnTo>
                    <a:pt x="1200" y="503"/>
                  </a:lnTo>
                  <a:lnTo>
                    <a:pt x="1214" y="503"/>
                  </a:lnTo>
                  <a:lnTo>
                    <a:pt x="1225" y="503"/>
                  </a:lnTo>
                  <a:lnTo>
                    <a:pt x="1262" y="503"/>
                  </a:lnTo>
                  <a:lnTo>
                    <a:pt x="1262" y="660"/>
                  </a:lnTo>
                  <a:lnTo>
                    <a:pt x="1262" y="768"/>
                  </a:lnTo>
                  <a:lnTo>
                    <a:pt x="1262" y="791"/>
                  </a:lnTo>
                  <a:lnTo>
                    <a:pt x="1262" y="887"/>
                  </a:lnTo>
                  <a:lnTo>
                    <a:pt x="1225" y="887"/>
                  </a:lnTo>
                  <a:lnTo>
                    <a:pt x="1225" y="971"/>
                  </a:lnTo>
                  <a:lnTo>
                    <a:pt x="1225" y="996"/>
                  </a:lnTo>
                  <a:lnTo>
                    <a:pt x="1225" y="1008"/>
                  </a:lnTo>
                  <a:lnTo>
                    <a:pt x="1225" y="1092"/>
                  </a:lnTo>
                  <a:lnTo>
                    <a:pt x="1225" y="1127"/>
                  </a:lnTo>
                  <a:lnTo>
                    <a:pt x="1225" y="1140"/>
                  </a:lnTo>
                  <a:lnTo>
                    <a:pt x="1214" y="1127"/>
                  </a:lnTo>
                  <a:lnTo>
                    <a:pt x="1200" y="1115"/>
                  </a:lnTo>
                  <a:lnTo>
                    <a:pt x="1200" y="1104"/>
                  </a:lnTo>
                  <a:lnTo>
                    <a:pt x="1189" y="1104"/>
                  </a:lnTo>
                  <a:lnTo>
                    <a:pt x="1189" y="1127"/>
                  </a:lnTo>
                  <a:lnTo>
                    <a:pt x="1177" y="1140"/>
                  </a:lnTo>
                  <a:lnTo>
                    <a:pt x="1166" y="1140"/>
                  </a:lnTo>
                  <a:lnTo>
                    <a:pt x="1152" y="1127"/>
                  </a:lnTo>
                  <a:lnTo>
                    <a:pt x="1141" y="1127"/>
                  </a:lnTo>
                  <a:lnTo>
                    <a:pt x="1129" y="1127"/>
                  </a:lnTo>
                  <a:lnTo>
                    <a:pt x="1118" y="1115"/>
                  </a:lnTo>
                  <a:lnTo>
                    <a:pt x="1104" y="1104"/>
                  </a:lnTo>
                  <a:lnTo>
                    <a:pt x="1093" y="1104"/>
                  </a:lnTo>
                  <a:lnTo>
                    <a:pt x="1093" y="1115"/>
                  </a:lnTo>
                  <a:lnTo>
                    <a:pt x="1093" y="1127"/>
                  </a:lnTo>
                  <a:lnTo>
                    <a:pt x="1093" y="1140"/>
                  </a:lnTo>
                  <a:lnTo>
                    <a:pt x="1081" y="1140"/>
                  </a:lnTo>
                  <a:lnTo>
                    <a:pt x="1070" y="1140"/>
                  </a:lnTo>
                  <a:lnTo>
                    <a:pt x="1070" y="1115"/>
                  </a:lnTo>
                  <a:lnTo>
                    <a:pt x="1056" y="1115"/>
                  </a:lnTo>
                  <a:lnTo>
                    <a:pt x="1045" y="1104"/>
                  </a:lnTo>
                  <a:lnTo>
                    <a:pt x="1033" y="1104"/>
                  </a:lnTo>
                  <a:lnTo>
                    <a:pt x="1045" y="1115"/>
                  </a:lnTo>
                  <a:lnTo>
                    <a:pt x="1033" y="1127"/>
                  </a:lnTo>
                  <a:lnTo>
                    <a:pt x="1022" y="1140"/>
                  </a:lnTo>
                  <a:lnTo>
                    <a:pt x="1008" y="1140"/>
                  </a:lnTo>
                  <a:lnTo>
                    <a:pt x="997" y="1140"/>
                  </a:lnTo>
                  <a:lnTo>
                    <a:pt x="997" y="1127"/>
                  </a:lnTo>
                  <a:lnTo>
                    <a:pt x="1008" y="1115"/>
                  </a:lnTo>
                  <a:lnTo>
                    <a:pt x="1008" y="1104"/>
                  </a:lnTo>
                  <a:lnTo>
                    <a:pt x="997" y="1104"/>
                  </a:lnTo>
                  <a:lnTo>
                    <a:pt x="985" y="1104"/>
                  </a:lnTo>
                  <a:lnTo>
                    <a:pt x="974" y="1115"/>
                  </a:lnTo>
                  <a:lnTo>
                    <a:pt x="960" y="1115"/>
                  </a:lnTo>
                  <a:lnTo>
                    <a:pt x="949" y="1115"/>
                  </a:lnTo>
                  <a:lnTo>
                    <a:pt x="926" y="1115"/>
                  </a:lnTo>
                  <a:lnTo>
                    <a:pt x="912" y="1104"/>
                  </a:lnTo>
                  <a:lnTo>
                    <a:pt x="901" y="1104"/>
                  </a:lnTo>
                  <a:lnTo>
                    <a:pt x="889" y="1092"/>
                  </a:lnTo>
                  <a:lnTo>
                    <a:pt x="878" y="1092"/>
                  </a:lnTo>
                  <a:lnTo>
                    <a:pt x="864" y="1092"/>
                  </a:lnTo>
                  <a:lnTo>
                    <a:pt x="864" y="1079"/>
                  </a:lnTo>
                  <a:lnTo>
                    <a:pt x="853" y="1079"/>
                  </a:lnTo>
                  <a:lnTo>
                    <a:pt x="841" y="1092"/>
                  </a:lnTo>
                  <a:lnTo>
                    <a:pt x="830" y="1092"/>
                  </a:lnTo>
                  <a:lnTo>
                    <a:pt x="816" y="1092"/>
                  </a:lnTo>
                  <a:lnTo>
                    <a:pt x="816" y="1079"/>
                  </a:lnTo>
                  <a:lnTo>
                    <a:pt x="816" y="1067"/>
                  </a:lnTo>
                  <a:lnTo>
                    <a:pt x="793" y="1067"/>
                  </a:lnTo>
                  <a:lnTo>
                    <a:pt x="793" y="1079"/>
                  </a:lnTo>
                  <a:lnTo>
                    <a:pt x="782" y="1092"/>
                  </a:lnTo>
                  <a:lnTo>
                    <a:pt x="768" y="1115"/>
                  </a:lnTo>
                  <a:lnTo>
                    <a:pt x="768" y="1127"/>
                  </a:lnTo>
                  <a:lnTo>
                    <a:pt x="782" y="1140"/>
                  </a:lnTo>
                  <a:lnTo>
                    <a:pt x="782" y="1152"/>
                  </a:lnTo>
                  <a:lnTo>
                    <a:pt x="782" y="1175"/>
                  </a:lnTo>
                  <a:lnTo>
                    <a:pt x="782" y="1188"/>
                  </a:lnTo>
                  <a:lnTo>
                    <a:pt x="782" y="1200"/>
                  </a:lnTo>
                  <a:lnTo>
                    <a:pt x="768" y="1200"/>
                  </a:lnTo>
                  <a:lnTo>
                    <a:pt x="768" y="1188"/>
                  </a:lnTo>
                  <a:lnTo>
                    <a:pt x="768" y="1175"/>
                  </a:lnTo>
                  <a:lnTo>
                    <a:pt x="768" y="1163"/>
                  </a:lnTo>
                  <a:lnTo>
                    <a:pt x="757" y="1163"/>
                  </a:lnTo>
                  <a:lnTo>
                    <a:pt x="757" y="1175"/>
                  </a:lnTo>
                  <a:lnTo>
                    <a:pt x="745" y="1188"/>
                  </a:lnTo>
                  <a:lnTo>
                    <a:pt x="734" y="1188"/>
                  </a:lnTo>
                  <a:lnTo>
                    <a:pt x="720" y="1188"/>
                  </a:lnTo>
                  <a:lnTo>
                    <a:pt x="709" y="1188"/>
                  </a:lnTo>
                  <a:lnTo>
                    <a:pt x="709" y="1200"/>
                  </a:lnTo>
                  <a:lnTo>
                    <a:pt x="709" y="1211"/>
                  </a:lnTo>
                  <a:lnTo>
                    <a:pt x="720" y="1211"/>
                  </a:lnTo>
                  <a:lnTo>
                    <a:pt x="720" y="1223"/>
                  </a:lnTo>
                  <a:lnTo>
                    <a:pt x="720" y="1236"/>
                  </a:lnTo>
                  <a:lnTo>
                    <a:pt x="709" y="1248"/>
                  </a:lnTo>
                  <a:lnTo>
                    <a:pt x="697" y="1248"/>
                  </a:lnTo>
                  <a:lnTo>
                    <a:pt x="686" y="1248"/>
                  </a:lnTo>
                  <a:lnTo>
                    <a:pt x="686" y="1259"/>
                  </a:lnTo>
                  <a:lnTo>
                    <a:pt x="697" y="1259"/>
                  </a:lnTo>
                  <a:lnTo>
                    <a:pt x="709" y="1259"/>
                  </a:lnTo>
                  <a:lnTo>
                    <a:pt x="709" y="1271"/>
                  </a:lnTo>
                  <a:lnTo>
                    <a:pt x="709" y="1284"/>
                  </a:lnTo>
                  <a:lnTo>
                    <a:pt x="697" y="1284"/>
                  </a:lnTo>
                  <a:lnTo>
                    <a:pt x="686" y="1284"/>
                  </a:lnTo>
                  <a:lnTo>
                    <a:pt x="686" y="1296"/>
                  </a:lnTo>
                  <a:lnTo>
                    <a:pt x="697" y="1296"/>
                  </a:lnTo>
                  <a:lnTo>
                    <a:pt x="697" y="1307"/>
                  </a:lnTo>
                  <a:lnTo>
                    <a:pt x="697" y="1319"/>
                  </a:lnTo>
                  <a:lnTo>
                    <a:pt x="686" y="1319"/>
                  </a:lnTo>
                  <a:lnTo>
                    <a:pt x="672" y="1319"/>
                  </a:lnTo>
                  <a:lnTo>
                    <a:pt x="661" y="1319"/>
                  </a:lnTo>
                  <a:lnTo>
                    <a:pt x="661" y="1332"/>
                  </a:lnTo>
                  <a:lnTo>
                    <a:pt x="672" y="1332"/>
                  </a:lnTo>
                  <a:lnTo>
                    <a:pt x="672" y="1344"/>
                  </a:lnTo>
                  <a:lnTo>
                    <a:pt x="661" y="1355"/>
                  </a:lnTo>
                  <a:lnTo>
                    <a:pt x="649" y="1355"/>
                  </a:lnTo>
                  <a:lnTo>
                    <a:pt x="638" y="1367"/>
                  </a:lnTo>
                  <a:lnTo>
                    <a:pt x="624" y="1367"/>
                  </a:lnTo>
                  <a:lnTo>
                    <a:pt x="638" y="1380"/>
                  </a:lnTo>
                  <a:lnTo>
                    <a:pt x="638" y="1392"/>
                  </a:lnTo>
                  <a:lnTo>
                    <a:pt x="624" y="1403"/>
                  </a:lnTo>
                  <a:lnTo>
                    <a:pt x="624" y="1392"/>
                  </a:lnTo>
                  <a:lnTo>
                    <a:pt x="624" y="1380"/>
                  </a:lnTo>
                  <a:lnTo>
                    <a:pt x="613" y="1380"/>
                  </a:lnTo>
                  <a:lnTo>
                    <a:pt x="601" y="1380"/>
                  </a:lnTo>
                  <a:lnTo>
                    <a:pt x="590" y="1380"/>
                  </a:lnTo>
                  <a:lnTo>
                    <a:pt x="590" y="1392"/>
                  </a:lnTo>
                  <a:lnTo>
                    <a:pt x="590" y="1403"/>
                  </a:lnTo>
                  <a:lnTo>
                    <a:pt x="576" y="1403"/>
                  </a:lnTo>
                  <a:lnTo>
                    <a:pt x="565" y="1403"/>
                  </a:lnTo>
                  <a:lnTo>
                    <a:pt x="553" y="1403"/>
                  </a:lnTo>
                  <a:lnTo>
                    <a:pt x="553" y="1415"/>
                  </a:lnTo>
                  <a:lnTo>
                    <a:pt x="553" y="1428"/>
                  </a:lnTo>
                  <a:lnTo>
                    <a:pt x="542" y="1428"/>
                  </a:lnTo>
                  <a:lnTo>
                    <a:pt x="542" y="1440"/>
                  </a:lnTo>
                  <a:lnTo>
                    <a:pt x="528" y="1451"/>
                  </a:lnTo>
                  <a:lnTo>
                    <a:pt x="517" y="1451"/>
                  </a:lnTo>
                  <a:lnTo>
                    <a:pt x="505" y="1451"/>
                  </a:lnTo>
                  <a:lnTo>
                    <a:pt x="494" y="1451"/>
                  </a:lnTo>
                  <a:lnTo>
                    <a:pt x="494" y="1440"/>
                  </a:lnTo>
                  <a:lnTo>
                    <a:pt x="480" y="1440"/>
                  </a:lnTo>
                  <a:lnTo>
                    <a:pt x="469" y="1440"/>
                  </a:lnTo>
                  <a:lnTo>
                    <a:pt x="446" y="1440"/>
                  </a:lnTo>
                  <a:lnTo>
                    <a:pt x="432" y="1440"/>
                  </a:lnTo>
                  <a:lnTo>
                    <a:pt x="421" y="1451"/>
                  </a:lnTo>
                  <a:lnTo>
                    <a:pt x="421" y="1463"/>
                  </a:lnTo>
                  <a:lnTo>
                    <a:pt x="421" y="1476"/>
                  </a:lnTo>
                  <a:lnTo>
                    <a:pt x="421" y="1487"/>
                  </a:lnTo>
                  <a:lnTo>
                    <a:pt x="421" y="1499"/>
                  </a:lnTo>
                  <a:lnTo>
                    <a:pt x="421" y="1511"/>
                  </a:lnTo>
                  <a:lnTo>
                    <a:pt x="409" y="1511"/>
                  </a:lnTo>
                  <a:lnTo>
                    <a:pt x="384" y="1524"/>
                  </a:lnTo>
                  <a:lnTo>
                    <a:pt x="373" y="1524"/>
                  </a:lnTo>
                  <a:lnTo>
                    <a:pt x="373" y="1511"/>
                  </a:lnTo>
                  <a:lnTo>
                    <a:pt x="350" y="1511"/>
                  </a:lnTo>
                  <a:lnTo>
                    <a:pt x="336" y="1511"/>
                  </a:lnTo>
                  <a:lnTo>
                    <a:pt x="325" y="1511"/>
                  </a:lnTo>
                  <a:lnTo>
                    <a:pt x="325" y="1524"/>
                  </a:lnTo>
                  <a:lnTo>
                    <a:pt x="313" y="1524"/>
                  </a:lnTo>
                  <a:lnTo>
                    <a:pt x="313" y="1535"/>
                  </a:lnTo>
                  <a:lnTo>
                    <a:pt x="302" y="1535"/>
                  </a:lnTo>
                  <a:lnTo>
                    <a:pt x="288" y="1535"/>
                  </a:lnTo>
                  <a:lnTo>
                    <a:pt x="277" y="1535"/>
                  </a:lnTo>
                  <a:lnTo>
                    <a:pt x="277" y="1524"/>
                  </a:lnTo>
                  <a:lnTo>
                    <a:pt x="265" y="1535"/>
                  </a:lnTo>
                  <a:lnTo>
                    <a:pt x="265" y="1524"/>
                  </a:lnTo>
                  <a:lnTo>
                    <a:pt x="254" y="1524"/>
                  </a:lnTo>
                  <a:lnTo>
                    <a:pt x="240" y="1524"/>
                  </a:lnTo>
                  <a:lnTo>
                    <a:pt x="229" y="1524"/>
                  </a:lnTo>
                  <a:lnTo>
                    <a:pt x="217" y="1524"/>
                  </a:lnTo>
                  <a:lnTo>
                    <a:pt x="206" y="1524"/>
                  </a:lnTo>
                  <a:lnTo>
                    <a:pt x="192" y="1524"/>
                  </a:lnTo>
                  <a:lnTo>
                    <a:pt x="181" y="1535"/>
                  </a:lnTo>
                  <a:lnTo>
                    <a:pt x="169" y="1535"/>
                  </a:lnTo>
                  <a:lnTo>
                    <a:pt x="169" y="1524"/>
                  </a:lnTo>
                  <a:lnTo>
                    <a:pt x="158" y="1524"/>
                  </a:lnTo>
                  <a:lnTo>
                    <a:pt x="158" y="1535"/>
                  </a:lnTo>
                  <a:lnTo>
                    <a:pt x="133" y="1535"/>
                  </a:lnTo>
                  <a:lnTo>
                    <a:pt x="121" y="1535"/>
                  </a:lnTo>
                  <a:lnTo>
                    <a:pt x="121" y="1524"/>
                  </a:lnTo>
                  <a:lnTo>
                    <a:pt x="110" y="1524"/>
                  </a:lnTo>
                  <a:lnTo>
                    <a:pt x="110" y="1511"/>
                  </a:lnTo>
                  <a:lnTo>
                    <a:pt x="96" y="1511"/>
                  </a:lnTo>
                  <a:lnTo>
                    <a:pt x="85" y="1511"/>
                  </a:lnTo>
                  <a:lnTo>
                    <a:pt x="62" y="1511"/>
                  </a:lnTo>
                  <a:lnTo>
                    <a:pt x="48" y="1499"/>
                  </a:lnTo>
                  <a:lnTo>
                    <a:pt x="37" y="1499"/>
                  </a:lnTo>
                  <a:lnTo>
                    <a:pt x="25" y="1499"/>
                  </a:lnTo>
                  <a:lnTo>
                    <a:pt x="0" y="1499"/>
                  </a:lnTo>
                  <a:lnTo>
                    <a:pt x="0" y="1476"/>
                  </a:lnTo>
                  <a:lnTo>
                    <a:pt x="0" y="1428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8" name="Freeform 253"/>
            <p:cNvSpPr>
              <a:spLocks/>
            </p:cNvSpPr>
            <p:nvPr/>
          </p:nvSpPr>
          <p:spPr bwMode="auto">
            <a:xfrm>
              <a:off x="3975" y="1056"/>
              <a:ext cx="604" cy="760"/>
            </a:xfrm>
            <a:custGeom>
              <a:avLst/>
              <a:gdLst>
                <a:gd name="T0" fmla="*/ 18 w 1262"/>
                <a:gd name="T1" fmla="*/ 446 h 1535"/>
                <a:gd name="T2" fmla="*/ 41 w 1262"/>
                <a:gd name="T3" fmla="*/ 344 h 1535"/>
                <a:gd name="T4" fmla="*/ 64 w 1262"/>
                <a:gd name="T5" fmla="*/ 273 h 1535"/>
                <a:gd name="T6" fmla="*/ 81 w 1262"/>
                <a:gd name="T7" fmla="*/ 279 h 1535"/>
                <a:gd name="T8" fmla="*/ 87 w 1262"/>
                <a:gd name="T9" fmla="*/ 48 h 1535"/>
                <a:gd name="T10" fmla="*/ 362 w 1262"/>
                <a:gd name="T11" fmla="*/ 0 h 1535"/>
                <a:gd name="T12" fmla="*/ 489 w 1262"/>
                <a:gd name="T13" fmla="*/ 0 h 1535"/>
                <a:gd name="T14" fmla="*/ 482 w 1262"/>
                <a:gd name="T15" fmla="*/ 53 h 1535"/>
                <a:gd name="T16" fmla="*/ 471 w 1262"/>
                <a:gd name="T17" fmla="*/ 77 h 1535"/>
                <a:gd name="T18" fmla="*/ 500 w 1262"/>
                <a:gd name="T19" fmla="*/ 101 h 1535"/>
                <a:gd name="T20" fmla="*/ 523 w 1262"/>
                <a:gd name="T21" fmla="*/ 208 h 1535"/>
                <a:gd name="T22" fmla="*/ 535 w 1262"/>
                <a:gd name="T23" fmla="*/ 249 h 1535"/>
                <a:gd name="T24" fmla="*/ 558 w 1262"/>
                <a:gd name="T25" fmla="*/ 249 h 1535"/>
                <a:gd name="T26" fmla="*/ 586 w 1262"/>
                <a:gd name="T27" fmla="*/ 249 h 1535"/>
                <a:gd name="T28" fmla="*/ 604 w 1262"/>
                <a:gd name="T29" fmla="*/ 392 h 1535"/>
                <a:gd name="T30" fmla="*/ 586 w 1262"/>
                <a:gd name="T31" fmla="*/ 493 h 1535"/>
                <a:gd name="T32" fmla="*/ 586 w 1262"/>
                <a:gd name="T33" fmla="*/ 564 h 1535"/>
                <a:gd name="T34" fmla="*/ 569 w 1262"/>
                <a:gd name="T35" fmla="*/ 547 h 1535"/>
                <a:gd name="T36" fmla="*/ 551 w 1262"/>
                <a:gd name="T37" fmla="*/ 558 h 1535"/>
                <a:gd name="T38" fmla="*/ 528 w 1262"/>
                <a:gd name="T39" fmla="*/ 547 h 1535"/>
                <a:gd name="T40" fmla="*/ 523 w 1262"/>
                <a:gd name="T41" fmla="*/ 564 h 1535"/>
                <a:gd name="T42" fmla="*/ 505 w 1262"/>
                <a:gd name="T43" fmla="*/ 552 h 1535"/>
                <a:gd name="T44" fmla="*/ 494 w 1262"/>
                <a:gd name="T45" fmla="*/ 558 h 1535"/>
                <a:gd name="T46" fmla="*/ 477 w 1262"/>
                <a:gd name="T47" fmla="*/ 558 h 1535"/>
                <a:gd name="T48" fmla="*/ 471 w 1262"/>
                <a:gd name="T49" fmla="*/ 547 h 1535"/>
                <a:gd name="T50" fmla="*/ 443 w 1262"/>
                <a:gd name="T51" fmla="*/ 552 h 1535"/>
                <a:gd name="T52" fmla="*/ 420 w 1262"/>
                <a:gd name="T53" fmla="*/ 541 h 1535"/>
                <a:gd name="T54" fmla="*/ 403 w 1262"/>
                <a:gd name="T55" fmla="*/ 541 h 1535"/>
                <a:gd name="T56" fmla="*/ 391 w 1262"/>
                <a:gd name="T57" fmla="*/ 528 h 1535"/>
                <a:gd name="T58" fmla="*/ 368 w 1262"/>
                <a:gd name="T59" fmla="*/ 552 h 1535"/>
                <a:gd name="T60" fmla="*/ 374 w 1262"/>
                <a:gd name="T61" fmla="*/ 582 h 1535"/>
                <a:gd name="T62" fmla="*/ 368 w 1262"/>
                <a:gd name="T63" fmla="*/ 588 h 1535"/>
                <a:gd name="T64" fmla="*/ 362 w 1262"/>
                <a:gd name="T65" fmla="*/ 582 h 1535"/>
                <a:gd name="T66" fmla="*/ 339 w 1262"/>
                <a:gd name="T67" fmla="*/ 588 h 1535"/>
                <a:gd name="T68" fmla="*/ 345 w 1262"/>
                <a:gd name="T69" fmla="*/ 606 h 1535"/>
                <a:gd name="T70" fmla="*/ 328 w 1262"/>
                <a:gd name="T71" fmla="*/ 618 h 1535"/>
                <a:gd name="T72" fmla="*/ 339 w 1262"/>
                <a:gd name="T73" fmla="*/ 629 h 1535"/>
                <a:gd name="T74" fmla="*/ 328 w 1262"/>
                <a:gd name="T75" fmla="*/ 642 h 1535"/>
                <a:gd name="T76" fmla="*/ 328 w 1262"/>
                <a:gd name="T77" fmla="*/ 653 h 1535"/>
                <a:gd name="T78" fmla="*/ 322 w 1262"/>
                <a:gd name="T79" fmla="*/ 659 h 1535"/>
                <a:gd name="T80" fmla="*/ 305 w 1262"/>
                <a:gd name="T81" fmla="*/ 677 h 1535"/>
                <a:gd name="T82" fmla="*/ 299 w 1262"/>
                <a:gd name="T83" fmla="*/ 695 h 1535"/>
                <a:gd name="T84" fmla="*/ 288 w 1262"/>
                <a:gd name="T85" fmla="*/ 683 h 1535"/>
                <a:gd name="T86" fmla="*/ 276 w 1262"/>
                <a:gd name="T87" fmla="*/ 695 h 1535"/>
                <a:gd name="T88" fmla="*/ 265 w 1262"/>
                <a:gd name="T89" fmla="*/ 707 h 1535"/>
                <a:gd name="T90" fmla="*/ 247 w 1262"/>
                <a:gd name="T91" fmla="*/ 718 h 1535"/>
                <a:gd name="T92" fmla="*/ 230 w 1262"/>
                <a:gd name="T93" fmla="*/ 713 h 1535"/>
                <a:gd name="T94" fmla="*/ 201 w 1262"/>
                <a:gd name="T95" fmla="*/ 718 h 1535"/>
                <a:gd name="T96" fmla="*/ 201 w 1262"/>
                <a:gd name="T97" fmla="*/ 742 h 1535"/>
                <a:gd name="T98" fmla="*/ 179 w 1262"/>
                <a:gd name="T99" fmla="*/ 755 h 1535"/>
                <a:gd name="T100" fmla="*/ 156 w 1262"/>
                <a:gd name="T101" fmla="*/ 748 h 1535"/>
                <a:gd name="T102" fmla="*/ 145 w 1262"/>
                <a:gd name="T103" fmla="*/ 760 h 1535"/>
                <a:gd name="T104" fmla="*/ 127 w 1262"/>
                <a:gd name="T105" fmla="*/ 760 h 1535"/>
                <a:gd name="T106" fmla="*/ 110 w 1262"/>
                <a:gd name="T107" fmla="*/ 755 h 1535"/>
                <a:gd name="T108" fmla="*/ 87 w 1262"/>
                <a:gd name="T109" fmla="*/ 760 h 1535"/>
                <a:gd name="T110" fmla="*/ 76 w 1262"/>
                <a:gd name="T111" fmla="*/ 760 h 1535"/>
                <a:gd name="T112" fmla="*/ 53 w 1262"/>
                <a:gd name="T113" fmla="*/ 755 h 1535"/>
                <a:gd name="T114" fmla="*/ 30 w 1262"/>
                <a:gd name="T115" fmla="*/ 748 h 1535"/>
                <a:gd name="T116" fmla="*/ 0 w 1262"/>
                <a:gd name="T117" fmla="*/ 742 h 153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262"/>
                <a:gd name="T178" fmla="*/ 0 h 1535"/>
                <a:gd name="T179" fmla="*/ 1262 w 1262"/>
                <a:gd name="T180" fmla="*/ 1535 h 153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262" h="1535">
                  <a:moveTo>
                    <a:pt x="0" y="1428"/>
                  </a:moveTo>
                  <a:lnTo>
                    <a:pt x="0" y="1296"/>
                  </a:lnTo>
                  <a:lnTo>
                    <a:pt x="0" y="900"/>
                  </a:lnTo>
                  <a:lnTo>
                    <a:pt x="37" y="900"/>
                  </a:lnTo>
                  <a:lnTo>
                    <a:pt x="37" y="791"/>
                  </a:lnTo>
                  <a:lnTo>
                    <a:pt x="121" y="791"/>
                  </a:lnTo>
                  <a:lnTo>
                    <a:pt x="121" y="695"/>
                  </a:lnTo>
                  <a:lnTo>
                    <a:pt x="85" y="695"/>
                  </a:lnTo>
                  <a:lnTo>
                    <a:pt x="85" y="587"/>
                  </a:lnTo>
                  <a:lnTo>
                    <a:pt x="121" y="587"/>
                  </a:lnTo>
                  <a:lnTo>
                    <a:pt x="121" y="551"/>
                  </a:lnTo>
                  <a:lnTo>
                    <a:pt x="133" y="551"/>
                  </a:lnTo>
                  <a:lnTo>
                    <a:pt x="144" y="551"/>
                  </a:lnTo>
                  <a:lnTo>
                    <a:pt x="144" y="564"/>
                  </a:lnTo>
                  <a:lnTo>
                    <a:pt x="158" y="564"/>
                  </a:lnTo>
                  <a:lnTo>
                    <a:pt x="169" y="564"/>
                  </a:lnTo>
                  <a:lnTo>
                    <a:pt x="169" y="491"/>
                  </a:lnTo>
                  <a:lnTo>
                    <a:pt x="158" y="491"/>
                  </a:lnTo>
                  <a:lnTo>
                    <a:pt x="158" y="96"/>
                  </a:lnTo>
                  <a:lnTo>
                    <a:pt x="181" y="96"/>
                  </a:lnTo>
                  <a:lnTo>
                    <a:pt x="181" y="0"/>
                  </a:lnTo>
                  <a:lnTo>
                    <a:pt x="613" y="0"/>
                  </a:lnTo>
                  <a:lnTo>
                    <a:pt x="709" y="0"/>
                  </a:lnTo>
                  <a:lnTo>
                    <a:pt x="757" y="0"/>
                  </a:lnTo>
                  <a:lnTo>
                    <a:pt x="889" y="0"/>
                  </a:lnTo>
                  <a:lnTo>
                    <a:pt x="901" y="0"/>
                  </a:lnTo>
                  <a:lnTo>
                    <a:pt x="1008" y="0"/>
                  </a:lnTo>
                  <a:lnTo>
                    <a:pt x="1022" y="0"/>
                  </a:lnTo>
                  <a:lnTo>
                    <a:pt x="1022" y="23"/>
                  </a:lnTo>
                  <a:lnTo>
                    <a:pt x="1022" y="36"/>
                  </a:lnTo>
                  <a:lnTo>
                    <a:pt x="1022" y="96"/>
                  </a:lnTo>
                  <a:lnTo>
                    <a:pt x="1008" y="107"/>
                  </a:lnTo>
                  <a:lnTo>
                    <a:pt x="985" y="107"/>
                  </a:lnTo>
                  <a:lnTo>
                    <a:pt x="985" y="119"/>
                  </a:lnTo>
                  <a:lnTo>
                    <a:pt x="985" y="144"/>
                  </a:lnTo>
                  <a:lnTo>
                    <a:pt x="985" y="155"/>
                  </a:lnTo>
                  <a:lnTo>
                    <a:pt x="985" y="203"/>
                  </a:lnTo>
                  <a:lnTo>
                    <a:pt x="1022" y="203"/>
                  </a:lnTo>
                  <a:lnTo>
                    <a:pt x="1033" y="203"/>
                  </a:lnTo>
                  <a:lnTo>
                    <a:pt x="1045" y="203"/>
                  </a:lnTo>
                  <a:lnTo>
                    <a:pt x="1081" y="203"/>
                  </a:lnTo>
                  <a:lnTo>
                    <a:pt x="1093" y="203"/>
                  </a:lnTo>
                  <a:lnTo>
                    <a:pt x="1093" y="240"/>
                  </a:lnTo>
                  <a:lnTo>
                    <a:pt x="1093" y="420"/>
                  </a:lnTo>
                  <a:lnTo>
                    <a:pt x="1093" y="491"/>
                  </a:lnTo>
                  <a:lnTo>
                    <a:pt x="1093" y="503"/>
                  </a:lnTo>
                  <a:lnTo>
                    <a:pt x="1104" y="503"/>
                  </a:lnTo>
                  <a:lnTo>
                    <a:pt x="1118" y="503"/>
                  </a:lnTo>
                  <a:lnTo>
                    <a:pt x="1129" y="503"/>
                  </a:lnTo>
                  <a:lnTo>
                    <a:pt x="1141" y="503"/>
                  </a:lnTo>
                  <a:lnTo>
                    <a:pt x="1152" y="503"/>
                  </a:lnTo>
                  <a:lnTo>
                    <a:pt x="1166" y="503"/>
                  </a:lnTo>
                  <a:lnTo>
                    <a:pt x="1177" y="503"/>
                  </a:lnTo>
                  <a:lnTo>
                    <a:pt x="1200" y="503"/>
                  </a:lnTo>
                  <a:lnTo>
                    <a:pt x="1214" y="503"/>
                  </a:lnTo>
                  <a:lnTo>
                    <a:pt x="1225" y="503"/>
                  </a:lnTo>
                  <a:lnTo>
                    <a:pt x="1262" y="503"/>
                  </a:lnTo>
                  <a:lnTo>
                    <a:pt x="1262" y="660"/>
                  </a:lnTo>
                  <a:lnTo>
                    <a:pt x="1262" y="768"/>
                  </a:lnTo>
                  <a:lnTo>
                    <a:pt x="1262" y="791"/>
                  </a:lnTo>
                  <a:lnTo>
                    <a:pt x="1262" y="887"/>
                  </a:lnTo>
                  <a:lnTo>
                    <a:pt x="1225" y="887"/>
                  </a:lnTo>
                  <a:lnTo>
                    <a:pt x="1225" y="971"/>
                  </a:lnTo>
                  <a:lnTo>
                    <a:pt x="1225" y="996"/>
                  </a:lnTo>
                  <a:lnTo>
                    <a:pt x="1225" y="1008"/>
                  </a:lnTo>
                  <a:lnTo>
                    <a:pt x="1225" y="1092"/>
                  </a:lnTo>
                  <a:lnTo>
                    <a:pt x="1225" y="1127"/>
                  </a:lnTo>
                  <a:lnTo>
                    <a:pt x="1225" y="1140"/>
                  </a:lnTo>
                  <a:lnTo>
                    <a:pt x="1214" y="1127"/>
                  </a:lnTo>
                  <a:lnTo>
                    <a:pt x="1200" y="1115"/>
                  </a:lnTo>
                  <a:lnTo>
                    <a:pt x="1200" y="1104"/>
                  </a:lnTo>
                  <a:lnTo>
                    <a:pt x="1189" y="1104"/>
                  </a:lnTo>
                  <a:lnTo>
                    <a:pt x="1189" y="1127"/>
                  </a:lnTo>
                  <a:lnTo>
                    <a:pt x="1177" y="1140"/>
                  </a:lnTo>
                  <a:lnTo>
                    <a:pt x="1166" y="1140"/>
                  </a:lnTo>
                  <a:lnTo>
                    <a:pt x="1152" y="1127"/>
                  </a:lnTo>
                  <a:lnTo>
                    <a:pt x="1141" y="1127"/>
                  </a:lnTo>
                  <a:lnTo>
                    <a:pt x="1129" y="1127"/>
                  </a:lnTo>
                  <a:lnTo>
                    <a:pt x="1118" y="1115"/>
                  </a:lnTo>
                  <a:lnTo>
                    <a:pt x="1104" y="1104"/>
                  </a:lnTo>
                  <a:lnTo>
                    <a:pt x="1093" y="1104"/>
                  </a:lnTo>
                  <a:lnTo>
                    <a:pt x="1093" y="1115"/>
                  </a:lnTo>
                  <a:lnTo>
                    <a:pt x="1093" y="1127"/>
                  </a:lnTo>
                  <a:lnTo>
                    <a:pt x="1093" y="1140"/>
                  </a:lnTo>
                  <a:lnTo>
                    <a:pt x="1081" y="1140"/>
                  </a:lnTo>
                  <a:lnTo>
                    <a:pt x="1070" y="1140"/>
                  </a:lnTo>
                  <a:lnTo>
                    <a:pt x="1070" y="1115"/>
                  </a:lnTo>
                  <a:lnTo>
                    <a:pt x="1056" y="1115"/>
                  </a:lnTo>
                  <a:lnTo>
                    <a:pt x="1045" y="1104"/>
                  </a:lnTo>
                  <a:lnTo>
                    <a:pt x="1033" y="1104"/>
                  </a:lnTo>
                  <a:lnTo>
                    <a:pt x="1045" y="1115"/>
                  </a:lnTo>
                  <a:lnTo>
                    <a:pt x="1033" y="1127"/>
                  </a:lnTo>
                  <a:lnTo>
                    <a:pt x="1022" y="1140"/>
                  </a:lnTo>
                  <a:lnTo>
                    <a:pt x="1008" y="1140"/>
                  </a:lnTo>
                  <a:lnTo>
                    <a:pt x="997" y="1140"/>
                  </a:lnTo>
                  <a:lnTo>
                    <a:pt x="997" y="1127"/>
                  </a:lnTo>
                  <a:lnTo>
                    <a:pt x="1008" y="1115"/>
                  </a:lnTo>
                  <a:lnTo>
                    <a:pt x="1008" y="1104"/>
                  </a:lnTo>
                  <a:lnTo>
                    <a:pt x="997" y="1104"/>
                  </a:lnTo>
                  <a:lnTo>
                    <a:pt x="985" y="1104"/>
                  </a:lnTo>
                  <a:lnTo>
                    <a:pt x="974" y="1115"/>
                  </a:lnTo>
                  <a:lnTo>
                    <a:pt x="960" y="1115"/>
                  </a:lnTo>
                  <a:lnTo>
                    <a:pt x="949" y="1115"/>
                  </a:lnTo>
                  <a:lnTo>
                    <a:pt x="926" y="1115"/>
                  </a:lnTo>
                  <a:lnTo>
                    <a:pt x="912" y="1104"/>
                  </a:lnTo>
                  <a:lnTo>
                    <a:pt x="901" y="1104"/>
                  </a:lnTo>
                  <a:lnTo>
                    <a:pt x="889" y="1092"/>
                  </a:lnTo>
                  <a:lnTo>
                    <a:pt x="878" y="1092"/>
                  </a:lnTo>
                  <a:lnTo>
                    <a:pt x="864" y="1092"/>
                  </a:lnTo>
                  <a:lnTo>
                    <a:pt x="864" y="1079"/>
                  </a:lnTo>
                  <a:lnTo>
                    <a:pt x="853" y="1079"/>
                  </a:lnTo>
                  <a:lnTo>
                    <a:pt x="841" y="1092"/>
                  </a:lnTo>
                  <a:lnTo>
                    <a:pt x="830" y="1092"/>
                  </a:lnTo>
                  <a:lnTo>
                    <a:pt x="816" y="1092"/>
                  </a:lnTo>
                  <a:lnTo>
                    <a:pt x="816" y="1079"/>
                  </a:lnTo>
                  <a:lnTo>
                    <a:pt x="816" y="1067"/>
                  </a:lnTo>
                  <a:lnTo>
                    <a:pt x="793" y="1067"/>
                  </a:lnTo>
                  <a:lnTo>
                    <a:pt x="793" y="1079"/>
                  </a:lnTo>
                  <a:lnTo>
                    <a:pt x="782" y="1092"/>
                  </a:lnTo>
                  <a:lnTo>
                    <a:pt x="768" y="1115"/>
                  </a:lnTo>
                  <a:lnTo>
                    <a:pt x="768" y="1127"/>
                  </a:lnTo>
                  <a:lnTo>
                    <a:pt x="782" y="1140"/>
                  </a:lnTo>
                  <a:lnTo>
                    <a:pt x="782" y="1152"/>
                  </a:lnTo>
                  <a:lnTo>
                    <a:pt x="782" y="1175"/>
                  </a:lnTo>
                  <a:lnTo>
                    <a:pt x="782" y="1188"/>
                  </a:lnTo>
                  <a:lnTo>
                    <a:pt x="782" y="1200"/>
                  </a:lnTo>
                  <a:lnTo>
                    <a:pt x="768" y="1200"/>
                  </a:lnTo>
                  <a:lnTo>
                    <a:pt x="768" y="1188"/>
                  </a:lnTo>
                  <a:lnTo>
                    <a:pt x="768" y="1175"/>
                  </a:lnTo>
                  <a:lnTo>
                    <a:pt x="768" y="1163"/>
                  </a:lnTo>
                  <a:lnTo>
                    <a:pt x="757" y="1163"/>
                  </a:lnTo>
                  <a:lnTo>
                    <a:pt x="757" y="1175"/>
                  </a:lnTo>
                  <a:lnTo>
                    <a:pt x="745" y="1188"/>
                  </a:lnTo>
                  <a:lnTo>
                    <a:pt x="734" y="1188"/>
                  </a:lnTo>
                  <a:lnTo>
                    <a:pt x="720" y="1188"/>
                  </a:lnTo>
                  <a:lnTo>
                    <a:pt x="709" y="1188"/>
                  </a:lnTo>
                  <a:lnTo>
                    <a:pt x="709" y="1200"/>
                  </a:lnTo>
                  <a:lnTo>
                    <a:pt x="709" y="1211"/>
                  </a:lnTo>
                  <a:lnTo>
                    <a:pt x="720" y="1211"/>
                  </a:lnTo>
                  <a:lnTo>
                    <a:pt x="720" y="1223"/>
                  </a:lnTo>
                  <a:lnTo>
                    <a:pt x="720" y="1236"/>
                  </a:lnTo>
                  <a:lnTo>
                    <a:pt x="709" y="1248"/>
                  </a:lnTo>
                  <a:lnTo>
                    <a:pt x="697" y="1248"/>
                  </a:lnTo>
                  <a:lnTo>
                    <a:pt x="686" y="1248"/>
                  </a:lnTo>
                  <a:lnTo>
                    <a:pt x="686" y="1259"/>
                  </a:lnTo>
                  <a:lnTo>
                    <a:pt x="697" y="1259"/>
                  </a:lnTo>
                  <a:lnTo>
                    <a:pt x="709" y="1259"/>
                  </a:lnTo>
                  <a:lnTo>
                    <a:pt x="709" y="1271"/>
                  </a:lnTo>
                  <a:lnTo>
                    <a:pt x="709" y="1284"/>
                  </a:lnTo>
                  <a:lnTo>
                    <a:pt x="697" y="1284"/>
                  </a:lnTo>
                  <a:lnTo>
                    <a:pt x="686" y="1284"/>
                  </a:lnTo>
                  <a:lnTo>
                    <a:pt x="686" y="1296"/>
                  </a:lnTo>
                  <a:lnTo>
                    <a:pt x="697" y="1296"/>
                  </a:lnTo>
                  <a:lnTo>
                    <a:pt x="697" y="1307"/>
                  </a:lnTo>
                  <a:lnTo>
                    <a:pt x="697" y="1319"/>
                  </a:lnTo>
                  <a:lnTo>
                    <a:pt x="686" y="1319"/>
                  </a:lnTo>
                  <a:lnTo>
                    <a:pt x="672" y="1319"/>
                  </a:lnTo>
                  <a:lnTo>
                    <a:pt x="661" y="1319"/>
                  </a:lnTo>
                  <a:lnTo>
                    <a:pt x="661" y="1332"/>
                  </a:lnTo>
                  <a:lnTo>
                    <a:pt x="672" y="1332"/>
                  </a:lnTo>
                  <a:lnTo>
                    <a:pt x="672" y="1344"/>
                  </a:lnTo>
                  <a:lnTo>
                    <a:pt x="661" y="1355"/>
                  </a:lnTo>
                  <a:lnTo>
                    <a:pt x="649" y="1355"/>
                  </a:lnTo>
                  <a:lnTo>
                    <a:pt x="638" y="1367"/>
                  </a:lnTo>
                  <a:lnTo>
                    <a:pt x="624" y="1367"/>
                  </a:lnTo>
                  <a:lnTo>
                    <a:pt x="638" y="1380"/>
                  </a:lnTo>
                  <a:lnTo>
                    <a:pt x="638" y="1392"/>
                  </a:lnTo>
                  <a:lnTo>
                    <a:pt x="624" y="1403"/>
                  </a:lnTo>
                  <a:lnTo>
                    <a:pt x="624" y="1392"/>
                  </a:lnTo>
                  <a:lnTo>
                    <a:pt x="624" y="1380"/>
                  </a:lnTo>
                  <a:lnTo>
                    <a:pt x="613" y="1380"/>
                  </a:lnTo>
                  <a:lnTo>
                    <a:pt x="601" y="1380"/>
                  </a:lnTo>
                  <a:lnTo>
                    <a:pt x="590" y="1380"/>
                  </a:lnTo>
                  <a:lnTo>
                    <a:pt x="590" y="1392"/>
                  </a:lnTo>
                  <a:lnTo>
                    <a:pt x="590" y="1403"/>
                  </a:lnTo>
                  <a:lnTo>
                    <a:pt x="576" y="1403"/>
                  </a:lnTo>
                  <a:lnTo>
                    <a:pt x="565" y="1403"/>
                  </a:lnTo>
                  <a:lnTo>
                    <a:pt x="553" y="1403"/>
                  </a:lnTo>
                  <a:lnTo>
                    <a:pt x="553" y="1415"/>
                  </a:lnTo>
                  <a:lnTo>
                    <a:pt x="553" y="1428"/>
                  </a:lnTo>
                  <a:lnTo>
                    <a:pt x="542" y="1428"/>
                  </a:lnTo>
                  <a:lnTo>
                    <a:pt x="542" y="1440"/>
                  </a:lnTo>
                  <a:lnTo>
                    <a:pt x="528" y="1451"/>
                  </a:lnTo>
                  <a:lnTo>
                    <a:pt x="517" y="1451"/>
                  </a:lnTo>
                  <a:lnTo>
                    <a:pt x="505" y="1451"/>
                  </a:lnTo>
                  <a:lnTo>
                    <a:pt x="494" y="1451"/>
                  </a:lnTo>
                  <a:lnTo>
                    <a:pt x="494" y="1440"/>
                  </a:lnTo>
                  <a:lnTo>
                    <a:pt x="480" y="1440"/>
                  </a:lnTo>
                  <a:lnTo>
                    <a:pt x="469" y="1440"/>
                  </a:lnTo>
                  <a:lnTo>
                    <a:pt x="446" y="1440"/>
                  </a:lnTo>
                  <a:lnTo>
                    <a:pt x="432" y="1440"/>
                  </a:lnTo>
                  <a:lnTo>
                    <a:pt x="421" y="1451"/>
                  </a:lnTo>
                  <a:lnTo>
                    <a:pt x="421" y="1463"/>
                  </a:lnTo>
                  <a:lnTo>
                    <a:pt x="421" y="1476"/>
                  </a:lnTo>
                  <a:lnTo>
                    <a:pt x="421" y="1487"/>
                  </a:lnTo>
                  <a:lnTo>
                    <a:pt x="421" y="1499"/>
                  </a:lnTo>
                  <a:lnTo>
                    <a:pt x="421" y="1511"/>
                  </a:lnTo>
                  <a:lnTo>
                    <a:pt x="409" y="1511"/>
                  </a:lnTo>
                  <a:lnTo>
                    <a:pt x="384" y="1524"/>
                  </a:lnTo>
                  <a:lnTo>
                    <a:pt x="373" y="1524"/>
                  </a:lnTo>
                  <a:lnTo>
                    <a:pt x="373" y="1511"/>
                  </a:lnTo>
                  <a:lnTo>
                    <a:pt x="350" y="1511"/>
                  </a:lnTo>
                  <a:lnTo>
                    <a:pt x="336" y="1511"/>
                  </a:lnTo>
                  <a:lnTo>
                    <a:pt x="325" y="1511"/>
                  </a:lnTo>
                  <a:lnTo>
                    <a:pt x="325" y="1524"/>
                  </a:lnTo>
                  <a:lnTo>
                    <a:pt x="313" y="1524"/>
                  </a:lnTo>
                  <a:lnTo>
                    <a:pt x="313" y="1535"/>
                  </a:lnTo>
                  <a:lnTo>
                    <a:pt x="302" y="1535"/>
                  </a:lnTo>
                  <a:lnTo>
                    <a:pt x="288" y="1535"/>
                  </a:lnTo>
                  <a:lnTo>
                    <a:pt x="277" y="1535"/>
                  </a:lnTo>
                  <a:lnTo>
                    <a:pt x="277" y="1524"/>
                  </a:lnTo>
                  <a:lnTo>
                    <a:pt x="265" y="1535"/>
                  </a:lnTo>
                  <a:lnTo>
                    <a:pt x="265" y="1524"/>
                  </a:lnTo>
                  <a:lnTo>
                    <a:pt x="254" y="1524"/>
                  </a:lnTo>
                  <a:lnTo>
                    <a:pt x="240" y="1524"/>
                  </a:lnTo>
                  <a:lnTo>
                    <a:pt x="229" y="1524"/>
                  </a:lnTo>
                  <a:lnTo>
                    <a:pt x="217" y="1524"/>
                  </a:lnTo>
                  <a:lnTo>
                    <a:pt x="206" y="1524"/>
                  </a:lnTo>
                  <a:lnTo>
                    <a:pt x="192" y="1524"/>
                  </a:lnTo>
                  <a:lnTo>
                    <a:pt x="181" y="1535"/>
                  </a:lnTo>
                  <a:lnTo>
                    <a:pt x="169" y="1535"/>
                  </a:lnTo>
                  <a:lnTo>
                    <a:pt x="169" y="1524"/>
                  </a:lnTo>
                  <a:lnTo>
                    <a:pt x="158" y="1524"/>
                  </a:lnTo>
                  <a:lnTo>
                    <a:pt x="158" y="1535"/>
                  </a:lnTo>
                  <a:lnTo>
                    <a:pt x="133" y="1535"/>
                  </a:lnTo>
                  <a:lnTo>
                    <a:pt x="121" y="1535"/>
                  </a:lnTo>
                  <a:lnTo>
                    <a:pt x="121" y="1524"/>
                  </a:lnTo>
                  <a:lnTo>
                    <a:pt x="110" y="1524"/>
                  </a:lnTo>
                  <a:lnTo>
                    <a:pt x="110" y="1511"/>
                  </a:lnTo>
                  <a:lnTo>
                    <a:pt x="96" y="1511"/>
                  </a:lnTo>
                  <a:lnTo>
                    <a:pt x="85" y="1511"/>
                  </a:lnTo>
                  <a:lnTo>
                    <a:pt x="62" y="1511"/>
                  </a:lnTo>
                  <a:lnTo>
                    <a:pt x="48" y="1499"/>
                  </a:lnTo>
                  <a:lnTo>
                    <a:pt x="37" y="1499"/>
                  </a:lnTo>
                  <a:lnTo>
                    <a:pt x="25" y="1499"/>
                  </a:lnTo>
                  <a:lnTo>
                    <a:pt x="0" y="1499"/>
                  </a:lnTo>
                  <a:lnTo>
                    <a:pt x="0" y="1476"/>
                  </a:lnTo>
                  <a:lnTo>
                    <a:pt x="0" y="1428"/>
                  </a:lnTo>
                  <a:close/>
                </a:path>
              </a:pathLst>
            </a:custGeom>
            <a:solidFill>
              <a:schemeClr val="accent1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9" name="Freeform 254"/>
            <p:cNvSpPr>
              <a:spLocks/>
            </p:cNvSpPr>
            <p:nvPr/>
          </p:nvSpPr>
          <p:spPr bwMode="auto">
            <a:xfrm>
              <a:off x="5029" y="1964"/>
              <a:ext cx="212" cy="428"/>
            </a:xfrm>
            <a:custGeom>
              <a:avLst/>
              <a:gdLst>
                <a:gd name="T0" fmla="*/ 0 w 444"/>
                <a:gd name="T1" fmla="*/ 369 h 864"/>
                <a:gd name="T2" fmla="*/ 12 w 444"/>
                <a:gd name="T3" fmla="*/ 404 h 864"/>
                <a:gd name="T4" fmla="*/ 74 w 444"/>
                <a:gd name="T5" fmla="*/ 410 h 864"/>
                <a:gd name="T6" fmla="*/ 97 w 444"/>
                <a:gd name="T7" fmla="*/ 428 h 864"/>
                <a:gd name="T8" fmla="*/ 115 w 444"/>
                <a:gd name="T9" fmla="*/ 428 h 864"/>
                <a:gd name="T10" fmla="*/ 160 w 444"/>
                <a:gd name="T11" fmla="*/ 428 h 864"/>
                <a:gd name="T12" fmla="*/ 212 w 444"/>
                <a:gd name="T13" fmla="*/ 428 h 864"/>
                <a:gd name="T14" fmla="*/ 212 w 444"/>
                <a:gd name="T15" fmla="*/ 333 h 864"/>
                <a:gd name="T16" fmla="*/ 212 w 444"/>
                <a:gd name="T17" fmla="*/ 315 h 864"/>
                <a:gd name="T18" fmla="*/ 212 w 444"/>
                <a:gd name="T19" fmla="*/ 243 h 864"/>
                <a:gd name="T20" fmla="*/ 212 w 444"/>
                <a:gd name="T21" fmla="*/ 226 h 864"/>
                <a:gd name="T22" fmla="*/ 212 w 444"/>
                <a:gd name="T23" fmla="*/ 214 h 864"/>
                <a:gd name="T24" fmla="*/ 212 w 444"/>
                <a:gd name="T25" fmla="*/ 179 h 864"/>
                <a:gd name="T26" fmla="*/ 212 w 444"/>
                <a:gd name="T27" fmla="*/ 101 h 864"/>
                <a:gd name="T28" fmla="*/ 212 w 444"/>
                <a:gd name="T29" fmla="*/ 36 h 864"/>
                <a:gd name="T30" fmla="*/ 212 w 444"/>
                <a:gd name="T31" fmla="*/ 12 h 864"/>
                <a:gd name="T32" fmla="*/ 178 w 444"/>
                <a:gd name="T33" fmla="*/ 0 h 864"/>
                <a:gd name="T34" fmla="*/ 132 w 444"/>
                <a:gd name="T35" fmla="*/ 24 h 864"/>
                <a:gd name="T36" fmla="*/ 69 w 444"/>
                <a:gd name="T37" fmla="*/ 24 h 864"/>
                <a:gd name="T38" fmla="*/ 58 w 444"/>
                <a:gd name="T39" fmla="*/ 42 h 864"/>
                <a:gd name="T40" fmla="*/ 69 w 444"/>
                <a:gd name="T41" fmla="*/ 48 h 864"/>
                <a:gd name="T42" fmla="*/ 74 w 444"/>
                <a:gd name="T43" fmla="*/ 53 h 864"/>
                <a:gd name="T44" fmla="*/ 81 w 444"/>
                <a:gd name="T45" fmla="*/ 60 h 864"/>
                <a:gd name="T46" fmla="*/ 86 w 444"/>
                <a:gd name="T47" fmla="*/ 71 h 864"/>
                <a:gd name="T48" fmla="*/ 92 w 444"/>
                <a:gd name="T49" fmla="*/ 77 h 864"/>
                <a:gd name="T50" fmla="*/ 97 w 444"/>
                <a:gd name="T51" fmla="*/ 84 h 864"/>
                <a:gd name="T52" fmla="*/ 104 w 444"/>
                <a:gd name="T53" fmla="*/ 101 h 864"/>
                <a:gd name="T54" fmla="*/ 109 w 444"/>
                <a:gd name="T55" fmla="*/ 113 h 864"/>
                <a:gd name="T56" fmla="*/ 115 w 444"/>
                <a:gd name="T57" fmla="*/ 148 h 864"/>
                <a:gd name="T58" fmla="*/ 104 w 444"/>
                <a:gd name="T59" fmla="*/ 203 h 864"/>
                <a:gd name="T60" fmla="*/ 104 w 444"/>
                <a:gd name="T61" fmla="*/ 232 h 864"/>
                <a:gd name="T62" fmla="*/ 97 w 444"/>
                <a:gd name="T63" fmla="*/ 238 h 864"/>
                <a:gd name="T64" fmla="*/ 92 w 444"/>
                <a:gd name="T65" fmla="*/ 243 h 864"/>
                <a:gd name="T66" fmla="*/ 86 w 444"/>
                <a:gd name="T67" fmla="*/ 256 h 864"/>
                <a:gd name="T68" fmla="*/ 81 w 444"/>
                <a:gd name="T69" fmla="*/ 262 h 864"/>
                <a:gd name="T70" fmla="*/ 74 w 444"/>
                <a:gd name="T71" fmla="*/ 267 h 864"/>
                <a:gd name="T72" fmla="*/ 64 w 444"/>
                <a:gd name="T73" fmla="*/ 279 h 864"/>
                <a:gd name="T74" fmla="*/ 58 w 444"/>
                <a:gd name="T75" fmla="*/ 285 h 864"/>
                <a:gd name="T76" fmla="*/ 52 w 444"/>
                <a:gd name="T77" fmla="*/ 291 h 864"/>
                <a:gd name="T78" fmla="*/ 46 w 444"/>
                <a:gd name="T79" fmla="*/ 298 h 864"/>
                <a:gd name="T80" fmla="*/ 41 w 444"/>
                <a:gd name="T81" fmla="*/ 303 h 864"/>
                <a:gd name="T82" fmla="*/ 0 w 444"/>
                <a:gd name="T83" fmla="*/ 315 h 864"/>
                <a:gd name="T84" fmla="*/ 0 w 444"/>
                <a:gd name="T85" fmla="*/ 345 h 864"/>
                <a:gd name="T86" fmla="*/ 0 w 444"/>
                <a:gd name="T87" fmla="*/ 362 h 86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44"/>
                <a:gd name="T133" fmla="*/ 0 h 864"/>
                <a:gd name="T134" fmla="*/ 444 w 444"/>
                <a:gd name="T135" fmla="*/ 864 h 86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44" h="864">
                  <a:moveTo>
                    <a:pt x="0" y="731"/>
                  </a:moveTo>
                  <a:lnTo>
                    <a:pt x="0" y="745"/>
                  </a:lnTo>
                  <a:lnTo>
                    <a:pt x="0" y="816"/>
                  </a:lnTo>
                  <a:lnTo>
                    <a:pt x="25" y="816"/>
                  </a:lnTo>
                  <a:lnTo>
                    <a:pt x="156" y="816"/>
                  </a:lnTo>
                  <a:lnTo>
                    <a:pt x="156" y="827"/>
                  </a:lnTo>
                  <a:lnTo>
                    <a:pt x="204" y="827"/>
                  </a:lnTo>
                  <a:lnTo>
                    <a:pt x="204" y="864"/>
                  </a:lnTo>
                  <a:lnTo>
                    <a:pt x="229" y="864"/>
                  </a:lnTo>
                  <a:lnTo>
                    <a:pt x="240" y="864"/>
                  </a:lnTo>
                  <a:lnTo>
                    <a:pt x="277" y="864"/>
                  </a:lnTo>
                  <a:lnTo>
                    <a:pt x="336" y="864"/>
                  </a:lnTo>
                  <a:lnTo>
                    <a:pt x="373" y="864"/>
                  </a:lnTo>
                  <a:lnTo>
                    <a:pt x="444" y="864"/>
                  </a:lnTo>
                  <a:lnTo>
                    <a:pt x="444" y="708"/>
                  </a:lnTo>
                  <a:lnTo>
                    <a:pt x="444" y="672"/>
                  </a:lnTo>
                  <a:lnTo>
                    <a:pt x="444" y="649"/>
                  </a:lnTo>
                  <a:lnTo>
                    <a:pt x="444" y="635"/>
                  </a:lnTo>
                  <a:lnTo>
                    <a:pt x="444" y="612"/>
                  </a:lnTo>
                  <a:lnTo>
                    <a:pt x="444" y="491"/>
                  </a:lnTo>
                  <a:lnTo>
                    <a:pt x="444" y="468"/>
                  </a:lnTo>
                  <a:lnTo>
                    <a:pt x="444" y="457"/>
                  </a:lnTo>
                  <a:lnTo>
                    <a:pt x="444" y="443"/>
                  </a:lnTo>
                  <a:lnTo>
                    <a:pt x="444" y="432"/>
                  </a:lnTo>
                  <a:lnTo>
                    <a:pt x="444" y="409"/>
                  </a:lnTo>
                  <a:lnTo>
                    <a:pt x="444" y="361"/>
                  </a:lnTo>
                  <a:lnTo>
                    <a:pt x="444" y="313"/>
                  </a:lnTo>
                  <a:lnTo>
                    <a:pt x="444" y="203"/>
                  </a:lnTo>
                  <a:lnTo>
                    <a:pt x="444" y="144"/>
                  </a:lnTo>
                  <a:lnTo>
                    <a:pt x="444" y="73"/>
                  </a:lnTo>
                  <a:lnTo>
                    <a:pt x="444" y="59"/>
                  </a:lnTo>
                  <a:lnTo>
                    <a:pt x="444" y="25"/>
                  </a:lnTo>
                  <a:lnTo>
                    <a:pt x="444" y="0"/>
                  </a:lnTo>
                  <a:lnTo>
                    <a:pt x="373" y="0"/>
                  </a:lnTo>
                  <a:lnTo>
                    <a:pt x="373" y="48"/>
                  </a:lnTo>
                  <a:lnTo>
                    <a:pt x="277" y="48"/>
                  </a:lnTo>
                  <a:lnTo>
                    <a:pt x="181" y="48"/>
                  </a:lnTo>
                  <a:lnTo>
                    <a:pt x="144" y="48"/>
                  </a:lnTo>
                  <a:lnTo>
                    <a:pt x="133" y="73"/>
                  </a:lnTo>
                  <a:lnTo>
                    <a:pt x="121" y="84"/>
                  </a:lnTo>
                  <a:lnTo>
                    <a:pt x="144" y="84"/>
                  </a:lnTo>
                  <a:lnTo>
                    <a:pt x="144" y="96"/>
                  </a:lnTo>
                  <a:lnTo>
                    <a:pt x="144" y="107"/>
                  </a:lnTo>
                  <a:lnTo>
                    <a:pt x="156" y="107"/>
                  </a:lnTo>
                  <a:lnTo>
                    <a:pt x="169" y="107"/>
                  </a:lnTo>
                  <a:lnTo>
                    <a:pt x="169" y="121"/>
                  </a:lnTo>
                  <a:lnTo>
                    <a:pt x="181" y="121"/>
                  </a:lnTo>
                  <a:lnTo>
                    <a:pt x="181" y="144"/>
                  </a:lnTo>
                  <a:lnTo>
                    <a:pt x="181" y="155"/>
                  </a:lnTo>
                  <a:lnTo>
                    <a:pt x="192" y="155"/>
                  </a:lnTo>
                  <a:lnTo>
                    <a:pt x="192" y="169"/>
                  </a:lnTo>
                  <a:lnTo>
                    <a:pt x="204" y="169"/>
                  </a:lnTo>
                  <a:lnTo>
                    <a:pt x="204" y="203"/>
                  </a:lnTo>
                  <a:lnTo>
                    <a:pt x="217" y="203"/>
                  </a:lnTo>
                  <a:lnTo>
                    <a:pt x="217" y="228"/>
                  </a:lnTo>
                  <a:lnTo>
                    <a:pt x="229" y="228"/>
                  </a:lnTo>
                  <a:lnTo>
                    <a:pt x="229" y="299"/>
                  </a:lnTo>
                  <a:lnTo>
                    <a:pt x="240" y="299"/>
                  </a:lnTo>
                  <a:lnTo>
                    <a:pt x="240" y="409"/>
                  </a:lnTo>
                  <a:lnTo>
                    <a:pt x="217" y="409"/>
                  </a:lnTo>
                  <a:lnTo>
                    <a:pt x="217" y="443"/>
                  </a:lnTo>
                  <a:lnTo>
                    <a:pt x="217" y="468"/>
                  </a:lnTo>
                  <a:lnTo>
                    <a:pt x="204" y="468"/>
                  </a:lnTo>
                  <a:lnTo>
                    <a:pt x="204" y="480"/>
                  </a:lnTo>
                  <a:lnTo>
                    <a:pt x="192" y="480"/>
                  </a:lnTo>
                  <a:lnTo>
                    <a:pt x="192" y="491"/>
                  </a:lnTo>
                  <a:lnTo>
                    <a:pt x="192" y="516"/>
                  </a:lnTo>
                  <a:lnTo>
                    <a:pt x="181" y="516"/>
                  </a:lnTo>
                  <a:lnTo>
                    <a:pt x="169" y="516"/>
                  </a:lnTo>
                  <a:lnTo>
                    <a:pt x="169" y="528"/>
                  </a:lnTo>
                  <a:lnTo>
                    <a:pt x="169" y="539"/>
                  </a:lnTo>
                  <a:lnTo>
                    <a:pt x="156" y="539"/>
                  </a:lnTo>
                  <a:lnTo>
                    <a:pt x="156" y="564"/>
                  </a:lnTo>
                  <a:lnTo>
                    <a:pt x="133" y="564"/>
                  </a:lnTo>
                  <a:lnTo>
                    <a:pt x="133" y="576"/>
                  </a:lnTo>
                  <a:lnTo>
                    <a:pt x="121" y="576"/>
                  </a:lnTo>
                  <a:lnTo>
                    <a:pt x="121" y="587"/>
                  </a:lnTo>
                  <a:lnTo>
                    <a:pt x="108" y="587"/>
                  </a:lnTo>
                  <a:lnTo>
                    <a:pt x="108" y="601"/>
                  </a:lnTo>
                  <a:lnTo>
                    <a:pt x="96" y="601"/>
                  </a:lnTo>
                  <a:lnTo>
                    <a:pt x="85" y="601"/>
                  </a:lnTo>
                  <a:lnTo>
                    <a:pt x="85" y="612"/>
                  </a:lnTo>
                  <a:lnTo>
                    <a:pt x="0" y="612"/>
                  </a:lnTo>
                  <a:lnTo>
                    <a:pt x="0" y="635"/>
                  </a:lnTo>
                  <a:lnTo>
                    <a:pt x="0" y="649"/>
                  </a:lnTo>
                  <a:lnTo>
                    <a:pt x="0" y="697"/>
                  </a:lnTo>
                  <a:lnTo>
                    <a:pt x="0" y="720"/>
                  </a:lnTo>
                  <a:lnTo>
                    <a:pt x="0" y="731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0" name="Freeform 255"/>
            <p:cNvSpPr>
              <a:spLocks/>
            </p:cNvSpPr>
            <p:nvPr/>
          </p:nvSpPr>
          <p:spPr bwMode="auto">
            <a:xfrm>
              <a:off x="5029" y="1964"/>
              <a:ext cx="212" cy="428"/>
            </a:xfrm>
            <a:custGeom>
              <a:avLst/>
              <a:gdLst>
                <a:gd name="T0" fmla="*/ 0 w 444"/>
                <a:gd name="T1" fmla="*/ 369 h 864"/>
                <a:gd name="T2" fmla="*/ 12 w 444"/>
                <a:gd name="T3" fmla="*/ 404 h 864"/>
                <a:gd name="T4" fmla="*/ 74 w 444"/>
                <a:gd name="T5" fmla="*/ 410 h 864"/>
                <a:gd name="T6" fmla="*/ 97 w 444"/>
                <a:gd name="T7" fmla="*/ 428 h 864"/>
                <a:gd name="T8" fmla="*/ 115 w 444"/>
                <a:gd name="T9" fmla="*/ 428 h 864"/>
                <a:gd name="T10" fmla="*/ 160 w 444"/>
                <a:gd name="T11" fmla="*/ 428 h 864"/>
                <a:gd name="T12" fmla="*/ 212 w 444"/>
                <a:gd name="T13" fmla="*/ 428 h 864"/>
                <a:gd name="T14" fmla="*/ 212 w 444"/>
                <a:gd name="T15" fmla="*/ 333 h 864"/>
                <a:gd name="T16" fmla="*/ 212 w 444"/>
                <a:gd name="T17" fmla="*/ 315 h 864"/>
                <a:gd name="T18" fmla="*/ 212 w 444"/>
                <a:gd name="T19" fmla="*/ 243 h 864"/>
                <a:gd name="T20" fmla="*/ 212 w 444"/>
                <a:gd name="T21" fmla="*/ 226 h 864"/>
                <a:gd name="T22" fmla="*/ 212 w 444"/>
                <a:gd name="T23" fmla="*/ 214 h 864"/>
                <a:gd name="T24" fmla="*/ 212 w 444"/>
                <a:gd name="T25" fmla="*/ 179 h 864"/>
                <a:gd name="T26" fmla="*/ 212 w 444"/>
                <a:gd name="T27" fmla="*/ 101 h 864"/>
                <a:gd name="T28" fmla="*/ 212 w 444"/>
                <a:gd name="T29" fmla="*/ 36 h 864"/>
                <a:gd name="T30" fmla="*/ 212 w 444"/>
                <a:gd name="T31" fmla="*/ 12 h 864"/>
                <a:gd name="T32" fmla="*/ 178 w 444"/>
                <a:gd name="T33" fmla="*/ 0 h 864"/>
                <a:gd name="T34" fmla="*/ 132 w 444"/>
                <a:gd name="T35" fmla="*/ 24 h 864"/>
                <a:gd name="T36" fmla="*/ 69 w 444"/>
                <a:gd name="T37" fmla="*/ 24 h 864"/>
                <a:gd name="T38" fmla="*/ 58 w 444"/>
                <a:gd name="T39" fmla="*/ 42 h 864"/>
                <a:gd name="T40" fmla="*/ 69 w 444"/>
                <a:gd name="T41" fmla="*/ 48 h 864"/>
                <a:gd name="T42" fmla="*/ 74 w 444"/>
                <a:gd name="T43" fmla="*/ 53 h 864"/>
                <a:gd name="T44" fmla="*/ 81 w 444"/>
                <a:gd name="T45" fmla="*/ 60 h 864"/>
                <a:gd name="T46" fmla="*/ 86 w 444"/>
                <a:gd name="T47" fmla="*/ 71 h 864"/>
                <a:gd name="T48" fmla="*/ 92 w 444"/>
                <a:gd name="T49" fmla="*/ 77 h 864"/>
                <a:gd name="T50" fmla="*/ 97 w 444"/>
                <a:gd name="T51" fmla="*/ 84 h 864"/>
                <a:gd name="T52" fmla="*/ 104 w 444"/>
                <a:gd name="T53" fmla="*/ 101 h 864"/>
                <a:gd name="T54" fmla="*/ 109 w 444"/>
                <a:gd name="T55" fmla="*/ 113 h 864"/>
                <a:gd name="T56" fmla="*/ 115 w 444"/>
                <a:gd name="T57" fmla="*/ 148 h 864"/>
                <a:gd name="T58" fmla="*/ 104 w 444"/>
                <a:gd name="T59" fmla="*/ 203 h 864"/>
                <a:gd name="T60" fmla="*/ 104 w 444"/>
                <a:gd name="T61" fmla="*/ 232 h 864"/>
                <a:gd name="T62" fmla="*/ 97 w 444"/>
                <a:gd name="T63" fmla="*/ 238 h 864"/>
                <a:gd name="T64" fmla="*/ 92 w 444"/>
                <a:gd name="T65" fmla="*/ 243 h 864"/>
                <a:gd name="T66" fmla="*/ 86 w 444"/>
                <a:gd name="T67" fmla="*/ 256 h 864"/>
                <a:gd name="T68" fmla="*/ 81 w 444"/>
                <a:gd name="T69" fmla="*/ 262 h 864"/>
                <a:gd name="T70" fmla="*/ 74 w 444"/>
                <a:gd name="T71" fmla="*/ 267 h 864"/>
                <a:gd name="T72" fmla="*/ 64 w 444"/>
                <a:gd name="T73" fmla="*/ 279 h 864"/>
                <a:gd name="T74" fmla="*/ 58 w 444"/>
                <a:gd name="T75" fmla="*/ 285 h 864"/>
                <a:gd name="T76" fmla="*/ 52 w 444"/>
                <a:gd name="T77" fmla="*/ 291 h 864"/>
                <a:gd name="T78" fmla="*/ 46 w 444"/>
                <a:gd name="T79" fmla="*/ 298 h 864"/>
                <a:gd name="T80" fmla="*/ 41 w 444"/>
                <a:gd name="T81" fmla="*/ 303 h 864"/>
                <a:gd name="T82" fmla="*/ 0 w 444"/>
                <a:gd name="T83" fmla="*/ 315 h 864"/>
                <a:gd name="T84" fmla="*/ 0 w 444"/>
                <a:gd name="T85" fmla="*/ 345 h 864"/>
                <a:gd name="T86" fmla="*/ 0 w 444"/>
                <a:gd name="T87" fmla="*/ 362 h 86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44"/>
                <a:gd name="T133" fmla="*/ 0 h 864"/>
                <a:gd name="T134" fmla="*/ 444 w 444"/>
                <a:gd name="T135" fmla="*/ 864 h 86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44" h="864">
                  <a:moveTo>
                    <a:pt x="0" y="731"/>
                  </a:moveTo>
                  <a:lnTo>
                    <a:pt x="0" y="745"/>
                  </a:lnTo>
                  <a:lnTo>
                    <a:pt x="0" y="816"/>
                  </a:lnTo>
                  <a:lnTo>
                    <a:pt x="25" y="816"/>
                  </a:lnTo>
                  <a:lnTo>
                    <a:pt x="156" y="816"/>
                  </a:lnTo>
                  <a:lnTo>
                    <a:pt x="156" y="827"/>
                  </a:lnTo>
                  <a:lnTo>
                    <a:pt x="204" y="827"/>
                  </a:lnTo>
                  <a:lnTo>
                    <a:pt x="204" y="864"/>
                  </a:lnTo>
                  <a:lnTo>
                    <a:pt x="229" y="864"/>
                  </a:lnTo>
                  <a:lnTo>
                    <a:pt x="240" y="864"/>
                  </a:lnTo>
                  <a:lnTo>
                    <a:pt x="277" y="864"/>
                  </a:lnTo>
                  <a:lnTo>
                    <a:pt x="336" y="864"/>
                  </a:lnTo>
                  <a:lnTo>
                    <a:pt x="373" y="864"/>
                  </a:lnTo>
                  <a:lnTo>
                    <a:pt x="444" y="864"/>
                  </a:lnTo>
                  <a:lnTo>
                    <a:pt x="444" y="708"/>
                  </a:lnTo>
                  <a:lnTo>
                    <a:pt x="444" y="672"/>
                  </a:lnTo>
                  <a:lnTo>
                    <a:pt x="444" y="649"/>
                  </a:lnTo>
                  <a:lnTo>
                    <a:pt x="444" y="635"/>
                  </a:lnTo>
                  <a:lnTo>
                    <a:pt x="444" y="612"/>
                  </a:lnTo>
                  <a:lnTo>
                    <a:pt x="444" y="491"/>
                  </a:lnTo>
                  <a:lnTo>
                    <a:pt x="444" y="468"/>
                  </a:lnTo>
                  <a:lnTo>
                    <a:pt x="444" y="457"/>
                  </a:lnTo>
                  <a:lnTo>
                    <a:pt x="444" y="443"/>
                  </a:lnTo>
                  <a:lnTo>
                    <a:pt x="444" y="432"/>
                  </a:lnTo>
                  <a:lnTo>
                    <a:pt x="444" y="409"/>
                  </a:lnTo>
                  <a:lnTo>
                    <a:pt x="444" y="361"/>
                  </a:lnTo>
                  <a:lnTo>
                    <a:pt x="444" y="313"/>
                  </a:lnTo>
                  <a:lnTo>
                    <a:pt x="444" y="203"/>
                  </a:lnTo>
                  <a:lnTo>
                    <a:pt x="444" y="144"/>
                  </a:lnTo>
                  <a:lnTo>
                    <a:pt x="444" y="73"/>
                  </a:lnTo>
                  <a:lnTo>
                    <a:pt x="444" y="59"/>
                  </a:lnTo>
                  <a:lnTo>
                    <a:pt x="444" y="25"/>
                  </a:lnTo>
                  <a:lnTo>
                    <a:pt x="444" y="0"/>
                  </a:lnTo>
                  <a:lnTo>
                    <a:pt x="373" y="0"/>
                  </a:lnTo>
                  <a:lnTo>
                    <a:pt x="373" y="48"/>
                  </a:lnTo>
                  <a:lnTo>
                    <a:pt x="277" y="48"/>
                  </a:lnTo>
                  <a:lnTo>
                    <a:pt x="181" y="48"/>
                  </a:lnTo>
                  <a:lnTo>
                    <a:pt x="144" y="48"/>
                  </a:lnTo>
                  <a:lnTo>
                    <a:pt x="133" y="73"/>
                  </a:lnTo>
                  <a:lnTo>
                    <a:pt x="121" y="84"/>
                  </a:lnTo>
                  <a:lnTo>
                    <a:pt x="144" y="84"/>
                  </a:lnTo>
                  <a:lnTo>
                    <a:pt x="144" y="96"/>
                  </a:lnTo>
                  <a:lnTo>
                    <a:pt x="144" y="107"/>
                  </a:lnTo>
                  <a:lnTo>
                    <a:pt x="156" y="107"/>
                  </a:lnTo>
                  <a:lnTo>
                    <a:pt x="169" y="107"/>
                  </a:lnTo>
                  <a:lnTo>
                    <a:pt x="169" y="121"/>
                  </a:lnTo>
                  <a:lnTo>
                    <a:pt x="181" y="121"/>
                  </a:lnTo>
                  <a:lnTo>
                    <a:pt x="181" y="144"/>
                  </a:lnTo>
                  <a:lnTo>
                    <a:pt x="181" y="155"/>
                  </a:lnTo>
                  <a:lnTo>
                    <a:pt x="192" y="155"/>
                  </a:lnTo>
                  <a:lnTo>
                    <a:pt x="192" y="169"/>
                  </a:lnTo>
                  <a:lnTo>
                    <a:pt x="204" y="169"/>
                  </a:lnTo>
                  <a:lnTo>
                    <a:pt x="204" y="203"/>
                  </a:lnTo>
                  <a:lnTo>
                    <a:pt x="217" y="203"/>
                  </a:lnTo>
                  <a:lnTo>
                    <a:pt x="217" y="228"/>
                  </a:lnTo>
                  <a:lnTo>
                    <a:pt x="229" y="228"/>
                  </a:lnTo>
                  <a:lnTo>
                    <a:pt x="229" y="299"/>
                  </a:lnTo>
                  <a:lnTo>
                    <a:pt x="240" y="299"/>
                  </a:lnTo>
                  <a:lnTo>
                    <a:pt x="240" y="409"/>
                  </a:lnTo>
                  <a:lnTo>
                    <a:pt x="217" y="409"/>
                  </a:lnTo>
                  <a:lnTo>
                    <a:pt x="217" y="443"/>
                  </a:lnTo>
                  <a:lnTo>
                    <a:pt x="217" y="468"/>
                  </a:lnTo>
                  <a:lnTo>
                    <a:pt x="204" y="468"/>
                  </a:lnTo>
                  <a:lnTo>
                    <a:pt x="204" y="480"/>
                  </a:lnTo>
                  <a:lnTo>
                    <a:pt x="192" y="480"/>
                  </a:lnTo>
                  <a:lnTo>
                    <a:pt x="192" y="491"/>
                  </a:lnTo>
                  <a:lnTo>
                    <a:pt x="192" y="516"/>
                  </a:lnTo>
                  <a:lnTo>
                    <a:pt x="181" y="516"/>
                  </a:lnTo>
                  <a:lnTo>
                    <a:pt x="169" y="516"/>
                  </a:lnTo>
                  <a:lnTo>
                    <a:pt x="169" y="528"/>
                  </a:lnTo>
                  <a:lnTo>
                    <a:pt x="169" y="539"/>
                  </a:lnTo>
                  <a:lnTo>
                    <a:pt x="156" y="539"/>
                  </a:lnTo>
                  <a:lnTo>
                    <a:pt x="156" y="564"/>
                  </a:lnTo>
                  <a:lnTo>
                    <a:pt x="133" y="564"/>
                  </a:lnTo>
                  <a:lnTo>
                    <a:pt x="133" y="576"/>
                  </a:lnTo>
                  <a:lnTo>
                    <a:pt x="121" y="576"/>
                  </a:lnTo>
                  <a:lnTo>
                    <a:pt x="121" y="587"/>
                  </a:lnTo>
                  <a:lnTo>
                    <a:pt x="108" y="587"/>
                  </a:lnTo>
                  <a:lnTo>
                    <a:pt x="108" y="601"/>
                  </a:lnTo>
                  <a:lnTo>
                    <a:pt x="96" y="601"/>
                  </a:lnTo>
                  <a:lnTo>
                    <a:pt x="85" y="601"/>
                  </a:lnTo>
                  <a:lnTo>
                    <a:pt x="85" y="612"/>
                  </a:lnTo>
                  <a:lnTo>
                    <a:pt x="0" y="612"/>
                  </a:lnTo>
                  <a:lnTo>
                    <a:pt x="0" y="635"/>
                  </a:lnTo>
                  <a:lnTo>
                    <a:pt x="0" y="649"/>
                  </a:lnTo>
                  <a:lnTo>
                    <a:pt x="0" y="697"/>
                  </a:lnTo>
                  <a:lnTo>
                    <a:pt x="0" y="720"/>
                  </a:lnTo>
                  <a:lnTo>
                    <a:pt x="0" y="731"/>
                  </a:lnTo>
                  <a:close/>
                </a:path>
              </a:pathLst>
            </a:custGeom>
            <a:solidFill>
              <a:schemeClr val="accent1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1" name="Freeform 256"/>
            <p:cNvSpPr>
              <a:spLocks/>
            </p:cNvSpPr>
            <p:nvPr/>
          </p:nvSpPr>
          <p:spPr bwMode="auto">
            <a:xfrm>
              <a:off x="4919" y="2368"/>
              <a:ext cx="322" cy="452"/>
            </a:xfrm>
            <a:custGeom>
              <a:avLst/>
              <a:gdLst>
                <a:gd name="T0" fmla="*/ 0 w 672"/>
                <a:gd name="T1" fmla="*/ 208 h 911"/>
                <a:gd name="T2" fmla="*/ 6 w 672"/>
                <a:gd name="T3" fmla="*/ 310 h 911"/>
                <a:gd name="T4" fmla="*/ 23 w 672"/>
                <a:gd name="T5" fmla="*/ 310 h 911"/>
                <a:gd name="T6" fmla="*/ 144 w 672"/>
                <a:gd name="T7" fmla="*/ 310 h 911"/>
                <a:gd name="T8" fmla="*/ 144 w 672"/>
                <a:gd name="T9" fmla="*/ 357 h 911"/>
                <a:gd name="T10" fmla="*/ 190 w 672"/>
                <a:gd name="T11" fmla="*/ 404 h 911"/>
                <a:gd name="T12" fmla="*/ 259 w 672"/>
                <a:gd name="T13" fmla="*/ 404 h 911"/>
                <a:gd name="T14" fmla="*/ 288 w 672"/>
                <a:gd name="T15" fmla="*/ 452 h 911"/>
                <a:gd name="T16" fmla="*/ 322 w 672"/>
                <a:gd name="T17" fmla="*/ 428 h 911"/>
                <a:gd name="T18" fmla="*/ 322 w 672"/>
                <a:gd name="T19" fmla="*/ 417 h 911"/>
                <a:gd name="T20" fmla="*/ 322 w 672"/>
                <a:gd name="T21" fmla="*/ 399 h 911"/>
                <a:gd name="T22" fmla="*/ 322 w 672"/>
                <a:gd name="T23" fmla="*/ 375 h 911"/>
                <a:gd name="T24" fmla="*/ 322 w 672"/>
                <a:gd name="T25" fmla="*/ 363 h 911"/>
                <a:gd name="T26" fmla="*/ 322 w 672"/>
                <a:gd name="T27" fmla="*/ 345 h 911"/>
                <a:gd name="T28" fmla="*/ 322 w 672"/>
                <a:gd name="T29" fmla="*/ 256 h 911"/>
                <a:gd name="T30" fmla="*/ 322 w 672"/>
                <a:gd name="T31" fmla="*/ 244 h 911"/>
                <a:gd name="T32" fmla="*/ 322 w 672"/>
                <a:gd name="T33" fmla="*/ 227 h 911"/>
                <a:gd name="T34" fmla="*/ 322 w 672"/>
                <a:gd name="T35" fmla="*/ 196 h 911"/>
                <a:gd name="T36" fmla="*/ 322 w 672"/>
                <a:gd name="T37" fmla="*/ 179 h 911"/>
                <a:gd name="T38" fmla="*/ 322 w 672"/>
                <a:gd name="T39" fmla="*/ 167 h 911"/>
                <a:gd name="T40" fmla="*/ 322 w 672"/>
                <a:gd name="T41" fmla="*/ 143 h 911"/>
                <a:gd name="T42" fmla="*/ 322 w 672"/>
                <a:gd name="T43" fmla="*/ 125 h 911"/>
                <a:gd name="T44" fmla="*/ 322 w 672"/>
                <a:gd name="T45" fmla="*/ 95 h 911"/>
                <a:gd name="T46" fmla="*/ 322 w 672"/>
                <a:gd name="T47" fmla="*/ 53 h 911"/>
                <a:gd name="T48" fmla="*/ 322 w 672"/>
                <a:gd name="T49" fmla="*/ 36 h 911"/>
                <a:gd name="T50" fmla="*/ 322 w 672"/>
                <a:gd name="T51" fmla="*/ 24 h 911"/>
                <a:gd name="T52" fmla="*/ 270 w 672"/>
                <a:gd name="T53" fmla="*/ 24 h 911"/>
                <a:gd name="T54" fmla="*/ 224 w 672"/>
                <a:gd name="T55" fmla="*/ 24 h 911"/>
                <a:gd name="T56" fmla="*/ 207 w 672"/>
                <a:gd name="T57" fmla="*/ 24 h 911"/>
                <a:gd name="T58" fmla="*/ 184 w 672"/>
                <a:gd name="T59" fmla="*/ 5 h 911"/>
                <a:gd name="T60" fmla="*/ 121 w 672"/>
                <a:gd name="T61" fmla="*/ 0 h 911"/>
                <a:gd name="T62" fmla="*/ 109 w 672"/>
                <a:gd name="T63" fmla="*/ 12 h 911"/>
                <a:gd name="T64" fmla="*/ 63 w 672"/>
                <a:gd name="T65" fmla="*/ 42 h 911"/>
                <a:gd name="T66" fmla="*/ 63 w 672"/>
                <a:gd name="T67" fmla="*/ 113 h 911"/>
                <a:gd name="T68" fmla="*/ 12 w 672"/>
                <a:gd name="T69" fmla="*/ 113 h 911"/>
                <a:gd name="T70" fmla="*/ 0 w 672"/>
                <a:gd name="T71" fmla="*/ 148 h 91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72"/>
                <a:gd name="T109" fmla="*/ 0 h 911"/>
                <a:gd name="T110" fmla="*/ 672 w 672"/>
                <a:gd name="T111" fmla="*/ 911 h 91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72" h="911">
                  <a:moveTo>
                    <a:pt x="0" y="299"/>
                  </a:moveTo>
                  <a:lnTo>
                    <a:pt x="0" y="420"/>
                  </a:lnTo>
                  <a:lnTo>
                    <a:pt x="13" y="420"/>
                  </a:lnTo>
                  <a:lnTo>
                    <a:pt x="13" y="624"/>
                  </a:lnTo>
                  <a:lnTo>
                    <a:pt x="36" y="624"/>
                  </a:lnTo>
                  <a:lnTo>
                    <a:pt x="48" y="624"/>
                  </a:lnTo>
                  <a:lnTo>
                    <a:pt x="217" y="624"/>
                  </a:lnTo>
                  <a:lnTo>
                    <a:pt x="301" y="624"/>
                  </a:lnTo>
                  <a:lnTo>
                    <a:pt x="301" y="648"/>
                  </a:lnTo>
                  <a:lnTo>
                    <a:pt x="301" y="719"/>
                  </a:lnTo>
                  <a:lnTo>
                    <a:pt x="397" y="719"/>
                  </a:lnTo>
                  <a:lnTo>
                    <a:pt x="397" y="815"/>
                  </a:lnTo>
                  <a:lnTo>
                    <a:pt x="445" y="815"/>
                  </a:lnTo>
                  <a:lnTo>
                    <a:pt x="541" y="815"/>
                  </a:lnTo>
                  <a:lnTo>
                    <a:pt x="601" y="815"/>
                  </a:lnTo>
                  <a:lnTo>
                    <a:pt x="601" y="911"/>
                  </a:lnTo>
                  <a:lnTo>
                    <a:pt x="672" y="911"/>
                  </a:lnTo>
                  <a:lnTo>
                    <a:pt x="672" y="863"/>
                  </a:lnTo>
                  <a:lnTo>
                    <a:pt x="672" y="852"/>
                  </a:lnTo>
                  <a:lnTo>
                    <a:pt x="672" y="840"/>
                  </a:lnTo>
                  <a:lnTo>
                    <a:pt x="672" y="827"/>
                  </a:lnTo>
                  <a:lnTo>
                    <a:pt x="672" y="804"/>
                  </a:lnTo>
                  <a:lnTo>
                    <a:pt x="672" y="779"/>
                  </a:lnTo>
                  <a:lnTo>
                    <a:pt x="672" y="756"/>
                  </a:lnTo>
                  <a:lnTo>
                    <a:pt x="672" y="744"/>
                  </a:lnTo>
                  <a:lnTo>
                    <a:pt x="672" y="731"/>
                  </a:lnTo>
                  <a:lnTo>
                    <a:pt x="672" y="719"/>
                  </a:lnTo>
                  <a:lnTo>
                    <a:pt x="672" y="696"/>
                  </a:lnTo>
                  <a:lnTo>
                    <a:pt x="672" y="635"/>
                  </a:lnTo>
                  <a:lnTo>
                    <a:pt x="672" y="516"/>
                  </a:lnTo>
                  <a:lnTo>
                    <a:pt x="672" y="505"/>
                  </a:lnTo>
                  <a:lnTo>
                    <a:pt x="672" y="491"/>
                  </a:lnTo>
                  <a:lnTo>
                    <a:pt x="672" y="468"/>
                  </a:lnTo>
                  <a:lnTo>
                    <a:pt x="672" y="457"/>
                  </a:lnTo>
                  <a:lnTo>
                    <a:pt x="672" y="409"/>
                  </a:lnTo>
                  <a:lnTo>
                    <a:pt x="672" y="395"/>
                  </a:lnTo>
                  <a:lnTo>
                    <a:pt x="672" y="384"/>
                  </a:lnTo>
                  <a:lnTo>
                    <a:pt x="672" y="361"/>
                  </a:lnTo>
                  <a:lnTo>
                    <a:pt x="672" y="347"/>
                  </a:lnTo>
                  <a:lnTo>
                    <a:pt x="672" y="336"/>
                  </a:lnTo>
                  <a:lnTo>
                    <a:pt x="672" y="299"/>
                  </a:lnTo>
                  <a:lnTo>
                    <a:pt x="672" y="288"/>
                  </a:lnTo>
                  <a:lnTo>
                    <a:pt x="672" y="276"/>
                  </a:lnTo>
                  <a:lnTo>
                    <a:pt x="672" y="251"/>
                  </a:lnTo>
                  <a:lnTo>
                    <a:pt x="672" y="203"/>
                  </a:lnTo>
                  <a:lnTo>
                    <a:pt x="672" y="192"/>
                  </a:lnTo>
                  <a:lnTo>
                    <a:pt x="672" y="155"/>
                  </a:lnTo>
                  <a:lnTo>
                    <a:pt x="672" y="107"/>
                  </a:lnTo>
                  <a:lnTo>
                    <a:pt x="672" y="84"/>
                  </a:lnTo>
                  <a:lnTo>
                    <a:pt x="672" y="73"/>
                  </a:lnTo>
                  <a:lnTo>
                    <a:pt x="672" y="59"/>
                  </a:lnTo>
                  <a:lnTo>
                    <a:pt x="672" y="48"/>
                  </a:lnTo>
                  <a:lnTo>
                    <a:pt x="601" y="48"/>
                  </a:lnTo>
                  <a:lnTo>
                    <a:pt x="564" y="48"/>
                  </a:lnTo>
                  <a:lnTo>
                    <a:pt x="505" y="48"/>
                  </a:lnTo>
                  <a:lnTo>
                    <a:pt x="468" y="48"/>
                  </a:lnTo>
                  <a:lnTo>
                    <a:pt x="457" y="48"/>
                  </a:lnTo>
                  <a:lnTo>
                    <a:pt x="432" y="48"/>
                  </a:lnTo>
                  <a:lnTo>
                    <a:pt x="432" y="11"/>
                  </a:lnTo>
                  <a:lnTo>
                    <a:pt x="384" y="11"/>
                  </a:lnTo>
                  <a:lnTo>
                    <a:pt x="384" y="0"/>
                  </a:lnTo>
                  <a:lnTo>
                    <a:pt x="253" y="0"/>
                  </a:lnTo>
                  <a:lnTo>
                    <a:pt x="228" y="0"/>
                  </a:lnTo>
                  <a:lnTo>
                    <a:pt x="228" y="25"/>
                  </a:lnTo>
                  <a:lnTo>
                    <a:pt x="132" y="25"/>
                  </a:lnTo>
                  <a:lnTo>
                    <a:pt x="132" y="84"/>
                  </a:lnTo>
                  <a:lnTo>
                    <a:pt x="132" y="203"/>
                  </a:lnTo>
                  <a:lnTo>
                    <a:pt x="132" y="228"/>
                  </a:lnTo>
                  <a:lnTo>
                    <a:pt x="121" y="228"/>
                  </a:lnTo>
                  <a:lnTo>
                    <a:pt x="25" y="228"/>
                  </a:lnTo>
                  <a:lnTo>
                    <a:pt x="0" y="228"/>
                  </a:lnTo>
                  <a:lnTo>
                    <a:pt x="0" y="299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2" name="Freeform 257"/>
            <p:cNvSpPr>
              <a:spLocks/>
            </p:cNvSpPr>
            <p:nvPr/>
          </p:nvSpPr>
          <p:spPr bwMode="auto">
            <a:xfrm>
              <a:off x="4919" y="2368"/>
              <a:ext cx="322" cy="452"/>
            </a:xfrm>
            <a:custGeom>
              <a:avLst/>
              <a:gdLst>
                <a:gd name="T0" fmla="*/ 0 w 672"/>
                <a:gd name="T1" fmla="*/ 208 h 911"/>
                <a:gd name="T2" fmla="*/ 6 w 672"/>
                <a:gd name="T3" fmla="*/ 310 h 911"/>
                <a:gd name="T4" fmla="*/ 23 w 672"/>
                <a:gd name="T5" fmla="*/ 310 h 911"/>
                <a:gd name="T6" fmla="*/ 144 w 672"/>
                <a:gd name="T7" fmla="*/ 310 h 911"/>
                <a:gd name="T8" fmla="*/ 144 w 672"/>
                <a:gd name="T9" fmla="*/ 357 h 911"/>
                <a:gd name="T10" fmla="*/ 190 w 672"/>
                <a:gd name="T11" fmla="*/ 404 h 911"/>
                <a:gd name="T12" fmla="*/ 259 w 672"/>
                <a:gd name="T13" fmla="*/ 404 h 911"/>
                <a:gd name="T14" fmla="*/ 288 w 672"/>
                <a:gd name="T15" fmla="*/ 452 h 911"/>
                <a:gd name="T16" fmla="*/ 322 w 672"/>
                <a:gd name="T17" fmla="*/ 428 h 911"/>
                <a:gd name="T18" fmla="*/ 322 w 672"/>
                <a:gd name="T19" fmla="*/ 417 h 911"/>
                <a:gd name="T20" fmla="*/ 322 w 672"/>
                <a:gd name="T21" fmla="*/ 399 h 911"/>
                <a:gd name="T22" fmla="*/ 322 w 672"/>
                <a:gd name="T23" fmla="*/ 375 h 911"/>
                <a:gd name="T24" fmla="*/ 322 w 672"/>
                <a:gd name="T25" fmla="*/ 363 h 911"/>
                <a:gd name="T26" fmla="*/ 322 w 672"/>
                <a:gd name="T27" fmla="*/ 345 h 911"/>
                <a:gd name="T28" fmla="*/ 322 w 672"/>
                <a:gd name="T29" fmla="*/ 256 h 911"/>
                <a:gd name="T30" fmla="*/ 322 w 672"/>
                <a:gd name="T31" fmla="*/ 244 h 911"/>
                <a:gd name="T32" fmla="*/ 322 w 672"/>
                <a:gd name="T33" fmla="*/ 227 h 911"/>
                <a:gd name="T34" fmla="*/ 322 w 672"/>
                <a:gd name="T35" fmla="*/ 196 h 911"/>
                <a:gd name="T36" fmla="*/ 322 w 672"/>
                <a:gd name="T37" fmla="*/ 179 h 911"/>
                <a:gd name="T38" fmla="*/ 322 w 672"/>
                <a:gd name="T39" fmla="*/ 167 h 911"/>
                <a:gd name="T40" fmla="*/ 322 w 672"/>
                <a:gd name="T41" fmla="*/ 143 h 911"/>
                <a:gd name="T42" fmla="*/ 322 w 672"/>
                <a:gd name="T43" fmla="*/ 125 h 911"/>
                <a:gd name="T44" fmla="*/ 322 w 672"/>
                <a:gd name="T45" fmla="*/ 95 h 911"/>
                <a:gd name="T46" fmla="*/ 322 w 672"/>
                <a:gd name="T47" fmla="*/ 53 h 911"/>
                <a:gd name="T48" fmla="*/ 322 w 672"/>
                <a:gd name="T49" fmla="*/ 36 h 911"/>
                <a:gd name="T50" fmla="*/ 322 w 672"/>
                <a:gd name="T51" fmla="*/ 24 h 911"/>
                <a:gd name="T52" fmla="*/ 270 w 672"/>
                <a:gd name="T53" fmla="*/ 24 h 911"/>
                <a:gd name="T54" fmla="*/ 224 w 672"/>
                <a:gd name="T55" fmla="*/ 24 h 911"/>
                <a:gd name="T56" fmla="*/ 207 w 672"/>
                <a:gd name="T57" fmla="*/ 24 h 911"/>
                <a:gd name="T58" fmla="*/ 184 w 672"/>
                <a:gd name="T59" fmla="*/ 5 h 911"/>
                <a:gd name="T60" fmla="*/ 121 w 672"/>
                <a:gd name="T61" fmla="*/ 0 h 911"/>
                <a:gd name="T62" fmla="*/ 109 w 672"/>
                <a:gd name="T63" fmla="*/ 12 h 911"/>
                <a:gd name="T64" fmla="*/ 63 w 672"/>
                <a:gd name="T65" fmla="*/ 42 h 911"/>
                <a:gd name="T66" fmla="*/ 63 w 672"/>
                <a:gd name="T67" fmla="*/ 113 h 911"/>
                <a:gd name="T68" fmla="*/ 12 w 672"/>
                <a:gd name="T69" fmla="*/ 113 h 911"/>
                <a:gd name="T70" fmla="*/ 0 w 672"/>
                <a:gd name="T71" fmla="*/ 148 h 91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72"/>
                <a:gd name="T109" fmla="*/ 0 h 911"/>
                <a:gd name="T110" fmla="*/ 672 w 672"/>
                <a:gd name="T111" fmla="*/ 911 h 91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72" h="911">
                  <a:moveTo>
                    <a:pt x="0" y="299"/>
                  </a:moveTo>
                  <a:lnTo>
                    <a:pt x="0" y="420"/>
                  </a:lnTo>
                  <a:lnTo>
                    <a:pt x="13" y="420"/>
                  </a:lnTo>
                  <a:lnTo>
                    <a:pt x="13" y="624"/>
                  </a:lnTo>
                  <a:lnTo>
                    <a:pt x="36" y="624"/>
                  </a:lnTo>
                  <a:lnTo>
                    <a:pt x="48" y="624"/>
                  </a:lnTo>
                  <a:lnTo>
                    <a:pt x="217" y="624"/>
                  </a:lnTo>
                  <a:lnTo>
                    <a:pt x="301" y="624"/>
                  </a:lnTo>
                  <a:lnTo>
                    <a:pt x="301" y="648"/>
                  </a:lnTo>
                  <a:lnTo>
                    <a:pt x="301" y="719"/>
                  </a:lnTo>
                  <a:lnTo>
                    <a:pt x="397" y="719"/>
                  </a:lnTo>
                  <a:lnTo>
                    <a:pt x="397" y="815"/>
                  </a:lnTo>
                  <a:lnTo>
                    <a:pt x="445" y="815"/>
                  </a:lnTo>
                  <a:lnTo>
                    <a:pt x="541" y="815"/>
                  </a:lnTo>
                  <a:lnTo>
                    <a:pt x="601" y="815"/>
                  </a:lnTo>
                  <a:lnTo>
                    <a:pt x="601" y="911"/>
                  </a:lnTo>
                  <a:lnTo>
                    <a:pt x="672" y="911"/>
                  </a:lnTo>
                  <a:lnTo>
                    <a:pt x="672" y="863"/>
                  </a:lnTo>
                  <a:lnTo>
                    <a:pt x="672" y="852"/>
                  </a:lnTo>
                  <a:lnTo>
                    <a:pt x="672" y="840"/>
                  </a:lnTo>
                  <a:lnTo>
                    <a:pt x="672" y="827"/>
                  </a:lnTo>
                  <a:lnTo>
                    <a:pt x="672" y="804"/>
                  </a:lnTo>
                  <a:lnTo>
                    <a:pt x="672" y="779"/>
                  </a:lnTo>
                  <a:lnTo>
                    <a:pt x="672" y="756"/>
                  </a:lnTo>
                  <a:lnTo>
                    <a:pt x="672" y="744"/>
                  </a:lnTo>
                  <a:lnTo>
                    <a:pt x="672" y="731"/>
                  </a:lnTo>
                  <a:lnTo>
                    <a:pt x="672" y="719"/>
                  </a:lnTo>
                  <a:lnTo>
                    <a:pt x="672" y="696"/>
                  </a:lnTo>
                  <a:lnTo>
                    <a:pt x="672" y="635"/>
                  </a:lnTo>
                  <a:lnTo>
                    <a:pt x="672" y="516"/>
                  </a:lnTo>
                  <a:lnTo>
                    <a:pt x="672" y="505"/>
                  </a:lnTo>
                  <a:lnTo>
                    <a:pt x="672" y="491"/>
                  </a:lnTo>
                  <a:lnTo>
                    <a:pt x="672" y="468"/>
                  </a:lnTo>
                  <a:lnTo>
                    <a:pt x="672" y="457"/>
                  </a:lnTo>
                  <a:lnTo>
                    <a:pt x="672" y="409"/>
                  </a:lnTo>
                  <a:lnTo>
                    <a:pt x="672" y="395"/>
                  </a:lnTo>
                  <a:lnTo>
                    <a:pt x="672" y="384"/>
                  </a:lnTo>
                  <a:lnTo>
                    <a:pt x="672" y="361"/>
                  </a:lnTo>
                  <a:lnTo>
                    <a:pt x="672" y="347"/>
                  </a:lnTo>
                  <a:lnTo>
                    <a:pt x="672" y="336"/>
                  </a:lnTo>
                  <a:lnTo>
                    <a:pt x="672" y="299"/>
                  </a:lnTo>
                  <a:lnTo>
                    <a:pt x="672" y="288"/>
                  </a:lnTo>
                  <a:lnTo>
                    <a:pt x="672" y="276"/>
                  </a:lnTo>
                  <a:lnTo>
                    <a:pt x="672" y="251"/>
                  </a:lnTo>
                  <a:lnTo>
                    <a:pt x="672" y="203"/>
                  </a:lnTo>
                  <a:lnTo>
                    <a:pt x="672" y="192"/>
                  </a:lnTo>
                  <a:lnTo>
                    <a:pt x="672" y="155"/>
                  </a:lnTo>
                  <a:lnTo>
                    <a:pt x="672" y="107"/>
                  </a:lnTo>
                  <a:lnTo>
                    <a:pt x="672" y="84"/>
                  </a:lnTo>
                  <a:lnTo>
                    <a:pt x="672" y="73"/>
                  </a:lnTo>
                  <a:lnTo>
                    <a:pt x="672" y="59"/>
                  </a:lnTo>
                  <a:lnTo>
                    <a:pt x="672" y="48"/>
                  </a:lnTo>
                  <a:lnTo>
                    <a:pt x="601" y="48"/>
                  </a:lnTo>
                  <a:lnTo>
                    <a:pt x="564" y="48"/>
                  </a:lnTo>
                  <a:lnTo>
                    <a:pt x="505" y="48"/>
                  </a:lnTo>
                  <a:lnTo>
                    <a:pt x="468" y="48"/>
                  </a:lnTo>
                  <a:lnTo>
                    <a:pt x="457" y="48"/>
                  </a:lnTo>
                  <a:lnTo>
                    <a:pt x="432" y="48"/>
                  </a:lnTo>
                  <a:lnTo>
                    <a:pt x="432" y="11"/>
                  </a:lnTo>
                  <a:lnTo>
                    <a:pt x="384" y="11"/>
                  </a:lnTo>
                  <a:lnTo>
                    <a:pt x="384" y="0"/>
                  </a:lnTo>
                  <a:lnTo>
                    <a:pt x="253" y="0"/>
                  </a:lnTo>
                  <a:lnTo>
                    <a:pt x="228" y="0"/>
                  </a:lnTo>
                  <a:lnTo>
                    <a:pt x="228" y="25"/>
                  </a:lnTo>
                  <a:lnTo>
                    <a:pt x="132" y="25"/>
                  </a:lnTo>
                  <a:lnTo>
                    <a:pt x="132" y="84"/>
                  </a:lnTo>
                  <a:lnTo>
                    <a:pt x="132" y="203"/>
                  </a:lnTo>
                  <a:lnTo>
                    <a:pt x="132" y="228"/>
                  </a:lnTo>
                  <a:lnTo>
                    <a:pt x="121" y="228"/>
                  </a:lnTo>
                  <a:lnTo>
                    <a:pt x="25" y="228"/>
                  </a:lnTo>
                  <a:lnTo>
                    <a:pt x="0" y="228"/>
                  </a:lnTo>
                  <a:lnTo>
                    <a:pt x="0" y="299"/>
                  </a:lnTo>
                  <a:close/>
                </a:path>
              </a:pathLst>
            </a:custGeom>
            <a:solidFill>
              <a:schemeClr val="accent1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3" name="Freeform 258"/>
            <p:cNvSpPr>
              <a:spLocks/>
            </p:cNvSpPr>
            <p:nvPr/>
          </p:nvSpPr>
          <p:spPr bwMode="auto">
            <a:xfrm>
              <a:off x="4868" y="2677"/>
              <a:ext cx="373" cy="648"/>
            </a:xfrm>
            <a:custGeom>
              <a:avLst/>
              <a:gdLst>
                <a:gd name="T0" fmla="*/ 0 w 780"/>
                <a:gd name="T1" fmla="*/ 553 h 1307"/>
                <a:gd name="T2" fmla="*/ 0 w 780"/>
                <a:gd name="T3" fmla="*/ 642 h 1307"/>
                <a:gd name="T4" fmla="*/ 12 w 780"/>
                <a:gd name="T5" fmla="*/ 642 h 1307"/>
                <a:gd name="T6" fmla="*/ 23 w 780"/>
                <a:gd name="T7" fmla="*/ 642 h 1307"/>
                <a:gd name="T8" fmla="*/ 75 w 780"/>
                <a:gd name="T9" fmla="*/ 642 h 1307"/>
                <a:gd name="T10" fmla="*/ 92 w 780"/>
                <a:gd name="T11" fmla="*/ 642 h 1307"/>
                <a:gd name="T12" fmla="*/ 104 w 780"/>
                <a:gd name="T13" fmla="*/ 642 h 1307"/>
                <a:gd name="T14" fmla="*/ 115 w 780"/>
                <a:gd name="T15" fmla="*/ 642 h 1307"/>
                <a:gd name="T16" fmla="*/ 138 w 780"/>
                <a:gd name="T17" fmla="*/ 642 h 1307"/>
                <a:gd name="T18" fmla="*/ 150 w 780"/>
                <a:gd name="T19" fmla="*/ 642 h 1307"/>
                <a:gd name="T20" fmla="*/ 166 w 780"/>
                <a:gd name="T21" fmla="*/ 642 h 1307"/>
                <a:gd name="T22" fmla="*/ 178 w 780"/>
                <a:gd name="T23" fmla="*/ 642 h 1307"/>
                <a:gd name="T24" fmla="*/ 201 w 780"/>
                <a:gd name="T25" fmla="*/ 642 h 1307"/>
                <a:gd name="T26" fmla="*/ 212 w 780"/>
                <a:gd name="T27" fmla="*/ 642 h 1307"/>
                <a:gd name="T28" fmla="*/ 235 w 780"/>
                <a:gd name="T29" fmla="*/ 648 h 1307"/>
                <a:gd name="T30" fmla="*/ 252 w 780"/>
                <a:gd name="T31" fmla="*/ 648 h 1307"/>
                <a:gd name="T32" fmla="*/ 275 w 780"/>
                <a:gd name="T33" fmla="*/ 648 h 1307"/>
                <a:gd name="T34" fmla="*/ 298 w 780"/>
                <a:gd name="T35" fmla="*/ 648 h 1307"/>
                <a:gd name="T36" fmla="*/ 316 w 780"/>
                <a:gd name="T37" fmla="*/ 648 h 1307"/>
                <a:gd name="T38" fmla="*/ 333 w 780"/>
                <a:gd name="T39" fmla="*/ 648 h 1307"/>
                <a:gd name="T40" fmla="*/ 344 w 780"/>
                <a:gd name="T41" fmla="*/ 648 h 1307"/>
                <a:gd name="T42" fmla="*/ 362 w 780"/>
                <a:gd name="T43" fmla="*/ 648 h 1307"/>
                <a:gd name="T44" fmla="*/ 373 w 780"/>
                <a:gd name="T45" fmla="*/ 648 h 1307"/>
                <a:gd name="T46" fmla="*/ 373 w 780"/>
                <a:gd name="T47" fmla="*/ 523 h 1307"/>
                <a:gd name="T48" fmla="*/ 373 w 780"/>
                <a:gd name="T49" fmla="*/ 446 h 1307"/>
                <a:gd name="T50" fmla="*/ 373 w 780"/>
                <a:gd name="T51" fmla="*/ 369 h 1307"/>
                <a:gd name="T52" fmla="*/ 373 w 780"/>
                <a:gd name="T53" fmla="*/ 155 h 1307"/>
                <a:gd name="T54" fmla="*/ 373 w 780"/>
                <a:gd name="T55" fmla="*/ 142 h 1307"/>
                <a:gd name="T56" fmla="*/ 339 w 780"/>
                <a:gd name="T57" fmla="*/ 95 h 1307"/>
                <a:gd name="T58" fmla="*/ 264 w 780"/>
                <a:gd name="T59" fmla="*/ 95 h 1307"/>
                <a:gd name="T60" fmla="*/ 241 w 780"/>
                <a:gd name="T61" fmla="*/ 47 h 1307"/>
                <a:gd name="T62" fmla="*/ 196 w 780"/>
                <a:gd name="T63" fmla="*/ 12 h 1307"/>
                <a:gd name="T64" fmla="*/ 155 w 780"/>
                <a:gd name="T65" fmla="*/ 0 h 1307"/>
                <a:gd name="T66" fmla="*/ 69 w 780"/>
                <a:gd name="T67" fmla="*/ 0 h 1307"/>
                <a:gd name="T68" fmla="*/ 35 w 780"/>
                <a:gd name="T69" fmla="*/ 0 h 1307"/>
                <a:gd name="T70" fmla="*/ 23 w 780"/>
                <a:gd name="T71" fmla="*/ 196 h 1307"/>
                <a:gd name="T72" fmla="*/ 23 w 780"/>
                <a:gd name="T73" fmla="*/ 250 h 1307"/>
                <a:gd name="T74" fmla="*/ 18 w 780"/>
                <a:gd name="T75" fmla="*/ 393 h 1307"/>
                <a:gd name="T76" fmla="*/ 12 w 780"/>
                <a:gd name="T77" fmla="*/ 446 h 1307"/>
                <a:gd name="T78" fmla="*/ 0 w 780"/>
                <a:gd name="T79" fmla="*/ 446 h 130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780"/>
                <a:gd name="T121" fmla="*/ 0 h 1307"/>
                <a:gd name="T122" fmla="*/ 780 w 780"/>
                <a:gd name="T123" fmla="*/ 1307 h 130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780" h="1307">
                  <a:moveTo>
                    <a:pt x="0" y="1032"/>
                  </a:moveTo>
                  <a:lnTo>
                    <a:pt x="0" y="1115"/>
                  </a:lnTo>
                  <a:lnTo>
                    <a:pt x="0" y="1284"/>
                  </a:lnTo>
                  <a:lnTo>
                    <a:pt x="0" y="1295"/>
                  </a:lnTo>
                  <a:lnTo>
                    <a:pt x="12" y="1295"/>
                  </a:lnTo>
                  <a:lnTo>
                    <a:pt x="25" y="1295"/>
                  </a:lnTo>
                  <a:lnTo>
                    <a:pt x="37" y="1295"/>
                  </a:lnTo>
                  <a:lnTo>
                    <a:pt x="48" y="1295"/>
                  </a:lnTo>
                  <a:lnTo>
                    <a:pt x="133" y="1295"/>
                  </a:lnTo>
                  <a:lnTo>
                    <a:pt x="156" y="1295"/>
                  </a:lnTo>
                  <a:lnTo>
                    <a:pt x="169" y="1295"/>
                  </a:lnTo>
                  <a:lnTo>
                    <a:pt x="192" y="1295"/>
                  </a:lnTo>
                  <a:lnTo>
                    <a:pt x="204" y="1295"/>
                  </a:lnTo>
                  <a:lnTo>
                    <a:pt x="217" y="1295"/>
                  </a:lnTo>
                  <a:lnTo>
                    <a:pt x="229" y="1295"/>
                  </a:lnTo>
                  <a:lnTo>
                    <a:pt x="240" y="1295"/>
                  </a:lnTo>
                  <a:lnTo>
                    <a:pt x="252" y="1295"/>
                  </a:lnTo>
                  <a:lnTo>
                    <a:pt x="288" y="1295"/>
                  </a:lnTo>
                  <a:lnTo>
                    <a:pt x="300" y="1295"/>
                  </a:lnTo>
                  <a:lnTo>
                    <a:pt x="313" y="1295"/>
                  </a:lnTo>
                  <a:lnTo>
                    <a:pt x="325" y="1295"/>
                  </a:lnTo>
                  <a:lnTo>
                    <a:pt x="348" y="1295"/>
                  </a:lnTo>
                  <a:lnTo>
                    <a:pt x="361" y="1295"/>
                  </a:lnTo>
                  <a:lnTo>
                    <a:pt x="373" y="1295"/>
                  </a:lnTo>
                  <a:lnTo>
                    <a:pt x="409" y="1295"/>
                  </a:lnTo>
                  <a:lnTo>
                    <a:pt x="421" y="1295"/>
                  </a:lnTo>
                  <a:lnTo>
                    <a:pt x="432" y="1295"/>
                  </a:lnTo>
                  <a:lnTo>
                    <a:pt x="444" y="1295"/>
                  </a:lnTo>
                  <a:lnTo>
                    <a:pt x="480" y="1295"/>
                  </a:lnTo>
                  <a:lnTo>
                    <a:pt x="492" y="1307"/>
                  </a:lnTo>
                  <a:lnTo>
                    <a:pt x="517" y="1307"/>
                  </a:lnTo>
                  <a:lnTo>
                    <a:pt x="528" y="1307"/>
                  </a:lnTo>
                  <a:lnTo>
                    <a:pt x="540" y="1307"/>
                  </a:lnTo>
                  <a:lnTo>
                    <a:pt x="576" y="1307"/>
                  </a:lnTo>
                  <a:lnTo>
                    <a:pt x="613" y="1307"/>
                  </a:lnTo>
                  <a:lnTo>
                    <a:pt x="624" y="1307"/>
                  </a:lnTo>
                  <a:lnTo>
                    <a:pt x="636" y="1307"/>
                  </a:lnTo>
                  <a:lnTo>
                    <a:pt x="661" y="1307"/>
                  </a:lnTo>
                  <a:lnTo>
                    <a:pt x="684" y="1307"/>
                  </a:lnTo>
                  <a:lnTo>
                    <a:pt x="697" y="1307"/>
                  </a:lnTo>
                  <a:lnTo>
                    <a:pt x="709" y="1307"/>
                  </a:lnTo>
                  <a:lnTo>
                    <a:pt x="720" y="1307"/>
                  </a:lnTo>
                  <a:lnTo>
                    <a:pt x="732" y="1307"/>
                  </a:lnTo>
                  <a:lnTo>
                    <a:pt x="757" y="1307"/>
                  </a:lnTo>
                  <a:lnTo>
                    <a:pt x="768" y="1307"/>
                  </a:lnTo>
                  <a:lnTo>
                    <a:pt x="780" y="1307"/>
                  </a:lnTo>
                  <a:lnTo>
                    <a:pt x="780" y="1295"/>
                  </a:lnTo>
                  <a:lnTo>
                    <a:pt x="780" y="1055"/>
                  </a:lnTo>
                  <a:lnTo>
                    <a:pt x="780" y="911"/>
                  </a:lnTo>
                  <a:lnTo>
                    <a:pt x="780" y="900"/>
                  </a:lnTo>
                  <a:lnTo>
                    <a:pt x="780" y="875"/>
                  </a:lnTo>
                  <a:lnTo>
                    <a:pt x="780" y="744"/>
                  </a:lnTo>
                  <a:lnTo>
                    <a:pt x="780" y="443"/>
                  </a:lnTo>
                  <a:lnTo>
                    <a:pt x="780" y="312"/>
                  </a:lnTo>
                  <a:lnTo>
                    <a:pt x="780" y="299"/>
                  </a:lnTo>
                  <a:lnTo>
                    <a:pt x="780" y="287"/>
                  </a:lnTo>
                  <a:lnTo>
                    <a:pt x="709" y="287"/>
                  </a:lnTo>
                  <a:lnTo>
                    <a:pt x="709" y="191"/>
                  </a:lnTo>
                  <a:lnTo>
                    <a:pt x="649" y="191"/>
                  </a:lnTo>
                  <a:lnTo>
                    <a:pt x="553" y="191"/>
                  </a:lnTo>
                  <a:lnTo>
                    <a:pt x="505" y="191"/>
                  </a:lnTo>
                  <a:lnTo>
                    <a:pt x="505" y="95"/>
                  </a:lnTo>
                  <a:lnTo>
                    <a:pt x="409" y="95"/>
                  </a:lnTo>
                  <a:lnTo>
                    <a:pt x="409" y="24"/>
                  </a:lnTo>
                  <a:lnTo>
                    <a:pt x="409" y="0"/>
                  </a:lnTo>
                  <a:lnTo>
                    <a:pt x="325" y="0"/>
                  </a:lnTo>
                  <a:lnTo>
                    <a:pt x="156" y="0"/>
                  </a:lnTo>
                  <a:lnTo>
                    <a:pt x="144" y="0"/>
                  </a:lnTo>
                  <a:lnTo>
                    <a:pt x="121" y="0"/>
                  </a:lnTo>
                  <a:lnTo>
                    <a:pt x="73" y="0"/>
                  </a:lnTo>
                  <a:lnTo>
                    <a:pt x="73" y="395"/>
                  </a:lnTo>
                  <a:lnTo>
                    <a:pt x="48" y="395"/>
                  </a:lnTo>
                  <a:lnTo>
                    <a:pt x="48" y="443"/>
                  </a:lnTo>
                  <a:lnTo>
                    <a:pt x="48" y="504"/>
                  </a:lnTo>
                  <a:lnTo>
                    <a:pt x="48" y="792"/>
                  </a:lnTo>
                  <a:lnTo>
                    <a:pt x="37" y="792"/>
                  </a:lnTo>
                  <a:lnTo>
                    <a:pt x="37" y="900"/>
                  </a:lnTo>
                  <a:lnTo>
                    <a:pt x="25" y="900"/>
                  </a:lnTo>
                  <a:lnTo>
                    <a:pt x="12" y="900"/>
                  </a:lnTo>
                  <a:lnTo>
                    <a:pt x="0" y="900"/>
                  </a:lnTo>
                  <a:lnTo>
                    <a:pt x="0" y="1032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4" name="Freeform 259"/>
            <p:cNvSpPr>
              <a:spLocks/>
            </p:cNvSpPr>
            <p:nvPr/>
          </p:nvSpPr>
          <p:spPr bwMode="auto">
            <a:xfrm>
              <a:off x="4868" y="2677"/>
              <a:ext cx="373" cy="648"/>
            </a:xfrm>
            <a:custGeom>
              <a:avLst/>
              <a:gdLst>
                <a:gd name="T0" fmla="*/ 0 w 780"/>
                <a:gd name="T1" fmla="*/ 553 h 1307"/>
                <a:gd name="T2" fmla="*/ 0 w 780"/>
                <a:gd name="T3" fmla="*/ 642 h 1307"/>
                <a:gd name="T4" fmla="*/ 12 w 780"/>
                <a:gd name="T5" fmla="*/ 642 h 1307"/>
                <a:gd name="T6" fmla="*/ 23 w 780"/>
                <a:gd name="T7" fmla="*/ 642 h 1307"/>
                <a:gd name="T8" fmla="*/ 75 w 780"/>
                <a:gd name="T9" fmla="*/ 642 h 1307"/>
                <a:gd name="T10" fmla="*/ 92 w 780"/>
                <a:gd name="T11" fmla="*/ 642 h 1307"/>
                <a:gd name="T12" fmla="*/ 104 w 780"/>
                <a:gd name="T13" fmla="*/ 642 h 1307"/>
                <a:gd name="T14" fmla="*/ 115 w 780"/>
                <a:gd name="T15" fmla="*/ 642 h 1307"/>
                <a:gd name="T16" fmla="*/ 138 w 780"/>
                <a:gd name="T17" fmla="*/ 642 h 1307"/>
                <a:gd name="T18" fmla="*/ 150 w 780"/>
                <a:gd name="T19" fmla="*/ 642 h 1307"/>
                <a:gd name="T20" fmla="*/ 166 w 780"/>
                <a:gd name="T21" fmla="*/ 642 h 1307"/>
                <a:gd name="T22" fmla="*/ 178 w 780"/>
                <a:gd name="T23" fmla="*/ 642 h 1307"/>
                <a:gd name="T24" fmla="*/ 201 w 780"/>
                <a:gd name="T25" fmla="*/ 642 h 1307"/>
                <a:gd name="T26" fmla="*/ 212 w 780"/>
                <a:gd name="T27" fmla="*/ 642 h 1307"/>
                <a:gd name="T28" fmla="*/ 235 w 780"/>
                <a:gd name="T29" fmla="*/ 648 h 1307"/>
                <a:gd name="T30" fmla="*/ 252 w 780"/>
                <a:gd name="T31" fmla="*/ 648 h 1307"/>
                <a:gd name="T32" fmla="*/ 275 w 780"/>
                <a:gd name="T33" fmla="*/ 648 h 1307"/>
                <a:gd name="T34" fmla="*/ 298 w 780"/>
                <a:gd name="T35" fmla="*/ 648 h 1307"/>
                <a:gd name="T36" fmla="*/ 316 w 780"/>
                <a:gd name="T37" fmla="*/ 648 h 1307"/>
                <a:gd name="T38" fmla="*/ 333 w 780"/>
                <a:gd name="T39" fmla="*/ 648 h 1307"/>
                <a:gd name="T40" fmla="*/ 344 w 780"/>
                <a:gd name="T41" fmla="*/ 648 h 1307"/>
                <a:gd name="T42" fmla="*/ 362 w 780"/>
                <a:gd name="T43" fmla="*/ 648 h 1307"/>
                <a:gd name="T44" fmla="*/ 373 w 780"/>
                <a:gd name="T45" fmla="*/ 648 h 1307"/>
                <a:gd name="T46" fmla="*/ 373 w 780"/>
                <a:gd name="T47" fmla="*/ 523 h 1307"/>
                <a:gd name="T48" fmla="*/ 373 w 780"/>
                <a:gd name="T49" fmla="*/ 446 h 1307"/>
                <a:gd name="T50" fmla="*/ 373 w 780"/>
                <a:gd name="T51" fmla="*/ 369 h 1307"/>
                <a:gd name="T52" fmla="*/ 373 w 780"/>
                <a:gd name="T53" fmla="*/ 155 h 1307"/>
                <a:gd name="T54" fmla="*/ 373 w 780"/>
                <a:gd name="T55" fmla="*/ 142 h 1307"/>
                <a:gd name="T56" fmla="*/ 339 w 780"/>
                <a:gd name="T57" fmla="*/ 95 h 1307"/>
                <a:gd name="T58" fmla="*/ 264 w 780"/>
                <a:gd name="T59" fmla="*/ 95 h 1307"/>
                <a:gd name="T60" fmla="*/ 241 w 780"/>
                <a:gd name="T61" fmla="*/ 47 h 1307"/>
                <a:gd name="T62" fmla="*/ 196 w 780"/>
                <a:gd name="T63" fmla="*/ 12 h 1307"/>
                <a:gd name="T64" fmla="*/ 155 w 780"/>
                <a:gd name="T65" fmla="*/ 0 h 1307"/>
                <a:gd name="T66" fmla="*/ 69 w 780"/>
                <a:gd name="T67" fmla="*/ 0 h 1307"/>
                <a:gd name="T68" fmla="*/ 35 w 780"/>
                <a:gd name="T69" fmla="*/ 0 h 1307"/>
                <a:gd name="T70" fmla="*/ 23 w 780"/>
                <a:gd name="T71" fmla="*/ 196 h 1307"/>
                <a:gd name="T72" fmla="*/ 23 w 780"/>
                <a:gd name="T73" fmla="*/ 250 h 1307"/>
                <a:gd name="T74" fmla="*/ 18 w 780"/>
                <a:gd name="T75" fmla="*/ 393 h 1307"/>
                <a:gd name="T76" fmla="*/ 12 w 780"/>
                <a:gd name="T77" fmla="*/ 446 h 1307"/>
                <a:gd name="T78" fmla="*/ 0 w 780"/>
                <a:gd name="T79" fmla="*/ 446 h 130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780"/>
                <a:gd name="T121" fmla="*/ 0 h 1307"/>
                <a:gd name="T122" fmla="*/ 780 w 780"/>
                <a:gd name="T123" fmla="*/ 1307 h 130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780" h="1307">
                  <a:moveTo>
                    <a:pt x="0" y="1032"/>
                  </a:moveTo>
                  <a:lnTo>
                    <a:pt x="0" y="1115"/>
                  </a:lnTo>
                  <a:lnTo>
                    <a:pt x="0" y="1284"/>
                  </a:lnTo>
                  <a:lnTo>
                    <a:pt x="0" y="1295"/>
                  </a:lnTo>
                  <a:lnTo>
                    <a:pt x="12" y="1295"/>
                  </a:lnTo>
                  <a:lnTo>
                    <a:pt x="25" y="1295"/>
                  </a:lnTo>
                  <a:lnTo>
                    <a:pt x="37" y="1295"/>
                  </a:lnTo>
                  <a:lnTo>
                    <a:pt x="48" y="1295"/>
                  </a:lnTo>
                  <a:lnTo>
                    <a:pt x="133" y="1295"/>
                  </a:lnTo>
                  <a:lnTo>
                    <a:pt x="156" y="1295"/>
                  </a:lnTo>
                  <a:lnTo>
                    <a:pt x="169" y="1295"/>
                  </a:lnTo>
                  <a:lnTo>
                    <a:pt x="192" y="1295"/>
                  </a:lnTo>
                  <a:lnTo>
                    <a:pt x="204" y="1295"/>
                  </a:lnTo>
                  <a:lnTo>
                    <a:pt x="217" y="1295"/>
                  </a:lnTo>
                  <a:lnTo>
                    <a:pt x="229" y="1295"/>
                  </a:lnTo>
                  <a:lnTo>
                    <a:pt x="240" y="1295"/>
                  </a:lnTo>
                  <a:lnTo>
                    <a:pt x="252" y="1295"/>
                  </a:lnTo>
                  <a:lnTo>
                    <a:pt x="288" y="1295"/>
                  </a:lnTo>
                  <a:lnTo>
                    <a:pt x="300" y="1295"/>
                  </a:lnTo>
                  <a:lnTo>
                    <a:pt x="313" y="1295"/>
                  </a:lnTo>
                  <a:lnTo>
                    <a:pt x="325" y="1295"/>
                  </a:lnTo>
                  <a:lnTo>
                    <a:pt x="348" y="1295"/>
                  </a:lnTo>
                  <a:lnTo>
                    <a:pt x="361" y="1295"/>
                  </a:lnTo>
                  <a:lnTo>
                    <a:pt x="373" y="1295"/>
                  </a:lnTo>
                  <a:lnTo>
                    <a:pt x="409" y="1295"/>
                  </a:lnTo>
                  <a:lnTo>
                    <a:pt x="421" y="1295"/>
                  </a:lnTo>
                  <a:lnTo>
                    <a:pt x="432" y="1295"/>
                  </a:lnTo>
                  <a:lnTo>
                    <a:pt x="444" y="1295"/>
                  </a:lnTo>
                  <a:lnTo>
                    <a:pt x="480" y="1295"/>
                  </a:lnTo>
                  <a:lnTo>
                    <a:pt x="492" y="1307"/>
                  </a:lnTo>
                  <a:lnTo>
                    <a:pt x="517" y="1307"/>
                  </a:lnTo>
                  <a:lnTo>
                    <a:pt x="528" y="1307"/>
                  </a:lnTo>
                  <a:lnTo>
                    <a:pt x="540" y="1307"/>
                  </a:lnTo>
                  <a:lnTo>
                    <a:pt x="576" y="1307"/>
                  </a:lnTo>
                  <a:lnTo>
                    <a:pt x="613" y="1307"/>
                  </a:lnTo>
                  <a:lnTo>
                    <a:pt x="624" y="1307"/>
                  </a:lnTo>
                  <a:lnTo>
                    <a:pt x="636" y="1307"/>
                  </a:lnTo>
                  <a:lnTo>
                    <a:pt x="661" y="1307"/>
                  </a:lnTo>
                  <a:lnTo>
                    <a:pt x="684" y="1307"/>
                  </a:lnTo>
                  <a:lnTo>
                    <a:pt x="697" y="1307"/>
                  </a:lnTo>
                  <a:lnTo>
                    <a:pt x="709" y="1307"/>
                  </a:lnTo>
                  <a:lnTo>
                    <a:pt x="720" y="1307"/>
                  </a:lnTo>
                  <a:lnTo>
                    <a:pt x="732" y="1307"/>
                  </a:lnTo>
                  <a:lnTo>
                    <a:pt x="757" y="1307"/>
                  </a:lnTo>
                  <a:lnTo>
                    <a:pt x="768" y="1307"/>
                  </a:lnTo>
                  <a:lnTo>
                    <a:pt x="780" y="1307"/>
                  </a:lnTo>
                  <a:lnTo>
                    <a:pt x="780" y="1295"/>
                  </a:lnTo>
                  <a:lnTo>
                    <a:pt x="780" y="1055"/>
                  </a:lnTo>
                  <a:lnTo>
                    <a:pt x="780" y="911"/>
                  </a:lnTo>
                  <a:lnTo>
                    <a:pt x="780" y="900"/>
                  </a:lnTo>
                  <a:lnTo>
                    <a:pt x="780" y="875"/>
                  </a:lnTo>
                  <a:lnTo>
                    <a:pt x="780" y="744"/>
                  </a:lnTo>
                  <a:lnTo>
                    <a:pt x="780" y="443"/>
                  </a:lnTo>
                  <a:lnTo>
                    <a:pt x="780" y="312"/>
                  </a:lnTo>
                  <a:lnTo>
                    <a:pt x="780" y="299"/>
                  </a:lnTo>
                  <a:lnTo>
                    <a:pt x="780" y="287"/>
                  </a:lnTo>
                  <a:lnTo>
                    <a:pt x="709" y="287"/>
                  </a:lnTo>
                  <a:lnTo>
                    <a:pt x="709" y="191"/>
                  </a:lnTo>
                  <a:lnTo>
                    <a:pt x="649" y="191"/>
                  </a:lnTo>
                  <a:lnTo>
                    <a:pt x="553" y="191"/>
                  </a:lnTo>
                  <a:lnTo>
                    <a:pt x="505" y="191"/>
                  </a:lnTo>
                  <a:lnTo>
                    <a:pt x="505" y="95"/>
                  </a:lnTo>
                  <a:lnTo>
                    <a:pt x="409" y="95"/>
                  </a:lnTo>
                  <a:lnTo>
                    <a:pt x="409" y="24"/>
                  </a:lnTo>
                  <a:lnTo>
                    <a:pt x="409" y="0"/>
                  </a:lnTo>
                  <a:lnTo>
                    <a:pt x="325" y="0"/>
                  </a:lnTo>
                  <a:lnTo>
                    <a:pt x="156" y="0"/>
                  </a:lnTo>
                  <a:lnTo>
                    <a:pt x="144" y="0"/>
                  </a:lnTo>
                  <a:lnTo>
                    <a:pt x="121" y="0"/>
                  </a:lnTo>
                  <a:lnTo>
                    <a:pt x="73" y="0"/>
                  </a:lnTo>
                  <a:lnTo>
                    <a:pt x="73" y="395"/>
                  </a:lnTo>
                  <a:lnTo>
                    <a:pt x="48" y="395"/>
                  </a:lnTo>
                  <a:lnTo>
                    <a:pt x="48" y="443"/>
                  </a:lnTo>
                  <a:lnTo>
                    <a:pt x="48" y="504"/>
                  </a:lnTo>
                  <a:lnTo>
                    <a:pt x="48" y="792"/>
                  </a:lnTo>
                  <a:lnTo>
                    <a:pt x="37" y="792"/>
                  </a:lnTo>
                  <a:lnTo>
                    <a:pt x="37" y="900"/>
                  </a:lnTo>
                  <a:lnTo>
                    <a:pt x="25" y="900"/>
                  </a:lnTo>
                  <a:lnTo>
                    <a:pt x="12" y="900"/>
                  </a:lnTo>
                  <a:lnTo>
                    <a:pt x="0" y="900"/>
                  </a:lnTo>
                  <a:lnTo>
                    <a:pt x="0" y="1032"/>
                  </a:lnTo>
                  <a:close/>
                </a:path>
              </a:pathLst>
            </a:custGeom>
            <a:solidFill>
              <a:schemeClr val="accent1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5" name="Freeform 260"/>
            <p:cNvSpPr>
              <a:spLocks/>
            </p:cNvSpPr>
            <p:nvPr/>
          </p:nvSpPr>
          <p:spPr bwMode="auto">
            <a:xfrm>
              <a:off x="4435" y="2268"/>
              <a:ext cx="548" cy="605"/>
            </a:xfrm>
            <a:custGeom>
              <a:avLst/>
              <a:gdLst>
                <a:gd name="T0" fmla="*/ 69 w 1142"/>
                <a:gd name="T1" fmla="*/ 605 h 1223"/>
                <a:gd name="T2" fmla="*/ 179 w 1142"/>
                <a:gd name="T3" fmla="*/ 605 h 1223"/>
                <a:gd name="T4" fmla="*/ 214 w 1142"/>
                <a:gd name="T5" fmla="*/ 605 h 1223"/>
                <a:gd name="T6" fmla="*/ 261 w 1142"/>
                <a:gd name="T7" fmla="*/ 605 h 1223"/>
                <a:gd name="T8" fmla="*/ 330 w 1142"/>
                <a:gd name="T9" fmla="*/ 605 h 1223"/>
                <a:gd name="T10" fmla="*/ 399 w 1142"/>
                <a:gd name="T11" fmla="*/ 605 h 1223"/>
                <a:gd name="T12" fmla="*/ 456 w 1142"/>
                <a:gd name="T13" fmla="*/ 605 h 1223"/>
                <a:gd name="T14" fmla="*/ 468 w 1142"/>
                <a:gd name="T15" fmla="*/ 410 h 1223"/>
                <a:gd name="T16" fmla="*/ 491 w 1142"/>
                <a:gd name="T17" fmla="*/ 309 h 1223"/>
                <a:gd name="T18" fmla="*/ 485 w 1142"/>
                <a:gd name="T19" fmla="*/ 249 h 1223"/>
                <a:gd name="T20" fmla="*/ 497 w 1142"/>
                <a:gd name="T21" fmla="*/ 214 h 1223"/>
                <a:gd name="T22" fmla="*/ 548 w 1142"/>
                <a:gd name="T23" fmla="*/ 214 h 1223"/>
                <a:gd name="T24" fmla="*/ 548 w 1142"/>
                <a:gd name="T25" fmla="*/ 142 h 1223"/>
                <a:gd name="T26" fmla="*/ 502 w 1142"/>
                <a:gd name="T27" fmla="*/ 166 h 1223"/>
                <a:gd name="T28" fmla="*/ 451 w 1142"/>
                <a:gd name="T29" fmla="*/ 178 h 1223"/>
                <a:gd name="T30" fmla="*/ 416 w 1142"/>
                <a:gd name="T31" fmla="*/ 178 h 1223"/>
                <a:gd name="T32" fmla="*/ 405 w 1142"/>
                <a:gd name="T33" fmla="*/ 178 h 1223"/>
                <a:gd name="T34" fmla="*/ 358 w 1142"/>
                <a:gd name="T35" fmla="*/ 166 h 1223"/>
                <a:gd name="T36" fmla="*/ 277 w 1142"/>
                <a:gd name="T37" fmla="*/ 166 h 1223"/>
                <a:gd name="T38" fmla="*/ 277 w 1142"/>
                <a:gd name="T39" fmla="*/ 148 h 1223"/>
                <a:gd name="T40" fmla="*/ 261 w 1142"/>
                <a:gd name="T41" fmla="*/ 113 h 1223"/>
                <a:gd name="T42" fmla="*/ 231 w 1142"/>
                <a:gd name="T43" fmla="*/ 66 h 1223"/>
                <a:gd name="T44" fmla="*/ 214 w 1142"/>
                <a:gd name="T45" fmla="*/ 18 h 1223"/>
                <a:gd name="T46" fmla="*/ 162 w 1142"/>
                <a:gd name="T47" fmla="*/ 18 h 1223"/>
                <a:gd name="T48" fmla="*/ 133 w 1142"/>
                <a:gd name="T49" fmla="*/ 0 h 1223"/>
                <a:gd name="T50" fmla="*/ 115 w 1142"/>
                <a:gd name="T51" fmla="*/ 0 h 1223"/>
                <a:gd name="T52" fmla="*/ 53 w 1142"/>
                <a:gd name="T53" fmla="*/ 0 h 1223"/>
                <a:gd name="T54" fmla="*/ 41 w 1142"/>
                <a:gd name="T55" fmla="*/ 6 h 1223"/>
                <a:gd name="T56" fmla="*/ 23 w 1142"/>
                <a:gd name="T57" fmla="*/ 18 h 1223"/>
                <a:gd name="T58" fmla="*/ 23 w 1142"/>
                <a:gd name="T59" fmla="*/ 42 h 1223"/>
                <a:gd name="T60" fmla="*/ 23 w 1142"/>
                <a:gd name="T61" fmla="*/ 59 h 1223"/>
                <a:gd name="T62" fmla="*/ 23 w 1142"/>
                <a:gd name="T63" fmla="*/ 130 h 1223"/>
                <a:gd name="T64" fmla="*/ 23 w 1142"/>
                <a:gd name="T65" fmla="*/ 148 h 1223"/>
                <a:gd name="T66" fmla="*/ 23 w 1142"/>
                <a:gd name="T67" fmla="*/ 166 h 1223"/>
                <a:gd name="T68" fmla="*/ 23 w 1142"/>
                <a:gd name="T69" fmla="*/ 178 h 1223"/>
                <a:gd name="T70" fmla="*/ 23 w 1142"/>
                <a:gd name="T71" fmla="*/ 201 h 1223"/>
                <a:gd name="T72" fmla="*/ 23 w 1142"/>
                <a:gd name="T73" fmla="*/ 214 h 1223"/>
                <a:gd name="T74" fmla="*/ 12 w 1142"/>
                <a:gd name="T75" fmla="*/ 214 h 1223"/>
                <a:gd name="T76" fmla="*/ 12 w 1142"/>
                <a:gd name="T77" fmla="*/ 243 h 1223"/>
                <a:gd name="T78" fmla="*/ 12 w 1142"/>
                <a:gd name="T79" fmla="*/ 279 h 1223"/>
                <a:gd name="T80" fmla="*/ 12 w 1142"/>
                <a:gd name="T81" fmla="*/ 315 h 1223"/>
                <a:gd name="T82" fmla="*/ 12 w 1142"/>
                <a:gd name="T83" fmla="*/ 344 h 1223"/>
                <a:gd name="T84" fmla="*/ 12 w 1142"/>
                <a:gd name="T85" fmla="*/ 356 h 1223"/>
                <a:gd name="T86" fmla="*/ 12 w 1142"/>
                <a:gd name="T87" fmla="*/ 368 h 1223"/>
                <a:gd name="T88" fmla="*/ 0 w 1142"/>
                <a:gd name="T89" fmla="*/ 410 h 1223"/>
                <a:gd name="T90" fmla="*/ 0 w 1142"/>
                <a:gd name="T91" fmla="*/ 427 h 1223"/>
                <a:gd name="T92" fmla="*/ 0 w 1142"/>
                <a:gd name="T93" fmla="*/ 451 h 1223"/>
                <a:gd name="T94" fmla="*/ 0 w 1142"/>
                <a:gd name="T95" fmla="*/ 486 h 1223"/>
                <a:gd name="T96" fmla="*/ 0 w 1142"/>
                <a:gd name="T97" fmla="*/ 516 h 1223"/>
                <a:gd name="T98" fmla="*/ 0 w 1142"/>
                <a:gd name="T99" fmla="*/ 564 h 1223"/>
                <a:gd name="T100" fmla="*/ 0 w 1142"/>
                <a:gd name="T101" fmla="*/ 588 h 1223"/>
                <a:gd name="T102" fmla="*/ 0 w 1142"/>
                <a:gd name="T103" fmla="*/ 605 h 122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42"/>
                <a:gd name="T157" fmla="*/ 0 h 1223"/>
                <a:gd name="T158" fmla="*/ 1142 w 1142"/>
                <a:gd name="T159" fmla="*/ 1223 h 1223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42" h="1223">
                  <a:moveTo>
                    <a:pt x="0" y="1223"/>
                  </a:moveTo>
                  <a:lnTo>
                    <a:pt x="144" y="1223"/>
                  </a:lnTo>
                  <a:lnTo>
                    <a:pt x="169" y="1223"/>
                  </a:lnTo>
                  <a:lnTo>
                    <a:pt x="374" y="1223"/>
                  </a:lnTo>
                  <a:lnTo>
                    <a:pt x="411" y="1223"/>
                  </a:lnTo>
                  <a:lnTo>
                    <a:pt x="447" y="1223"/>
                  </a:lnTo>
                  <a:lnTo>
                    <a:pt x="530" y="1223"/>
                  </a:lnTo>
                  <a:lnTo>
                    <a:pt x="543" y="1223"/>
                  </a:lnTo>
                  <a:lnTo>
                    <a:pt x="603" y="1223"/>
                  </a:lnTo>
                  <a:lnTo>
                    <a:pt x="687" y="1223"/>
                  </a:lnTo>
                  <a:lnTo>
                    <a:pt x="747" y="1223"/>
                  </a:lnTo>
                  <a:lnTo>
                    <a:pt x="831" y="1223"/>
                  </a:lnTo>
                  <a:lnTo>
                    <a:pt x="879" y="1223"/>
                  </a:lnTo>
                  <a:lnTo>
                    <a:pt x="950" y="1223"/>
                  </a:lnTo>
                  <a:lnTo>
                    <a:pt x="975" y="1223"/>
                  </a:lnTo>
                  <a:lnTo>
                    <a:pt x="975" y="828"/>
                  </a:lnTo>
                  <a:lnTo>
                    <a:pt x="1023" y="828"/>
                  </a:lnTo>
                  <a:lnTo>
                    <a:pt x="1023" y="624"/>
                  </a:lnTo>
                  <a:lnTo>
                    <a:pt x="1010" y="624"/>
                  </a:lnTo>
                  <a:lnTo>
                    <a:pt x="1010" y="503"/>
                  </a:lnTo>
                  <a:lnTo>
                    <a:pt x="1010" y="432"/>
                  </a:lnTo>
                  <a:lnTo>
                    <a:pt x="1035" y="432"/>
                  </a:lnTo>
                  <a:lnTo>
                    <a:pt x="1131" y="432"/>
                  </a:lnTo>
                  <a:lnTo>
                    <a:pt x="1142" y="432"/>
                  </a:lnTo>
                  <a:lnTo>
                    <a:pt x="1142" y="407"/>
                  </a:lnTo>
                  <a:lnTo>
                    <a:pt x="1142" y="288"/>
                  </a:lnTo>
                  <a:lnTo>
                    <a:pt x="1046" y="288"/>
                  </a:lnTo>
                  <a:lnTo>
                    <a:pt x="1046" y="336"/>
                  </a:lnTo>
                  <a:lnTo>
                    <a:pt x="939" y="336"/>
                  </a:lnTo>
                  <a:lnTo>
                    <a:pt x="939" y="359"/>
                  </a:lnTo>
                  <a:lnTo>
                    <a:pt x="927" y="359"/>
                  </a:lnTo>
                  <a:lnTo>
                    <a:pt x="866" y="359"/>
                  </a:lnTo>
                  <a:lnTo>
                    <a:pt x="854" y="359"/>
                  </a:lnTo>
                  <a:lnTo>
                    <a:pt x="843" y="359"/>
                  </a:lnTo>
                  <a:lnTo>
                    <a:pt x="747" y="359"/>
                  </a:lnTo>
                  <a:lnTo>
                    <a:pt x="747" y="336"/>
                  </a:lnTo>
                  <a:lnTo>
                    <a:pt x="639" y="336"/>
                  </a:lnTo>
                  <a:lnTo>
                    <a:pt x="578" y="336"/>
                  </a:lnTo>
                  <a:lnTo>
                    <a:pt x="578" y="311"/>
                  </a:lnTo>
                  <a:lnTo>
                    <a:pt x="578" y="300"/>
                  </a:lnTo>
                  <a:lnTo>
                    <a:pt x="543" y="300"/>
                  </a:lnTo>
                  <a:lnTo>
                    <a:pt x="543" y="229"/>
                  </a:lnTo>
                  <a:lnTo>
                    <a:pt x="482" y="229"/>
                  </a:lnTo>
                  <a:lnTo>
                    <a:pt x="482" y="133"/>
                  </a:lnTo>
                  <a:lnTo>
                    <a:pt x="447" y="133"/>
                  </a:lnTo>
                  <a:lnTo>
                    <a:pt x="447" y="37"/>
                  </a:lnTo>
                  <a:lnTo>
                    <a:pt x="386" y="37"/>
                  </a:lnTo>
                  <a:lnTo>
                    <a:pt x="338" y="37"/>
                  </a:lnTo>
                  <a:lnTo>
                    <a:pt x="277" y="37"/>
                  </a:lnTo>
                  <a:lnTo>
                    <a:pt x="277" y="0"/>
                  </a:lnTo>
                  <a:lnTo>
                    <a:pt x="254" y="0"/>
                  </a:lnTo>
                  <a:lnTo>
                    <a:pt x="240" y="0"/>
                  </a:lnTo>
                  <a:lnTo>
                    <a:pt x="169" y="0"/>
                  </a:lnTo>
                  <a:lnTo>
                    <a:pt x="110" y="0"/>
                  </a:lnTo>
                  <a:lnTo>
                    <a:pt x="73" y="0"/>
                  </a:lnTo>
                  <a:lnTo>
                    <a:pt x="85" y="12"/>
                  </a:lnTo>
                  <a:lnTo>
                    <a:pt x="85" y="37"/>
                  </a:lnTo>
                  <a:lnTo>
                    <a:pt x="48" y="37"/>
                  </a:lnTo>
                  <a:lnTo>
                    <a:pt x="48" y="60"/>
                  </a:lnTo>
                  <a:lnTo>
                    <a:pt x="48" y="85"/>
                  </a:lnTo>
                  <a:lnTo>
                    <a:pt x="48" y="96"/>
                  </a:lnTo>
                  <a:lnTo>
                    <a:pt x="48" y="119"/>
                  </a:lnTo>
                  <a:lnTo>
                    <a:pt x="48" y="144"/>
                  </a:lnTo>
                  <a:lnTo>
                    <a:pt x="48" y="263"/>
                  </a:lnTo>
                  <a:lnTo>
                    <a:pt x="48" y="277"/>
                  </a:lnTo>
                  <a:lnTo>
                    <a:pt x="48" y="300"/>
                  </a:lnTo>
                  <a:lnTo>
                    <a:pt x="48" y="311"/>
                  </a:lnTo>
                  <a:lnTo>
                    <a:pt x="48" y="336"/>
                  </a:lnTo>
                  <a:lnTo>
                    <a:pt x="48" y="348"/>
                  </a:lnTo>
                  <a:lnTo>
                    <a:pt x="48" y="359"/>
                  </a:lnTo>
                  <a:lnTo>
                    <a:pt x="48" y="384"/>
                  </a:lnTo>
                  <a:lnTo>
                    <a:pt x="48" y="407"/>
                  </a:lnTo>
                  <a:lnTo>
                    <a:pt x="48" y="421"/>
                  </a:lnTo>
                  <a:lnTo>
                    <a:pt x="48" y="432"/>
                  </a:lnTo>
                  <a:lnTo>
                    <a:pt x="37" y="432"/>
                  </a:lnTo>
                  <a:lnTo>
                    <a:pt x="25" y="432"/>
                  </a:lnTo>
                  <a:lnTo>
                    <a:pt x="25" y="469"/>
                  </a:lnTo>
                  <a:lnTo>
                    <a:pt x="25" y="492"/>
                  </a:lnTo>
                  <a:lnTo>
                    <a:pt x="25" y="551"/>
                  </a:lnTo>
                  <a:lnTo>
                    <a:pt x="25" y="565"/>
                  </a:lnTo>
                  <a:lnTo>
                    <a:pt x="25" y="613"/>
                  </a:lnTo>
                  <a:lnTo>
                    <a:pt x="25" y="636"/>
                  </a:lnTo>
                  <a:lnTo>
                    <a:pt x="25" y="672"/>
                  </a:lnTo>
                  <a:lnTo>
                    <a:pt x="25" y="695"/>
                  </a:lnTo>
                  <a:lnTo>
                    <a:pt x="25" y="709"/>
                  </a:lnTo>
                  <a:lnTo>
                    <a:pt x="25" y="720"/>
                  </a:lnTo>
                  <a:lnTo>
                    <a:pt x="25" y="732"/>
                  </a:lnTo>
                  <a:lnTo>
                    <a:pt x="25" y="743"/>
                  </a:lnTo>
                  <a:lnTo>
                    <a:pt x="25" y="828"/>
                  </a:lnTo>
                  <a:lnTo>
                    <a:pt x="0" y="828"/>
                  </a:lnTo>
                  <a:lnTo>
                    <a:pt x="0" y="839"/>
                  </a:lnTo>
                  <a:lnTo>
                    <a:pt x="0" y="864"/>
                  </a:lnTo>
                  <a:lnTo>
                    <a:pt x="0" y="887"/>
                  </a:lnTo>
                  <a:lnTo>
                    <a:pt x="0" y="912"/>
                  </a:lnTo>
                  <a:lnTo>
                    <a:pt x="0" y="960"/>
                  </a:lnTo>
                  <a:lnTo>
                    <a:pt x="0" y="983"/>
                  </a:lnTo>
                  <a:lnTo>
                    <a:pt x="0" y="996"/>
                  </a:lnTo>
                  <a:lnTo>
                    <a:pt x="0" y="1044"/>
                  </a:lnTo>
                  <a:lnTo>
                    <a:pt x="0" y="1067"/>
                  </a:lnTo>
                  <a:lnTo>
                    <a:pt x="0" y="1140"/>
                  </a:lnTo>
                  <a:lnTo>
                    <a:pt x="0" y="1175"/>
                  </a:lnTo>
                  <a:lnTo>
                    <a:pt x="0" y="1188"/>
                  </a:lnTo>
                  <a:lnTo>
                    <a:pt x="0" y="1211"/>
                  </a:lnTo>
                  <a:lnTo>
                    <a:pt x="0" y="122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6" name="Freeform 261"/>
            <p:cNvSpPr>
              <a:spLocks/>
            </p:cNvSpPr>
            <p:nvPr/>
          </p:nvSpPr>
          <p:spPr bwMode="auto">
            <a:xfrm>
              <a:off x="4435" y="2268"/>
              <a:ext cx="548" cy="605"/>
            </a:xfrm>
            <a:custGeom>
              <a:avLst/>
              <a:gdLst>
                <a:gd name="T0" fmla="*/ 69 w 1142"/>
                <a:gd name="T1" fmla="*/ 605 h 1223"/>
                <a:gd name="T2" fmla="*/ 179 w 1142"/>
                <a:gd name="T3" fmla="*/ 605 h 1223"/>
                <a:gd name="T4" fmla="*/ 214 w 1142"/>
                <a:gd name="T5" fmla="*/ 605 h 1223"/>
                <a:gd name="T6" fmla="*/ 261 w 1142"/>
                <a:gd name="T7" fmla="*/ 605 h 1223"/>
                <a:gd name="T8" fmla="*/ 330 w 1142"/>
                <a:gd name="T9" fmla="*/ 605 h 1223"/>
                <a:gd name="T10" fmla="*/ 399 w 1142"/>
                <a:gd name="T11" fmla="*/ 605 h 1223"/>
                <a:gd name="T12" fmla="*/ 456 w 1142"/>
                <a:gd name="T13" fmla="*/ 605 h 1223"/>
                <a:gd name="T14" fmla="*/ 468 w 1142"/>
                <a:gd name="T15" fmla="*/ 410 h 1223"/>
                <a:gd name="T16" fmla="*/ 491 w 1142"/>
                <a:gd name="T17" fmla="*/ 309 h 1223"/>
                <a:gd name="T18" fmla="*/ 485 w 1142"/>
                <a:gd name="T19" fmla="*/ 249 h 1223"/>
                <a:gd name="T20" fmla="*/ 497 w 1142"/>
                <a:gd name="T21" fmla="*/ 214 h 1223"/>
                <a:gd name="T22" fmla="*/ 548 w 1142"/>
                <a:gd name="T23" fmla="*/ 214 h 1223"/>
                <a:gd name="T24" fmla="*/ 548 w 1142"/>
                <a:gd name="T25" fmla="*/ 142 h 1223"/>
                <a:gd name="T26" fmla="*/ 502 w 1142"/>
                <a:gd name="T27" fmla="*/ 166 h 1223"/>
                <a:gd name="T28" fmla="*/ 451 w 1142"/>
                <a:gd name="T29" fmla="*/ 178 h 1223"/>
                <a:gd name="T30" fmla="*/ 416 w 1142"/>
                <a:gd name="T31" fmla="*/ 178 h 1223"/>
                <a:gd name="T32" fmla="*/ 405 w 1142"/>
                <a:gd name="T33" fmla="*/ 178 h 1223"/>
                <a:gd name="T34" fmla="*/ 358 w 1142"/>
                <a:gd name="T35" fmla="*/ 166 h 1223"/>
                <a:gd name="T36" fmla="*/ 277 w 1142"/>
                <a:gd name="T37" fmla="*/ 166 h 1223"/>
                <a:gd name="T38" fmla="*/ 277 w 1142"/>
                <a:gd name="T39" fmla="*/ 148 h 1223"/>
                <a:gd name="T40" fmla="*/ 261 w 1142"/>
                <a:gd name="T41" fmla="*/ 113 h 1223"/>
                <a:gd name="T42" fmla="*/ 231 w 1142"/>
                <a:gd name="T43" fmla="*/ 66 h 1223"/>
                <a:gd name="T44" fmla="*/ 214 w 1142"/>
                <a:gd name="T45" fmla="*/ 18 h 1223"/>
                <a:gd name="T46" fmla="*/ 162 w 1142"/>
                <a:gd name="T47" fmla="*/ 18 h 1223"/>
                <a:gd name="T48" fmla="*/ 133 w 1142"/>
                <a:gd name="T49" fmla="*/ 0 h 1223"/>
                <a:gd name="T50" fmla="*/ 115 w 1142"/>
                <a:gd name="T51" fmla="*/ 0 h 1223"/>
                <a:gd name="T52" fmla="*/ 53 w 1142"/>
                <a:gd name="T53" fmla="*/ 0 h 1223"/>
                <a:gd name="T54" fmla="*/ 41 w 1142"/>
                <a:gd name="T55" fmla="*/ 6 h 1223"/>
                <a:gd name="T56" fmla="*/ 23 w 1142"/>
                <a:gd name="T57" fmla="*/ 18 h 1223"/>
                <a:gd name="T58" fmla="*/ 23 w 1142"/>
                <a:gd name="T59" fmla="*/ 42 h 1223"/>
                <a:gd name="T60" fmla="*/ 23 w 1142"/>
                <a:gd name="T61" fmla="*/ 59 h 1223"/>
                <a:gd name="T62" fmla="*/ 23 w 1142"/>
                <a:gd name="T63" fmla="*/ 130 h 1223"/>
                <a:gd name="T64" fmla="*/ 23 w 1142"/>
                <a:gd name="T65" fmla="*/ 148 h 1223"/>
                <a:gd name="T66" fmla="*/ 23 w 1142"/>
                <a:gd name="T67" fmla="*/ 166 h 1223"/>
                <a:gd name="T68" fmla="*/ 23 w 1142"/>
                <a:gd name="T69" fmla="*/ 178 h 1223"/>
                <a:gd name="T70" fmla="*/ 23 w 1142"/>
                <a:gd name="T71" fmla="*/ 201 h 1223"/>
                <a:gd name="T72" fmla="*/ 23 w 1142"/>
                <a:gd name="T73" fmla="*/ 214 h 1223"/>
                <a:gd name="T74" fmla="*/ 12 w 1142"/>
                <a:gd name="T75" fmla="*/ 214 h 1223"/>
                <a:gd name="T76" fmla="*/ 12 w 1142"/>
                <a:gd name="T77" fmla="*/ 243 h 1223"/>
                <a:gd name="T78" fmla="*/ 12 w 1142"/>
                <a:gd name="T79" fmla="*/ 279 h 1223"/>
                <a:gd name="T80" fmla="*/ 12 w 1142"/>
                <a:gd name="T81" fmla="*/ 315 h 1223"/>
                <a:gd name="T82" fmla="*/ 12 w 1142"/>
                <a:gd name="T83" fmla="*/ 344 h 1223"/>
                <a:gd name="T84" fmla="*/ 12 w 1142"/>
                <a:gd name="T85" fmla="*/ 356 h 1223"/>
                <a:gd name="T86" fmla="*/ 12 w 1142"/>
                <a:gd name="T87" fmla="*/ 368 h 1223"/>
                <a:gd name="T88" fmla="*/ 0 w 1142"/>
                <a:gd name="T89" fmla="*/ 410 h 1223"/>
                <a:gd name="T90" fmla="*/ 0 w 1142"/>
                <a:gd name="T91" fmla="*/ 427 h 1223"/>
                <a:gd name="T92" fmla="*/ 0 w 1142"/>
                <a:gd name="T93" fmla="*/ 451 h 1223"/>
                <a:gd name="T94" fmla="*/ 0 w 1142"/>
                <a:gd name="T95" fmla="*/ 486 h 1223"/>
                <a:gd name="T96" fmla="*/ 0 w 1142"/>
                <a:gd name="T97" fmla="*/ 516 h 1223"/>
                <a:gd name="T98" fmla="*/ 0 w 1142"/>
                <a:gd name="T99" fmla="*/ 564 h 1223"/>
                <a:gd name="T100" fmla="*/ 0 w 1142"/>
                <a:gd name="T101" fmla="*/ 588 h 1223"/>
                <a:gd name="T102" fmla="*/ 0 w 1142"/>
                <a:gd name="T103" fmla="*/ 605 h 122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42"/>
                <a:gd name="T157" fmla="*/ 0 h 1223"/>
                <a:gd name="T158" fmla="*/ 1142 w 1142"/>
                <a:gd name="T159" fmla="*/ 1223 h 1223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42" h="1223">
                  <a:moveTo>
                    <a:pt x="0" y="1223"/>
                  </a:moveTo>
                  <a:lnTo>
                    <a:pt x="144" y="1223"/>
                  </a:lnTo>
                  <a:lnTo>
                    <a:pt x="169" y="1223"/>
                  </a:lnTo>
                  <a:lnTo>
                    <a:pt x="374" y="1223"/>
                  </a:lnTo>
                  <a:lnTo>
                    <a:pt x="411" y="1223"/>
                  </a:lnTo>
                  <a:lnTo>
                    <a:pt x="447" y="1223"/>
                  </a:lnTo>
                  <a:lnTo>
                    <a:pt x="530" y="1223"/>
                  </a:lnTo>
                  <a:lnTo>
                    <a:pt x="543" y="1223"/>
                  </a:lnTo>
                  <a:lnTo>
                    <a:pt x="603" y="1223"/>
                  </a:lnTo>
                  <a:lnTo>
                    <a:pt x="687" y="1223"/>
                  </a:lnTo>
                  <a:lnTo>
                    <a:pt x="747" y="1223"/>
                  </a:lnTo>
                  <a:lnTo>
                    <a:pt x="831" y="1223"/>
                  </a:lnTo>
                  <a:lnTo>
                    <a:pt x="879" y="1223"/>
                  </a:lnTo>
                  <a:lnTo>
                    <a:pt x="950" y="1223"/>
                  </a:lnTo>
                  <a:lnTo>
                    <a:pt x="975" y="1223"/>
                  </a:lnTo>
                  <a:lnTo>
                    <a:pt x="975" y="828"/>
                  </a:lnTo>
                  <a:lnTo>
                    <a:pt x="1023" y="828"/>
                  </a:lnTo>
                  <a:lnTo>
                    <a:pt x="1023" y="624"/>
                  </a:lnTo>
                  <a:lnTo>
                    <a:pt x="1010" y="624"/>
                  </a:lnTo>
                  <a:lnTo>
                    <a:pt x="1010" y="503"/>
                  </a:lnTo>
                  <a:lnTo>
                    <a:pt x="1010" y="432"/>
                  </a:lnTo>
                  <a:lnTo>
                    <a:pt x="1035" y="432"/>
                  </a:lnTo>
                  <a:lnTo>
                    <a:pt x="1131" y="432"/>
                  </a:lnTo>
                  <a:lnTo>
                    <a:pt x="1142" y="432"/>
                  </a:lnTo>
                  <a:lnTo>
                    <a:pt x="1142" y="407"/>
                  </a:lnTo>
                  <a:lnTo>
                    <a:pt x="1142" y="288"/>
                  </a:lnTo>
                  <a:lnTo>
                    <a:pt x="1046" y="288"/>
                  </a:lnTo>
                  <a:lnTo>
                    <a:pt x="1046" y="336"/>
                  </a:lnTo>
                  <a:lnTo>
                    <a:pt x="939" y="336"/>
                  </a:lnTo>
                  <a:lnTo>
                    <a:pt x="939" y="359"/>
                  </a:lnTo>
                  <a:lnTo>
                    <a:pt x="927" y="359"/>
                  </a:lnTo>
                  <a:lnTo>
                    <a:pt x="866" y="359"/>
                  </a:lnTo>
                  <a:lnTo>
                    <a:pt x="854" y="359"/>
                  </a:lnTo>
                  <a:lnTo>
                    <a:pt x="843" y="359"/>
                  </a:lnTo>
                  <a:lnTo>
                    <a:pt x="747" y="359"/>
                  </a:lnTo>
                  <a:lnTo>
                    <a:pt x="747" y="336"/>
                  </a:lnTo>
                  <a:lnTo>
                    <a:pt x="639" y="336"/>
                  </a:lnTo>
                  <a:lnTo>
                    <a:pt x="578" y="336"/>
                  </a:lnTo>
                  <a:lnTo>
                    <a:pt x="578" y="311"/>
                  </a:lnTo>
                  <a:lnTo>
                    <a:pt x="578" y="300"/>
                  </a:lnTo>
                  <a:lnTo>
                    <a:pt x="543" y="300"/>
                  </a:lnTo>
                  <a:lnTo>
                    <a:pt x="543" y="229"/>
                  </a:lnTo>
                  <a:lnTo>
                    <a:pt x="482" y="229"/>
                  </a:lnTo>
                  <a:lnTo>
                    <a:pt x="482" y="133"/>
                  </a:lnTo>
                  <a:lnTo>
                    <a:pt x="447" y="133"/>
                  </a:lnTo>
                  <a:lnTo>
                    <a:pt x="447" y="37"/>
                  </a:lnTo>
                  <a:lnTo>
                    <a:pt x="386" y="37"/>
                  </a:lnTo>
                  <a:lnTo>
                    <a:pt x="338" y="37"/>
                  </a:lnTo>
                  <a:lnTo>
                    <a:pt x="277" y="37"/>
                  </a:lnTo>
                  <a:lnTo>
                    <a:pt x="277" y="0"/>
                  </a:lnTo>
                  <a:lnTo>
                    <a:pt x="254" y="0"/>
                  </a:lnTo>
                  <a:lnTo>
                    <a:pt x="240" y="0"/>
                  </a:lnTo>
                  <a:lnTo>
                    <a:pt x="169" y="0"/>
                  </a:lnTo>
                  <a:lnTo>
                    <a:pt x="110" y="0"/>
                  </a:lnTo>
                  <a:lnTo>
                    <a:pt x="73" y="0"/>
                  </a:lnTo>
                  <a:lnTo>
                    <a:pt x="85" y="12"/>
                  </a:lnTo>
                  <a:lnTo>
                    <a:pt x="85" y="37"/>
                  </a:lnTo>
                  <a:lnTo>
                    <a:pt x="48" y="37"/>
                  </a:lnTo>
                  <a:lnTo>
                    <a:pt x="48" y="60"/>
                  </a:lnTo>
                  <a:lnTo>
                    <a:pt x="48" y="85"/>
                  </a:lnTo>
                  <a:lnTo>
                    <a:pt x="48" y="96"/>
                  </a:lnTo>
                  <a:lnTo>
                    <a:pt x="48" y="119"/>
                  </a:lnTo>
                  <a:lnTo>
                    <a:pt x="48" y="144"/>
                  </a:lnTo>
                  <a:lnTo>
                    <a:pt x="48" y="263"/>
                  </a:lnTo>
                  <a:lnTo>
                    <a:pt x="48" y="277"/>
                  </a:lnTo>
                  <a:lnTo>
                    <a:pt x="48" y="300"/>
                  </a:lnTo>
                  <a:lnTo>
                    <a:pt x="48" y="311"/>
                  </a:lnTo>
                  <a:lnTo>
                    <a:pt x="48" y="336"/>
                  </a:lnTo>
                  <a:lnTo>
                    <a:pt x="48" y="348"/>
                  </a:lnTo>
                  <a:lnTo>
                    <a:pt x="48" y="359"/>
                  </a:lnTo>
                  <a:lnTo>
                    <a:pt x="48" y="384"/>
                  </a:lnTo>
                  <a:lnTo>
                    <a:pt x="48" y="407"/>
                  </a:lnTo>
                  <a:lnTo>
                    <a:pt x="48" y="421"/>
                  </a:lnTo>
                  <a:lnTo>
                    <a:pt x="48" y="432"/>
                  </a:lnTo>
                  <a:lnTo>
                    <a:pt x="37" y="432"/>
                  </a:lnTo>
                  <a:lnTo>
                    <a:pt x="25" y="432"/>
                  </a:lnTo>
                  <a:lnTo>
                    <a:pt x="25" y="469"/>
                  </a:lnTo>
                  <a:lnTo>
                    <a:pt x="25" y="492"/>
                  </a:lnTo>
                  <a:lnTo>
                    <a:pt x="25" y="551"/>
                  </a:lnTo>
                  <a:lnTo>
                    <a:pt x="25" y="565"/>
                  </a:lnTo>
                  <a:lnTo>
                    <a:pt x="25" y="613"/>
                  </a:lnTo>
                  <a:lnTo>
                    <a:pt x="25" y="636"/>
                  </a:lnTo>
                  <a:lnTo>
                    <a:pt x="25" y="672"/>
                  </a:lnTo>
                  <a:lnTo>
                    <a:pt x="25" y="695"/>
                  </a:lnTo>
                  <a:lnTo>
                    <a:pt x="25" y="709"/>
                  </a:lnTo>
                  <a:lnTo>
                    <a:pt x="25" y="720"/>
                  </a:lnTo>
                  <a:lnTo>
                    <a:pt x="25" y="732"/>
                  </a:lnTo>
                  <a:lnTo>
                    <a:pt x="25" y="743"/>
                  </a:lnTo>
                  <a:lnTo>
                    <a:pt x="25" y="828"/>
                  </a:lnTo>
                  <a:lnTo>
                    <a:pt x="0" y="828"/>
                  </a:lnTo>
                  <a:lnTo>
                    <a:pt x="0" y="839"/>
                  </a:lnTo>
                  <a:lnTo>
                    <a:pt x="0" y="864"/>
                  </a:lnTo>
                  <a:lnTo>
                    <a:pt x="0" y="887"/>
                  </a:lnTo>
                  <a:lnTo>
                    <a:pt x="0" y="912"/>
                  </a:lnTo>
                  <a:lnTo>
                    <a:pt x="0" y="960"/>
                  </a:lnTo>
                  <a:lnTo>
                    <a:pt x="0" y="983"/>
                  </a:lnTo>
                  <a:lnTo>
                    <a:pt x="0" y="996"/>
                  </a:lnTo>
                  <a:lnTo>
                    <a:pt x="0" y="1044"/>
                  </a:lnTo>
                  <a:lnTo>
                    <a:pt x="0" y="1067"/>
                  </a:lnTo>
                  <a:lnTo>
                    <a:pt x="0" y="1140"/>
                  </a:lnTo>
                  <a:lnTo>
                    <a:pt x="0" y="1175"/>
                  </a:lnTo>
                  <a:lnTo>
                    <a:pt x="0" y="1188"/>
                  </a:lnTo>
                  <a:lnTo>
                    <a:pt x="0" y="1211"/>
                  </a:lnTo>
                  <a:lnTo>
                    <a:pt x="0" y="1223"/>
                  </a:lnTo>
                  <a:close/>
                </a:path>
              </a:pathLst>
            </a:custGeom>
            <a:solidFill>
              <a:schemeClr val="accent1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7" name="Freeform 262"/>
            <p:cNvSpPr>
              <a:spLocks/>
            </p:cNvSpPr>
            <p:nvPr/>
          </p:nvSpPr>
          <p:spPr bwMode="auto">
            <a:xfrm>
              <a:off x="4401" y="2873"/>
              <a:ext cx="490" cy="452"/>
            </a:xfrm>
            <a:custGeom>
              <a:avLst/>
              <a:gdLst>
                <a:gd name="T0" fmla="*/ 6 w 1021"/>
                <a:gd name="T1" fmla="*/ 345 h 912"/>
                <a:gd name="T2" fmla="*/ 6 w 1021"/>
                <a:gd name="T3" fmla="*/ 452 h 912"/>
                <a:gd name="T4" fmla="*/ 57 w 1021"/>
                <a:gd name="T5" fmla="*/ 452 h 912"/>
                <a:gd name="T6" fmla="*/ 103 w 1021"/>
                <a:gd name="T7" fmla="*/ 452 h 912"/>
                <a:gd name="T8" fmla="*/ 138 w 1021"/>
                <a:gd name="T9" fmla="*/ 446 h 912"/>
                <a:gd name="T10" fmla="*/ 149 w 1021"/>
                <a:gd name="T11" fmla="*/ 446 h 912"/>
                <a:gd name="T12" fmla="*/ 179 w 1021"/>
                <a:gd name="T13" fmla="*/ 446 h 912"/>
                <a:gd name="T14" fmla="*/ 196 w 1021"/>
                <a:gd name="T15" fmla="*/ 446 h 912"/>
                <a:gd name="T16" fmla="*/ 249 w 1021"/>
                <a:gd name="T17" fmla="*/ 446 h 912"/>
                <a:gd name="T18" fmla="*/ 288 w 1021"/>
                <a:gd name="T19" fmla="*/ 446 h 912"/>
                <a:gd name="T20" fmla="*/ 300 w 1021"/>
                <a:gd name="T21" fmla="*/ 446 h 912"/>
                <a:gd name="T22" fmla="*/ 347 w 1021"/>
                <a:gd name="T23" fmla="*/ 446 h 912"/>
                <a:gd name="T24" fmla="*/ 398 w 1021"/>
                <a:gd name="T25" fmla="*/ 446 h 912"/>
                <a:gd name="T26" fmla="*/ 433 w 1021"/>
                <a:gd name="T27" fmla="*/ 446 h 912"/>
                <a:gd name="T28" fmla="*/ 450 w 1021"/>
                <a:gd name="T29" fmla="*/ 446 h 912"/>
                <a:gd name="T30" fmla="*/ 467 w 1021"/>
                <a:gd name="T31" fmla="*/ 446 h 912"/>
                <a:gd name="T32" fmla="*/ 467 w 1021"/>
                <a:gd name="T33" fmla="*/ 357 h 912"/>
                <a:gd name="T34" fmla="*/ 467 w 1021"/>
                <a:gd name="T35" fmla="*/ 250 h 912"/>
                <a:gd name="T36" fmla="*/ 479 w 1021"/>
                <a:gd name="T37" fmla="*/ 250 h 912"/>
                <a:gd name="T38" fmla="*/ 485 w 1021"/>
                <a:gd name="T39" fmla="*/ 197 h 912"/>
                <a:gd name="T40" fmla="*/ 490 w 1021"/>
                <a:gd name="T41" fmla="*/ 54 h 912"/>
                <a:gd name="T42" fmla="*/ 490 w 1021"/>
                <a:gd name="T43" fmla="*/ 0 h 912"/>
                <a:gd name="T44" fmla="*/ 433 w 1021"/>
                <a:gd name="T45" fmla="*/ 0 h 912"/>
                <a:gd name="T46" fmla="*/ 364 w 1021"/>
                <a:gd name="T47" fmla="*/ 0 h 912"/>
                <a:gd name="T48" fmla="*/ 295 w 1021"/>
                <a:gd name="T49" fmla="*/ 0 h 912"/>
                <a:gd name="T50" fmla="*/ 249 w 1021"/>
                <a:gd name="T51" fmla="*/ 0 h 912"/>
                <a:gd name="T52" fmla="*/ 214 w 1021"/>
                <a:gd name="T53" fmla="*/ 0 h 912"/>
                <a:gd name="T54" fmla="*/ 103 w 1021"/>
                <a:gd name="T55" fmla="*/ 0 h 912"/>
                <a:gd name="T56" fmla="*/ 23 w 1021"/>
                <a:gd name="T57" fmla="*/ 0 h 912"/>
                <a:gd name="T58" fmla="*/ 18 w 1021"/>
                <a:gd name="T59" fmla="*/ 12 h 912"/>
                <a:gd name="T60" fmla="*/ 18 w 1021"/>
                <a:gd name="T61" fmla="*/ 36 h 912"/>
                <a:gd name="T62" fmla="*/ 18 w 1021"/>
                <a:gd name="T63" fmla="*/ 173 h 912"/>
                <a:gd name="T64" fmla="*/ 18 w 1021"/>
                <a:gd name="T65" fmla="*/ 238 h 912"/>
                <a:gd name="T66" fmla="*/ 0 w 1021"/>
                <a:gd name="T67" fmla="*/ 250 h 912"/>
                <a:gd name="T68" fmla="*/ 0 w 1021"/>
                <a:gd name="T69" fmla="*/ 345 h 91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21"/>
                <a:gd name="T106" fmla="*/ 0 h 912"/>
                <a:gd name="T107" fmla="*/ 1021 w 1021"/>
                <a:gd name="T108" fmla="*/ 912 h 91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21" h="912">
                  <a:moveTo>
                    <a:pt x="0" y="697"/>
                  </a:moveTo>
                  <a:lnTo>
                    <a:pt x="12" y="697"/>
                  </a:lnTo>
                  <a:lnTo>
                    <a:pt x="12" y="841"/>
                  </a:lnTo>
                  <a:lnTo>
                    <a:pt x="12" y="912"/>
                  </a:lnTo>
                  <a:lnTo>
                    <a:pt x="23" y="912"/>
                  </a:lnTo>
                  <a:lnTo>
                    <a:pt x="119" y="912"/>
                  </a:lnTo>
                  <a:lnTo>
                    <a:pt x="204" y="912"/>
                  </a:lnTo>
                  <a:lnTo>
                    <a:pt x="215" y="912"/>
                  </a:lnTo>
                  <a:lnTo>
                    <a:pt x="277" y="912"/>
                  </a:lnTo>
                  <a:lnTo>
                    <a:pt x="288" y="900"/>
                  </a:lnTo>
                  <a:lnTo>
                    <a:pt x="300" y="900"/>
                  </a:lnTo>
                  <a:lnTo>
                    <a:pt x="311" y="900"/>
                  </a:lnTo>
                  <a:lnTo>
                    <a:pt x="336" y="900"/>
                  </a:lnTo>
                  <a:lnTo>
                    <a:pt x="373" y="900"/>
                  </a:lnTo>
                  <a:lnTo>
                    <a:pt x="397" y="900"/>
                  </a:lnTo>
                  <a:lnTo>
                    <a:pt x="409" y="900"/>
                  </a:lnTo>
                  <a:lnTo>
                    <a:pt x="445" y="900"/>
                  </a:lnTo>
                  <a:lnTo>
                    <a:pt x="518" y="900"/>
                  </a:lnTo>
                  <a:lnTo>
                    <a:pt x="541" y="900"/>
                  </a:lnTo>
                  <a:lnTo>
                    <a:pt x="601" y="900"/>
                  </a:lnTo>
                  <a:lnTo>
                    <a:pt x="614" y="900"/>
                  </a:lnTo>
                  <a:lnTo>
                    <a:pt x="626" y="900"/>
                  </a:lnTo>
                  <a:lnTo>
                    <a:pt x="710" y="900"/>
                  </a:lnTo>
                  <a:lnTo>
                    <a:pt x="722" y="900"/>
                  </a:lnTo>
                  <a:lnTo>
                    <a:pt x="806" y="900"/>
                  </a:lnTo>
                  <a:lnTo>
                    <a:pt x="829" y="900"/>
                  </a:lnTo>
                  <a:lnTo>
                    <a:pt x="889" y="900"/>
                  </a:lnTo>
                  <a:lnTo>
                    <a:pt x="902" y="900"/>
                  </a:lnTo>
                  <a:lnTo>
                    <a:pt x="925" y="900"/>
                  </a:lnTo>
                  <a:lnTo>
                    <a:pt x="937" y="900"/>
                  </a:lnTo>
                  <a:lnTo>
                    <a:pt x="962" y="900"/>
                  </a:lnTo>
                  <a:lnTo>
                    <a:pt x="973" y="900"/>
                  </a:lnTo>
                  <a:lnTo>
                    <a:pt x="973" y="889"/>
                  </a:lnTo>
                  <a:lnTo>
                    <a:pt x="973" y="720"/>
                  </a:lnTo>
                  <a:lnTo>
                    <a:pt x="973" y="637"/>
                  </a:lnTo>
                  <a:lnTo>
                    <a:pt x="973" y="505"/>
                  </a:lnTo>
                  <a:lnTo>
                    <a:pt x="985" y="505"/>
                  </a:lnTo>
                  <a:lnTo>
                    <a:pt x="998" y="505"/>
                  </a:lnTo>
                  <a:lnTo>
                    <a:pt x="1010" y="505"/>
                  </a:lnTo>
                  <a:lnTo>
                    <a:pt x="1010" y="397"/>
                  </a:lnTo>
                  <a:lnTo>
                    <a:pt x="1021" y="397"/>
                  </a:lnTo>
                  <a:lnTo>
                    <a:pt x="1021" y="109"/>
                  </a:lnTo>
                  <a:lnTo>
                    <a:pt x="1021" y="48"/>
                  </a:lnTo>
                  <a:lnTo>
                    <a:pt x="1021" y="0"/>
                  </a:lnTo>
                  <a:lnTo>
                    <a:pt x="950" y="0"/>
                  </a:lnTo>
                  <a:lnTo>
                    <a:pt x="902" y="0"/>
                  </a:lnTo>
                  <a:lnTo>
                    <a:pt x="818" y="0"/>
                  </a:lnTo>
                  <a:lnTo>
                    <a:pt x="758" y="0"/>
                  </a:lnTo>
                  <a:lnTo>
                    <a:pt x="674" y="0"/>
                  </a:lnTo>
                  <a:lnTo>
                    <a:pt x="614" y="0"/>
                  </a:lnTo>
                  <a:lnTo>
                    <a:pt x="601" y="0"/>
                  </a:lnTo>
                  <a:lnTo>
                    <a:pt x="518" y="0"/>
                  </a:lnTo>
                  <a:lnTo>
                    <a:pt x="482" y="0"/>
                  </a:lnTo>
                  <a:lnTo>
                    <a:pt x="445" y="0"/>
                  </a:lnTo>
                  <a:lnTo>
                    <a:pt x="240" y="0"/>
                  </a:lnTo>
                  <a:lnTo>
                    <a:pt x="215" y="0"/>
                  </a:lnTo>
                  <a:lnTo>
                    <a:pt x="71" y="0"/>
                  </a:lnTo>
                  <a:lnTo>
                    <a:pt x="48" y="0"/>
                  </a:lnTo>
                  <a:lnTo>
                    <a:pt x="37" y="0"/>
                  </a:lnTo>
                  <a:lnTo>
                    <a:pt x="37" y="25"/>
                  </a:lnTo>
                  <a:lnTo>
                    <a:pt x="37" y="36"/>
                  </a:lnTo>
                  <a:lnTo>
                    <a:pt x="37" y="73"/>
                  </a:lnTo>
                  <a:lnTo>
                    <a:pt x="37" y="192"/>
                  </a:lnTo>
                  <a:lnTo>
                    <a:pt x="37" y="349"/>
                  </a:lnTo>
                  <a:lnTo>
                    <a:pt x="37" y="397"/>
                  </a:lnTo>
                  <a:lnTo>
                    <a:pt x="37" y="480"/>
                  </a:lnTo>
                  <a:lnTo>
                    <a:pt x="37" y="505"/>
                  </a:lnTo>
                  <a:lnTo>
                    <a:pt x="0" y="505"/>
                  </a:lnTo>
                  <a:lnTo>
                    <a:pt x="0" y="624"/>
                  </a:lnTo>
                  <a:lnTo>
                    <a:pt x="0" y="697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8" name="Freeform 263"/>
            <p:cNvSpPr>
              <a:spLocks/>
            </p:cNvSpPr>
            <p:nvPr/>
          </p:nvSpPr>
          <p:spPr bwMode="auto">
            <a:xfrm>
              <a:off x="4401" y="2873"/>
              <a:ext cx="490" cy="452"/>
            </a:xfrm>
            <a:custGeom>
              <a:avLst/>
              <a:gdLst>
                <a:gd name="T0" fmla="*/ 6 w 1021"/>
                <a:gd name="T1" fmla="*/ 345 h 912"/>
                <a:gd name="T2" fmla="*/ 6 w 1021"/>
                <a:gd name="T3" fmla="*/ 452 h 912"/>
                <a:gd name="T4" fmla="*/ 57 w 1021"/>
                <a:gd name="T5" fmla="*/ 452 h 912"/>
                <a:gd name="T6" fmla="*/ 103 w 1021"/>
                <a:gd name="T7" fmla="*/ 452 h 912"/>
                <a:gd name="T8" fmla="*/ 138 w 1021"/>
                <a:gd name="T9" fmla="*/ 446 h 912"/>
                <a:gd name="T10" fmla="*/ 149 w 1021"/>
                <a:gd name="T11" fmla="*/ 446 h 912"/>
                <a:gd name="T12" fmla="*/ 179 w 1021"/>
                <a:gd name="T13" fmla="*/ 446 h 912"/>
                <a:gd name="T14" fmla="*/ 196 w 1021"/>
                <a:gd name="T15" fmla="*/ 446 h 912"/>
                <a:gd name="T16" fmla="*/ 249 w 1021"/>
                <a:gd name="T17" fmla="*/ 446 h 912"/>
                <a:gd name="T18" fmla="*/ 288 w 1021"/>
                <a:gd name="T19" fmla="*/ 446 h 912"/>
                <a:gd name="T20" fmla="*/ 300 w 1021"/>
                <a:gd name="T21" fmla="*/ 446 h 912"/>
                <a:gd name="T22" fmla="*/ 347 w 1021"/>
                <a:gd name="T23" fmla="*/ 446 h 912"/>
                <a:gd name="T24" fmla="*/ 398 w 1021"/>
                <a:gd name="T25" fmla="*/ 446 h 912"/>
                <a:gd name="T26" fmla="*/ 433 w 1021"/>
                <a:gd name="T27" fmla="*/ 446 h 912"/>
                <a:gd name="T28" fmla="*/ 450 w 1021"/>
                <a:gd name="T29" fmla="*/ 446 h 912"/>
                <a:gd name="T30" fmla="*/ 467 w 1021"/>
                <a:gd name="T31" fmla="*/ 446 h 912"/>
                <a:gd name="T32" fmla="*/ 467 w 1021"/>
                <a:gd name="T33" fmla="*/ 357 h 912"/>
                <a:gd name="T34" fmla="*/ 467 w 1021"/>
                <a:gd name="T35" fmla="*/ 250 h 912"/>
                <a:gd name="T36" fmla="*/ 479 w 1021"/>
                <a:gd name="T37" fmla="*/ 250 h 912"/>
                <a:gd name="T38" fmla="*/ 485 w 1021"/>
                <a:gd name="T39" fmla="*/ 197 h 912"/>
                <a:gd name="T40" fmla="*/ 490 w 1021"/>
                <a:gd name="T41" fmla="*/ 54 h 912"/>
                <a:gd name="T42" fmla="*/ 490 w 1021"/>
                <a:gd name="T43" fmla="*/ 0 h 912"/>
                <a:gd name="T44" fmla="*/ 433 w 1021"/>
                <a:gd name="T45" fmla="*/ 0 h 912"/>
                <a:gd name="T46" fmla="*/ 364 w 1021"/>
                <a:gd name="T47" fmla="*/ 0 h 912"/>
                <a:gd name="T48" fmla="*/ 295 w 1021"/>
                <a:gd name="T49" fmla="*/ 0 h 912"/>
                <a:gd name="T50" fmla="*/ 249 w 1021"/>
                <a:gd name="T51" fmla="*/ 0 h 912"/>
                <a:gd name="T52" fmla="*/ 214 w 1021"/>
                <a:gd name="T53" fmla="*/ 0 h 912"/>
                <a:gd name="T54" fmla="*/ 103 w 1021"/>
                <a:gd name="T55" fmla="*/ 0 h 912"/>
                <a:gd name="T56" fmla="*/ 23 w 1021"/>
                <a:gd name="T57" fmla="*/ 0 h 912"/>
                <a:gd name="T58" fmla="*/ 18 w 1021"/>
                <a:gd name="T59" fmla="*/ 12 h 912"/>
                <a:gd name="T60" fmla="*/ 18 w 1021"/>
                <a:gd name="T61" fmla="*/ 36 h 912"/>
                <a:gd name="T62" fmla="*/ 18 w 1021"/>
                <a:gd name="T63" fmla="*/ 173 h 912"/>
                <a:gd name="T64" fmla="*/ 18 w 1021"/>
                <a:gd name="T65" fmla="*/ 238 h 912"/>
                <a:gd name="T66" fmla="*/ 0 w 1021"/>
                <a:gd name="T67" fmla="*/ 250 h 912"/>
                <a:gd name="T68" fmla="*/ 0 w 1021"/>
                <a:gd name="T69" fmla="*/ 345 h 91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21"/>
                <a:gd name="T106" fmla="*/ 0 h 912"/>
                <a:gd name="T107" fmla="*/ 1021 w 1021"/>
                <a:gd name="T108" fmla="*/ 912 h 91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21" h="912">
                  <a:moveTo>
                    <a:pt x="0" y="697"/>
                  </a:moveTo>
                  <a:lnTo>
                    <a:pt x="12" y="697"/>
                  </a:lnTo>
                  <a:lnTo>
                    <a:pt x="12" y="841"/>
                  </a:lnTo>
                  <a:lnTo>
                    <a:pt x="12" y="912"/>
                  </a:lnTo>
                  <a:lnTo>
                    <a:pt x="23" y="912"/>
                  </a:lnTo>
                  <a:lnTo>
                    <a:pt x="119" y="912"/>
                  </a:lnTo>
                  <a:lnTo>
                    <a:pt x="204" y="912"/>
                  </a:lnTo>
                  <a:lnTo>
                    <a:pt x="215" y="912"/>
                  </a:lnTo>
                  <a:lnTo>
                    <a:pt x="277" y="912"/>
                  </a:lnTo>
                  <a:lnTo>
                    <a:pt x="288" y="900"/>
                  </a:lnTo>
                  <a:lnTo>
                    <a:pt x="300" y="900"/>
                  </a:lnTo>
                  <a:lnTo>
                    <a:pt x="311" y="900"/>
                  </a:lnTo>
                  <a:lnTo>
                    <a:pt x="336" y="900"/>
                  </a:lnTo>
                  <a:lnTo>
                    <a:pt x="373" y="900"/>
                  </a:lnTo>
                  <a:lnTo>
                    <a:pt x="397" y="900"/>
                  </a:lnTo>
                  <a:lnTo>
                    <a:pt x="409" y="900"/>
                  </a:lnTo>
                  <a:lnTo>
                    <a:pt x="445" y="900"/>
                  </a:lnTo>
                  <a:lnTo>
                    <a:pt x="518" y="900"/>
                  </a:lnTo>
                  <a:lnTo>
                    <a:pt x="541" y="900"/>
                  </a:lnTo>
                  <a:lnTo>
                    <a:pt x="601" y="900"/>
                  </a:lnTo>
                  <a:lnTo>
                    <a:pt x="614" y="900"/>
                  </a:lnTo>
                  <a:lnTo>
                    <a:pt x="626" y="900"/>
                  </a:lnTo>
                  <a:lnTo>
                    <a:pt x="710" y="900"/>
                  </a:lnTo>
                  <a:lnTo>
                    <a:pt x="722" y="900"/>
                  </a:lnTo>
                  <a:lnTo>
                    <a:pt x="806" y="900"/>
                  </a:lnTo>
                  <a:lnTo>
                    <a:pt x="829" y="900"/>
                  </a:lnTo>
                  <a:lnTo>
                    <a:pt x="889" y="900"/>
                  </a:lnTo>
                  <a:lnTo>
                    <a:pt x="902" y="900"/>
                  </a:lnTo>
                  <a:lnTo>
                    <a:pt x="925" y="900"/>
                  </a:lnTo>
                  <a:lnTo>
                    <a:pt x="937" y="900"/>
                  </a:lnTo>
                  <a:lnTo>
                    <a:pt x="962" y="900"/>
                  </a:lnTo>
                  <a:lnTo>
                    <a:pt x="973" y="900"/>
                  </a:lnTo>
                  <a:lnTo>
                    <a:pt x="973" y="889"/>
                  </a:lnTo>
                  <a:lnTo>
                    <a:pt x="973" y="720"/>
                  </a:lnTo>
                  <a:lnTo>
                    <a:pt x="973" y="637"/>
                  </a:lnTo>
                  <a:lnTo>
                    <a:pt x="973" y="505"/>
                  </a:lnTo>
                  <a:lnTo>
                    <a:pt x="985" y="505"/>
                  </a:lnTo>
                  <a:lnTo>
                    <a:pt x="998" y="505"/>
                  </a:lnTo>
                  <a:lnTo>
                    <a:pt x="1010" y="505"/>
                  </a:lnTo>
                  <a:lnTo>
                    <a:pt x="1010" y="397"/>
                  </a:lnTo>
                  <a:lnTo>
                    <a:pt x="1021" y="397"/>
                  </a:lnTo>
                  <a:lnTo>
                    <a:pt x="1021" y="109"/>
                  </a:lnTo>
                  <a:lnTo>
                    <a:pt x="1021" y="48"/>
                  </a:lnTo>
                  <a:lnTo>
                    <a:pt x="1021" y="0"/>
                  </a:lnTo>
                  <a:lnTo>
                    <a:pt x="950" y="0"/>
                  </a:lnTo>
                  <a:lnTo>
                    <a:pt x="902" y="0"/>
                  </a:lnTo>
                  <a:lnTo>
                    <a:pt x="818" y="0"/>
                  </a:lnTo>
                  <a:lnTo>
                    <a:pt x="758" y="0"/>
                  </a:lnTo>
                  <a:lnTo>
                    <a:pt x="674" y="0"/>
                  </a:lnTo>
                  <a:lnTo>
                    <a:pt x="614" y="0"/>
                  </a:lnTo>
                  <a:lnTo>
                    <a:pt x="601" y="0"/>
                  </a:lnTo>
                  <a:lnTo>
                    <a:pt x="518" y="0"/>
                  </a:lnTo>
                  <a:lnTo>
                    <a:pt x="482" y="0"/>
                  </a:lnTo>
                  <a:lnTo>
                    <a:pt x="445" y="0"/>
                  </a:lnTo>
                  <a:lnTo>
                    <a:pt x="240" y="0"/>
                  </a:lnTo>
                  <a:lnTo>
                    <a:pt x="215" y="0"/>
                  </a:lnTo>
                  <a:lnTo>
                    <a:pt x="71" y="0"/>
                  </a:lnTo>
                  <a:lnTo>
                    <a:pt x="48" y="0"/>
                  </a:lnTo>
                  <a:lnTo>
                    <a:pt x="37" y="0"/>
                  </a:lnTo>
                  <a:lnTo>
                    <a:pt x="37" y="25"/>
                  </a:lnTo>
                  <a:lnTo>
                    <a:pt x="37" y="36"/>
                  </a:lnTo>
                  <a:lnTo>
                    <a:pt x="37" y="73"/>
                  </a:lnTo>
                  <a:lnTo>
                    <a:pt x="37" y="192"/>
                  </a:lnTo>
                  <a:lnTo>
                    <a:pt x="37" y="349"/>
                  </a:lnTo>
                  <a:lnTo>
                    <a:pt x="37" y="397"/>
                  </a:lnTo>
                  <a:lnTo>
                    <a:pt x="37" y="480"/>
                  </a:lnTo>
                  <a:lnTo>
                    <a:pt x="37" y="505"/>
                  </a:lnTo>
                  <a:lnTo>
                    <a:pt x="0" y="505"/>
                  </a:lnTo>
                  <a:lnTo>
                    <a:pt x="0" y="624"/>
                  </a:lnTo>
                  <a:lnTo>
                    <a:pt x="0" y="697"/>
                  </a:lnTo>
                  <a:close/>
                </a:path>
              </a:pathLst>
            </a:custGeom>
            <a:solidFill>
              <a:schemeClr val="accent1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9" name="Freeform 264"/>
            <p:cNvSpPr>
              <a:spLocks/>
            </p:cNvSpPr>
            <p:nvPr/>
          </p:nvSpPr>
          <p:spPr bwMode="auto">
            <a:xfrm>
              <a:off x="4470" y="2083"/>
              <a:ext cx="559" cy="362"/>
            </a:xfrm>
            <a:custGeom>
              <a:avLst/>
              <a:gdLst>
                <a:gd name="T0" fmla="*/ 0 w 1165"/>
                <a:gd name="T1" fmla="*/ 5 h 731"/>
                <a:gd name="T2" fmla="*/ 0 w 1165"/>
                <a:gd name="T3" fmla="*/ 48 h 731"/>
                <a:gd name="T4" fmla="*/ 0 w 1165"/>
                <a:gd name="T5" fmla="*/ 101 h 731"/>
                <a:gd name="T6" fmla="*/ 18 w 1165"/>
                <a:gd name="T7" fmla="*/ 184 h 731"/>
                <a:gd name="T8" fmla="*/ 80 w 1165"/>
                <a:gd name="T9" fmla="*/ 184 h 731"/>
                <a:gd name="T10" fmla="*/ 98 w 1165"/>
                <a:gd name="T11" fmla="*/ 184 h 731"/>
                <a:gd name="T12" fmla="*/ 127 w 1165"/>
                <a:gd name="T13" fmla="*/ 203 h 731"/>
                <a:gd name="T14" fmla="*/ 179 w 1165"/>
                <a:gd name="T15" fmla="*/ 203 h 731"/>
                <a:gd name="T16" fmla="*/ 196 w 1165"/>
                <a:gd name="T17" fmla="*/ 250 h 731"/>
                <a:gd name="T18" fmla="*/ 226 w 1165"/>
                <a:gd name="T19" fmla="*/ 298 h 731"/>
                <a:gd name="T20" fmla="*/ 242 w 1165"/>
                <a:gd name="T21" fmla="*/ 333 h 731"/>
                <a:gd name="T22" fmla="*/ 242 w 1165"/>
                <a:gd name="T23" fmla="*/ 351 h 731"/>
                <a:gd name="T24" fmla="*/ 323 w 1165"/>
                <a:gd name="T25" fmla="*/ 351 h 731"/>
                <a:gd name="T26" fmla="*/ 369 w 1165"/>
                <a:gd name="T27" fmla="*/ 362 h 731"/>
                <a:gd name="T28" fmla="*/ 381 w 1165"/>
                <a:gd name="T29" fmla="*/ 362 h 731"/>
                <a:gd name="T30" fmla="*/ 416 w 1165"/>
                <a:gd name="T31" fmla="*/ 362 h 731"/>
                <a:gd name="T32" fmla="*/ 467 w 1165"/>
                <a:gd name="T33" fmla="*/ 351 h 731"/>
                <a:gd name="T34" fmla="*/ 513 w 1165"/>
                <a:gd name="T35" fmla="*/ 327 h 731"/>
                <a:gd name="T36" fmla="*/ 559 w 1165"/>
                <a:gd name="T37" fmla="*/ 298 h 731"/>
                <a:gd name="T38" fmla="*/ 559 w 1165"/>
                <a:gd name="T39" fmla="*/ 250 h 731"/>
                <a:gd name="T40" fmla="*/ 559 w 1165"/>
                <a:gd name="T41" fmla="*/ 238 h 731"/>
                <a:gd name="T42" fmla="*/ 559 w 1165"/>
                <a:gd name="T43" fmla="*/ 203 h 731"/>
                <a:gd name="T44" fmla="*/ 559 w 1165"/>
                <a:gd name="T45" fmla="*/ 184 h 731"/>
                <a:gd name="T46" fmla="*/ 462 w 1165"/>
                <a:gd name="T47" fmla="*/ 184 h 731"/>
                <a:gd name="T48" fmla="*/ 404 w 1165"/>
                <a:gd name="T49" fmla="*/ 184 h 731"/>
                <a:gd name="T50" fmla="*/ 404 w 1165"/>
                <a:gd name="T51" fmla="*/ 166 h 731"/>
                <a:gd name="T52" fmla="*/ 392 w 1165"/>
                <a:gd name="T53" fmla="*/ 166 h 731"/>
                <a:gd name="T54" fmla="*/ 387 w 1165"/>
                <a:gd name="T55" fmla="*/ 160 h 731"/>
                <a:gd name="T56" fmla="*/ 341 w 1165"/>
                <a:gd name="T57" fmla="*/ 148 h 731"/>
                <a:gd name="T58" fmla="*/ 341 w 1165"/>
                <a:gd name="T59" fmla="*/ 119 h 731"/>
                <a:gd name="T60" fmla="*/ 288 w 1165"/>
                <a:gd name="T61" fmla="*/ 113 h 731"/>
                <a:gd name="T62" fmla="*/ 288 w 1165"/>
                <a:gd name="T63" fmla="*/ 0 h 731"/>
                <a:gd name="T64" fmla="*/ 226 w 1165"/>
                <a:gd name="T65" fmla="*/ 0 h 731"/>
                <a:gd name="T66" fmla="*/ 202 w 1165"/>
                <a:gd name="T67" fmla="*/ 0 h 731"/>
                <a:gd name="T68" fmla="*/ 167 w 1165"/>
                <a:gd name="T69" fmla="*/ 0 h 731"/>
                <a:gd name="T70" fmla="*/ 156 w 1165"/>
                <a:gd name="T71" fmla="*/ 0 h 731"/>
                <a:gd name="T72" fmla="*/ 127 w 1165"/>
                <a:gd name="T73" fmla="*/ 0 h 731"/>
                <a:gd name="T74" fmla="*/ 98 w 1165"/>
                <a:gd name="T75" fmla="*/ 18 h 731"/>
                <a:gd name="T76" fmla="*/ 98 w 1165"/>
                <a:gd name="T77" fmla="*/ 36 h 731"/>
                <a:gd name="T78" fmla="*/ 92 w 1165"/>
                <a:gd name="T79" fmla="*/ 53 h 731"/>
                <a:gd name="T80" fmla="*/ 69 w 1165"/>
                <a:gd name="T81" fmla="*/ 53 h 731"/>
                <a:gd name="T82" fmla="*/ 52 w 1165"/>
                <a:gd name="T83" fmla="*/ 48 h 731"/>
                <a:gd name="T84" fmla="*/ 52 w 1165"/>
                <a:gd name="T85" fmla="*/ 36 h 731"/>
                <a:gd name="T86" fmla="*/ 52 w 1165"/>
                <a:gd name="T87" fmla="*/ 12 h 731"/>
                <a:gd name="T88" fmla="*/ 41 w 1165"/>
                <a:gd name="T89" fmla="*/ 0 h 731"/>
                <a:gd name="T90" fmla="*/ 29 w 1165"/>
                <a:gd name="T91" fmla="*/ 0 h 73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165"/>
                <a:gd name="T139" fmla="*/ 0 h 731"/>
                <a:gd name="T140" fmla="*/ 1165 w 1165"/>
                <a:gd name="T141" fmla="*/ 731 h 731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165" h="731">
                  <a:moveTo>
                    <a:pt x="0" y="0"/>
                  </a:moveTo>
                  <a:lnTo>
                    <a:pt x="0" y="11"/>
                  </a:lnTo>
                  <a:lnTo>
                    <a:pt x="12" y="96"/>
                  </a:lnTo>
                  <a:lnTo>
                    <a:pt x="0" y="96"/>
                  </a:lnTo>
                  <a:lnTo>
                    <a:pt x="12" y="107"/>
                  </a:lnTo>
                  <a:lnTo>
                    <a:pt x="0" y="203"/>
                  </a:lnTo>
                  <a:lnTo>
                    <a:pt x="0" y="372"/>
                  </a:lnTo>
                  <a:lnTo>
                    <a:pt x="37" y="372"/>
                  </a:lnTo>
                  <a:lnTo>
                    <a:pt x="96" y="372"/>
                  </a:lnTo>
                  <a:lnTo>
                    <a:pt x="167" y="372"/>
                  </a:lnTo>
                  <a:lnTo>
                    <a:pt x="181" y="372"/>
                  </a:lnTo>
                  <a:lnTo>
                    <a:pt x="204" y="372"/>
                  </a:lnTo>
                  <a:lnTo>
                    <a:pt x="204" y="409"/>
                  </a:lnTo>
                  <a:lnTo>
                    <a:pt x="265" y="409"/>
                  </a:lnTo>
                  <a:lnTo>
                    <a:pt x="313" y="409"/>
                  </a:lnTo>
                  <a:lnTo>
                    <a:pt x="374" y="409"/>
                  </a:lnTo>
                  <a:lnTo>
                    <a:pt x="374" y="505"/>
                  </a:lnTo>
                  <a:lnTo>
                    <a:pt x="409" y="505"/>
                  </a:lnTo>
                  <a:lnTo>
                    <a:pt x="409" y="601"/>
                  </a:lnTo>
                  <a:lnTo>
                    <a:pt x="470" y="601"/>
                  </a:lnTo>
                  <a:lnTo>
                    <a:pt x="470" y="672"/>
                  </a:lnTo>
                  <a:lnTo>
                    <a:pt x="505" y="672"/>
                  </a:lnTo>
                  <a:lnTo>
                    <a:pt x="505" y="683"/>
                  </a:lnTo>
                  <a:lnTo>
                    <a:pt x="505" y="708"/>
                  </a:lnTo>
                  <a:lnTo>
                    <a:pt x="566" y="708"/>
                  </a:lnTo>
                  <a:lnTo>
                    <a:pt x="674" y="708"/>
                  </a:lnTo>
                  <a:lnTo>
                    <a:pt x="674" y="731"/>
                  </a:lnTo>
                  <a:lnTo>
                    <a:pt x="770" y="731"/>
                  </a:lnTo>
                  <a:lnTo>
                    <a:pt x="781" y="731"/>
                  </a:lnTo>
                  <a:lnTo>
                    <a:pt x="793" y="731"/>
                  </a:lnTo>
                  <a:lnTo>
                    <a:pt x="854" y="731"/>
                  </a:lnTo>
                  <a:lnTo>
                    <a:pt x="866" y="731"/>
                  </a:lnTo>
                  <a:lnTo>
                    <a:pt x="866" y="708"/>
                  </a:lnTo>
                  <a:lnTo>
                    <a:pt x="973" y="708"/>
                  </a:lnTo>
                  <a:lnTo>
                    <a:pt x="973" y="660"/>
                  </a:lnTo>
                  <a:lnTo>
                    <a:pt x="1069" y="660"/>
                  </a:lnTo>
                  <a:lnTo>
                    <a:pt x="1069" y="601"/>
                  </a:lnTo>
                  <a:lnTo>
                    <a:pt x="1165" y="601"/>
                  </a:lnTo>
                  <a:lnTo>
                    <a:pt x="1165" y="576"/>
                  </a:lnTo>
                  <a:lnTo>
                    <a:pt x="1165" y="505"/>
                  </a:lnTo>
                  <a:lnTo>
                    <a:pt x="1165" y="491"/>
                  </a:lnTo>
                  <a:lnTo>
                    <a:pt x="1165" y="480"/>
                  </a:lnTo>
                  <a:lnTo>
                    <a:pt x="1165" y="457"/>
                  </a:lnTo>
                  <a:lnTo>
                    <a:pt x="1165" y="409"/>
                  </a:lnTo>
                  <a:lnTo>
                    <a:pt x="1165" y="395"/>
                  </a:lnTo>
                  <a:lnTo>
                    <a:pt x="1165" y="372"/>
                  </a:lnTo>
                  <a:lnTo>
                    <a:pt x="1046" y="372"/>
                  </a:lnTo>
                  <a:lnTo>
                    <a:pt x="962" y="372"/>
                  </a:lnTo>
                  <a:lnTo>
                    <a:pt x="902" y="372"/>
                  </a:lnTo>
                  <a:lnTo>
                    <a:pt x="841" y="372"/>
                  </a:lnTo>
                  <a:lnTo>
                    <a:pt x="841" y="347"/>
                  </a:lnTo>
                  <a:lnTo>
                    <a:pt x="841" y="336"/>
                  </a:lnTo>
                  <a:lnTo>
                    <a:pt x="829" y="336"/>
                  </a:lnTo>
                  <a:lnTo>
                    <a:pt x="818" y="336"/>
                  </a:lnTo>
                  <a:lnTo>
                    <a:pt x="818" y="324"/>
                  </a:lnTo>
                  <a:lnTo>
                    <a:pt x="806" y="324"/>
                  </a:lnTo>
                  <a:lnTo>
                    <a:pt x="806" y="299"/>
                  </a:lnTo>
                  <a:lnTo>
                    <a:pt x="710" y="299"/>
                  </a:lnTo>
                  <a:lnTo>
                    <a:pt x="710" y="265"/>
                  </a:lnTo>
                  <a:lnTo>
                    <a:pt x="710" y="240"/>
                  </a:lnTo>
                  <a:lnTo>
                    <a:pt x="601" y="240"/>
                  </a:lnTo>
                  <a:lnTo>
                    <a:pt x="601" y="228"/>
                  </a:lnTo>
                  <a:lnTo>
                    <a:pt x="601" y="25"/>
                  </a:lnTo>
                  <a:lnTo>
                    <a:pt x="601" y="0"/>
                  </a:lnTo>
                  <a:lnTo>
                    <a:pt x="541" y="0"/>
                  </a:lnTo>
                  <a:lnTo>
                    <a:pt x="470" y="0"/>
                  </a:lnTo>
                  <a:lnTo>
                    <a:pt x="457" y="0"/>
                  </a:lnTo>
                  <a:lnTo>
                    <a:pt x="422" y="0"/>
                  </a:lnTo>
                  <a:lnTo>
                    <a:pt x="374" y="0"/>
                  </a:lnTo>
                  <a:lnTo>
                    <a:pt x="349" y="0"/>
                  </a:lnTo>
                  <a:lnTo>
                    <a:pt x="338" y="0"/>
                  </a:lnTo>
                  <a:lnTo>
                    <a:pt x="326" y="0"/>
                  </a:lnTo>
                  <a:lnTo>
                    <a:pt x="278" y="0"/>
                  </a:lnTo>
                  <a:lnTo>
                    <a:pt x="265" y="0"/>
                  </a:lnTo>
                  <a:lnTo>
                    <a:pt x="204" y="0"/>
                  </a:lnTo>
                  <a:lnTo>
                    <a:pt x="204" y="36"/>
                  </a:lnTo>
                  <a:lnTo>
                    <a:pt x="204" y="48"/>
                  </a:lnTo>
                  <a:lnTo>
                    <a:pt x="204" y="73"/>
                  </a:lnTo>
                  <a:lnTo>
                    <a:pt x="204" y="107"/>
                  </a:lnTo>
                  <a:lnTo>
                    <a:pt x="192" y="107"/>
                  </a:lnTo>
                  <a:lnTo>
                    <a:pt x="167" y="107"/>
                  </a:lnTo>
                  <a:lnTo>
                    <a:pt x="144" y="107"/>
                  </a:lnTo>
                  <a:lnTo>
                    <a:pt x="108" y="107"/>
                  </a:lnTo>
                  <a:lnTo>
                    <a:pt x="108" y="96"/>
                  </a:lnTo>
                  <a:lnTo>
                    <a:pt x="108" y="84"/>
                  </a:lnTo>
                  <a:lnTo>
                    <a:pt x="108" y="73"/>
                  </a:lnTo>
                  <a:lnTo>
                    <a:pt x="108" y="36"/>
                  </a:lnTo>
                  <a:lnTo>
                    <a:pt x="108" y="25"/>
                  </a:lnTo>
                  <a:lnTo>
                    <a:pt x="108" y="0"/>
                  </a:lnTo>
                  <a:lnTo>
                    <a:pt x="85" y="0"/>
                  </a:lnTo>
                  <a:lnTo>
                    <a:pt x="71" y="0"/>
                  </a:lnTo>
                  <a:lnTo>
                    <a:pt x="6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0" name="Freeform 265"/>
            <p:cNvSpPr>
              <a:spLocks/>
            </p:cNvSpPr>
            <p:nvPr/>
          </p:nvSpPr>
          <p:spPr bwMode="auto">
            <a:xfrm>
              <a:off x="4470" y="2083"/>
              <a:ext cx="559" cy="362"/>
            </a:xfrm>
            <a:custGeom>
              <a:avLst/>
              <a:gdLst>
                <a:gd name="T0" fmla="*/ 0 w 1165"/>
                <a:gd name="T1" fmla="*/ 5 h 731"/>
                <a:gd name="T2" fmla="*/ 0 w 1165"/>
                <a:gd name="T3" fmla="*/ 48 h 731"/>
                <a:gd name="T4" fmla="*/ 0 w 1165"/>
                <a:gd name="T5" fmla="*/ 101 h 731"/>
                <a:gd name="T6" fmla="*/ 18 w 1165"/>
                <a:gd name="T7" fmla="*/ 184 h 731"/>
                <a:gd name="T8" fmla="*/ 80 w 1165"/>
                <a:gd name="T9" fmla="*/ 184 h 731"/>
                <a:gd name="T10" fmla="*/ 98 w 1165"/>
                <a:gd name="T11" fmla="*/ 184 h 731"/>
                <a:gd name="T12" fmla="*/ 127 w 1165"/>
                <a:gd name="T13" fmla="*/ 203 h 731"/>
                <a:gd name="T14" fmla="*/ 179 w 1165"/>
                <a:gd name="T15" fmla="*/ 203 h 731"/>
                <a:gd name="T16" fmla="*/ 196 w 1165"/>
                <a:gd name="T17" fmla="*/ 250 h 731"/>
                <a:gd name="T18" fmla="*/ 226 w 1165"/>
                <a:gd name="T19" fmla="*/ 298 h 731"/>
                <a:gd name="T20" fmla="*/ 242 w 1165"/>
                <a:gd name="T21" fmla="*/ 333 h 731"/>
                <a:gd name="T22" fmla="*/ 242 w 1165"/>
                <a:gd name="T23" fmla="*/ 351 h 731"/>
                <a:gd name="T24" fmla="*/ 323 w 1165"/>
                <a:gd name="T25" fmla="*/ 351 h 731"/>
                <a:gd name="T26" fmla="*/ 369 w 1165"/>
                <a:gd name="T27" fmla="*/ 362 h 731"/>
                <a:gd name="T28" fmla="*/ 381 w 1165"/>
                <a:gd name="T29" fmla="*/ 362 h 731"/>
                <a:gd name="T30" fmla="*/ 416 w 1165"/>
                <a:gd name="T31" fmla="*/ 362 h 731"/>
                <a:gd name="T32" fmla="*/ 467 w 1165"/>
                <a:gd name="T33" fmla="*/ 351 h 731"/>
                <a:gd name="T34" fmla="*/ 513 w 1165"/>
                <a:gd name="T35" fmla="*/ 327 h 731"/>
                <a:gd name="T36" fmla="*/ 559 w 1165"/>
                <a:gd name="T37" fmla="*/ 298 h 731"/>
                <a:gd name="T38" fmla="*/ 559 w 1165"/>
                <a:gd name="T39" fmla="*/ 250 h 731"/>
                <a:gd name="T40" fmla="*/ 559 w 1165"/>
                <a:gd name="T41" fmla="*/ 238 h 731"/>
                <a:gd name="T42" fmla="*/ 559 w 1165"/>
                <a:gd name="T43" fmla="*/ 203 h 731"/>
                <a:gd name="T44" fmla="*/ 559 w 1165"/>
                <a:gd name="T45" fmla="*/ 184 h 731"/>
                <a:gd name="T46" fmla="*/ 462 w 1165"/>
                <a:gd name="T47" fmla="*/ 184 h 731"/>
                <a:gd name="T48" fmla="*/ 404 w 1165"/>
                <a:gd name="T49" fmla="*/ 184 h 731"/>
                <a:gd name="T50" fmla="*/ 404 w 1165"/>
                <a:gd name="T51" fmla="*/ 166 h 731"/>
                <a:gd name="T52" fmla="*/ 392 w 1165"/>
                <a:gd name="T53" fmla="*/ 166 h 731"/>
                <a:gd name="T54" fmla="*/ 387 w 1165"/>
                <a:gd name="T55" fmla="*/ 160 h 731"/>
                <a:gd name="T56" fmla="*/ 341 w 1165"/>
                <a:gd name="T57" fmla="*/ 148 h 731"/>
                <a:gd name="T58" fmla="*/ 341 w 1165"/>
                <a:gd name="T59" fmla="*/ 119 h 731"/>
                <a:gd name="T60" fmla="*/ 288 w 1165"/>
                <a:gd name="T61" fmla="*/ 113 h 731"/>
                <a:gd name="T62" fmla="*/ 288 w 1165"/>
                <a:gd name="T63" fmla="*/ 0 h 731"/>
                <a:gd name="T64" fmla="*/ 226 w 1165"/>
                <a:gd name="T65" fmla="*/ 0 h 731"/>
                <a:gd name="T66" fmla="*/ 202 w 1165"/>
                <a:gd name="T67" fmla="*/ 0 h 731"/>
                <a:gd name="T68" fmla="*/ 167 w 1165"/>
                <a:gd name="T69" fmla="*/ 0 h 731"/>
                <a:gd name="T70" fmla="*/ 156 w 1165"/>
                <a:gd name="T71" fmla="*/ 0 h 731"/>
                <a:gd name="T72" fmla="*/ 127 w 1165"/>
                <a:gd name="T73" fmla="*/ 0 h 731"/>
                <a:gd name="T74" fmla="*/ 98 w 1165"/>
                <a:gd name="T75" fmla="*/ 18 h 731"/>
                <a:gd name="T76" fmla="*/ 98 w 1165"/>
                <a:gd name="T77" fmla="*/ 36 h 731"/>
                <a:gd name="T78" fmla="*/ 92 w 1165"/>
                <a:gd name="T79" fmla="*/ 53 h 731"/>
                <a:gd name="T80" fmla="*/ 69 w 1165"/>
                <a:gd name="T81" fmla="*/ 53 h 731"/>
                <a:gd name="T82" fmla="*/ 52 w 1165"/>
                <a:gd name="T83" fmla="*/ 48 h 731"/>
                <a:gd name="T84" fmla="*/ 52 w 1165"/>
                <a:gd name="T85" fmla="*/ 36 h 731"/>
                <a:gd name="T86" fmla="*/ 52 w 1165"/>
                <a:gd name="T87" fmla="*/ 12 h 731"/>
                <a:gd name="T88" fmla="*/ 41 w 1165"/>
                <a:gd name="T89" fmla="*/ 0 h 731"/>
                <a:gd name="T90" fmla="*/ 29 w 1165"/>
                <a:gd name="T91" fmla="*/ 0 h 73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165"/>
                <a:gd name="T139" fmla="*/ 0 h 731"/>
                <a:gd name="T140" fmla="*/ 1165 w 1165"/>
                <a:gd name="T141" fmla="*/ 731 h 731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165" h="731">
                  <a:moveTo>
                    <a:pt x="0" y="0"/>
                  </a:moveTo>
                  <a:lnTo>
                    <a:pt x="0" y="11"/>
                  </a:lnTo>
                  <a:lnTo>
                    <a:pt x="12" y="96"/>
                  </a:lnTo>
                  <a:lnTo>
                    <a:pt x="0" y="96"/>
                  </a:lnTo>
                  <a:lnTo>
                    <a:pt x="12" y="107"/>
                  </a:lnTo>
                  <a:lnTo>
                    <a:pt x="0" y="203"/>
                  </a:lnTo>
                  <a:lnTo>
                    <a:pt x="0" y="372"/>
                  </a:lnTo>
                  <a:lnTo>
                    <a:pt x="37" y="372"/>
                  </a:lnTo>
                  <a:lnTo>
                    <a:pt x="96" y="372"/>
                  </a:lnTo>
                  <a:lnTo>
                    <a:pt x="167" y="372"/>
                  </a:lnTo>
                  <a:lnTo>
                    <a:pt x="181" y="372"/>
                  </a:lnTo>
                  <a:lnTo>
                    <a:pt x="204" y="372"/>
                  </a:lnTo>
                  <a:lnTo>
                    <a:pt x="204" y="409"/>
                  </a:lnTo>
                  <a:lnTo>
                    <a:pt x="265" y="409"/>
                  </a:lnTo>
                  <a:lnTo>
                    <a:pt x="313" y="409"/>
                  </a:lnTo>
                  <a:lnTo>
                    <a:pt x="374" y="409"/>
                  </a:lnTo>
                  <a:lnTo>
                    <a:pt x="374" y="505"/>
                  </a:lnTo>
                  <a:lnTo>
                    <a:pt x="409" y="505"/>
                  </a:lnTo>
                  <a:lnTo>
                    <a:pt x="409" y="601"/>
                  </a:lnTo>
                  <a:lnTo>
                    <a:pt x="470" y="601"/>
                  </a:lnTo>
                  <a:lnTo>
                    <a:pt x="470" y="672"/>
                  </a:lnTo>
                  <a:lnTo>
                    <a:pt x="505" y="672"/>
                  </a:lnTo>
                  <a:lnTo>
                    <a:pt x="505" y="683"/>
                  </a:lnTo>
                  <a:lnTo>
                    <a:pt x="505" y="708"/>
                  </a:lnTo>
                  <a:lnTo>
                    <a:pt x="566" y="708"/>
                  </a:lnTo>
                  <a:lnTo>
                    <a:pt x="674" y="708"/>
                  </a:lnTo>
                  <a:lnTo>
                    <a:pt x="674" y="731"/>
                  </a:lnTo>
                  <a:lnTo>
                    <a:pt x="770" y="731"/>
                  </a:lnTo>
                  <a:lnTo>
                    <a:pt x="781" y="731"/>
                  </a:lnTo>
                  <a:lnTo>
                    <a:pt x="793" y="731"/>
                  </a:lnTo>
                  <a:lnTo>
                    <a:pt x="854" y="731"/>
                  </a:lnTo>
                  <a:lnTo>
                    <a:pt x="866" y="731"/>
                  </a:lnTo>
                  <a:lnTo>
                    <a:pt x="866" y="708"/>
                  </a:lnTo>
                  <a:lnTo>
                    <a:pt x="973" y="708"/>
                  </a:lnTo>
                  <a:lnTo>
                    <a:pt x="973" y="660"/>
                  </a:lnTo>
                  <a:lnTo>
                    <a:pt x="1069" y="660"/>
                  </a:lnTo>
                  <a:lnTo>
                    <a:pt x="1069" y="601"/>
                  </a:lnTo>
                  <a:lnTo>
                    <a:pt x="1165" y="601"/>
                  </a:lnTo>
                  <a:lnTo>
                    <a:pt x="1165" y="576"/>
                  </a:lnTo>
                  <a:lnTo>
                    <a:pt x="1165" y="505"/>
                  </a:lnTo>
                  <a:lnTo>
                    <a:pt x="1165" y="491"/>
                  </a:lnTo>
                  <a:lnTo>
                    <a:pt x="1165" y="480"/>
                  </a:lnTo>
                  <a:lnTo>
                    <a:pt x="1165" y="457"/>
                  </a:lnTo>
                  <a:lnTo>
                    <a:pt x="1165" y="409"/>
                  </a:lnTo>
                  <a:lnTo>
                    <a:pt x="1165" y="395"/>
                  </a:lnTo>
                  <a:lnTo>
                    <a:pt x="1165" y="372"/>
                  </a:lnTo>
                  <a:lnTo>
                    <a:pt x="1046" y="372"/>
                  </a:lnTo>
                  <a:lnTo>
                    <a:pt x="962" y="372"/>
                  </a:lnTo>
                  <a:lnTo>
                    <a:pt x="902" y="372"/>
                  </a:lnTo>
                  <a:lnTo>
                    <a:pt x="841" y="372"/>
                  </a:lnTo>
                  <a:lnTo>
                    <a:pt x="841" y="347"/>
                  </a:lnTo>
                  <a:lnTo>
                    <a:pt x="841" y="336"/>
                  </a:lnTo>
                  <a:lnTo>
                    <a:pt x="829" y="336"/>
                  </a:lnTo>
                  <a:lnTo>
                    <a:pt x="818" y="336"/>
                  </a:lnTo>
                  <a:lnTo>
                    <a:pt x="818" y="324"/>
                  </a:lnTo>
                  <a:lnTo>
                    <a:pt x="806" y="324"/>
                  </a:lnTo>
                  <a:lnTo>
                    <a:pt x="806" y="299"/>
                  </a:lnTo>
                  <a:lnTo>
                    <a:pt x="710" y="299"/>
                  </a:lnTo>
                  <a:lnTo>
                    <a:pt x="710" y="265"/>
                  </a:lnTo>
                  <a:lnTo>
                    <a:pt x="710" y="240"/>
                  </a:lnTo>
                  <a:lnTo>
                    <a:pt x="601" y="240"/>
                  </a:lnTo>
                  <a:lnTo>
                    <a:pt x="601" y="228"/>
                  </a:lnTo>
                  <a:lnTo>
                    <a:pt x="601" y="25"/>
                  </a:lnTo>
                  <a:lnTo>
                    <a:pt x="601" y="0"/>
                  </a:lnTo>
                  <a:lnTo>
                    <a:pt x="541" y="0"/>
                  </a:lnTo>
                  <a:lnTo>
                    <a:pt x="470" y="0"/>
                  </a:lnTo>
                  <a:lnTo>
                    <a:pt x="457" y="0"/>
                  </a:lnTo>
                  <a:lnTo>
                    <a:pt x="422" y="0"/>
                  </a:lnTo>
                  <a:lnTo>
                    <a:pt x="374" y="0"/>
                  </a:lnTo>
                  <a:lnTo>
                    <a:pt x="349" y="0"/>
                  </a:lnTo>
                  <a:lnTo>
                    <a:pt x="338" y="0"/>
                  </a:lnTo>
                  <a:lnTo>
                    <a:pt x="326" y="0"/>
                  </a:lnTo>
                  <a:lnTo>
                    <a:pt x="278" y="0"/>
                  </a:lnTo>
                  <a:lnTo>
                    <a:pt x="265" y="0"/>
                  </a:lnTo>
                  <a:lnTo>
                    <a:pt x="204" y="0"/>
                  </a:lnTo>
                  <a:lnTo>
                    <a:pt x="204" y="36"/>
                  </a:lnTo>
                  <a:lnTo>
                    <a:pt x="204" y="48"/>
                  </a:lnTo>
                  <a:lnTo>
                    <a:pt x="204" y="73"/>
                  </a:lnTo>
                  <a:lnTo>
                    <a:pt x="204" y="107"/>
                  </a:lnTo>
                  <a:lnTo>
                    <a:pt x="192" y="107"/>
                  </a:lnTo>
                  <a:lnTo>
                    <a:pt x="167" y="107"/>
                  </a:lnTo>
                  <a:lnTo>
                    <a:pt x="144" y="107"/>
                  </a:lnTo>
                  <a:lnTo>
                    <a:pt x="108" y="107"/>
                  </a:lnTo>
                  <a:lnTo>
                    <a:pt x="108" y="96"/>
                  </a:lnTo>
                  <a:lnTo>
                    <a:pt x="108" y="84"/>
                  </a:lnTo>
                  <a:lnTo>
                    <a:pt x="108" y="73"/>
                  </a:lnTo>
                  <a:lnTo>
                    <a:pt x="108" y="36"/>
                  </a:lnTo>
                  <a:lnTo>
                    <a:pt x="108" y="25"/>
                  </a:lnTo>
                  <a:lnTo>
                    <a:pt x="108" y="0"/>
                  </a:lnTo>
                  <a:lnTo>
                    <a:pt x="85" y="0"/>
                  </a:lnTo>
                  <a:lnTo>
                    <a:pt x="71" y="0"/>
                  </a:lnTo>
                  <a:lnTo>
                    <a:pt x="6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1" name="Freeform 266"/>
            <p:cNvSpPr>
              <a:spLocks/>
            </p:cNvSpPr>
            <p:nvPr/>
          </p:nvSpPr>
          <p:spPr bwMode="auto">
            <a:xfrm>
              <a:off x="3791" y="2268"/>
              <a:ext cx="684" cy="950"/>
            </a:xfrm>
            <a:custGeom>
              <a:avLst/>
              <a:gdLst>
                <a:gd name="T0" fmla="*/ 7 w 1429"/>
                <a:gd name="T1" fmla="*/ 11 h 1920"/>
                <a:gd name="T2" fmla="*/ 12 w 1429"/>
                <a:gd name="T3" fmla="*/ 11 h 1920"/>
                <a:gd name="T4" fmla="*/ 18 w 1429"/>
                <a:gd name="T5" fmla="*/ 11 h 1920"/>
                <a:gd name="T6" fmla="*/ 12 w 1429"/>
                <a:gd name="T7" fmla="*/ 18 h 1920"/>
                <a:gd name="T8" fmla="*/ 18 w 1429"/>
                <a:gd name="T9" fmla="*/ 30 h 1920"/>
                <a:gd name="T10" fmla="*/ 18 w 1429"/>
                <a:gd name="T11" fmla="*/ 35 h 1920"/>
                <a:gd name="T12" fmla="*/ 18 w 1429"/>
                <a:gd name="T13" fmla="*/ 42 h 1920"/>
                <a:gd name="T14" fmla="*/ 23 w 1429"/>
                <a:gd name="T15" fmla="*/ 53 h 1920"/>
                <a:gd name="T16" fmla="*/ 23 w 1429"/>
                <a:gd name="T17" fmla="*/ 59 h 1920"/>
                <a:gd name="T18" fmla="*/ 35 w 1429"/>
                <a:gd name="T19" fmla="*/ 66 h 1920"/>
                <a:gd name="T20" fmla="*/ 35 w 1429"/>
                <a:gd name="T21" fmla="*/ 71 h 1920"/>
                <a:gd name="T22" fmla="*/ 30 w 1429"/>
                <a:gd name="T23" fmla="*/ 83 h 1920"/>
                <a:gd name="T24" fmla="*/ 35 w 1429"/>
                <a:gd name="T25" fmla="*/ 95 h 1920"/>
                <a:gd name="T26" fmla="*/ 41 w 1429"/>
                <a:gd name="T27" fmla="*/ 106 h 1920"/>
                <a:gd name="T28" fmla="*/ 35 w 1429"/>
                <a:gd name="T29" fmla="*/ 119 h 1920"/>
                <a:gd name="T30" fmla="*/ 30 w 1429"/>
                <a:gd name="T31" fmla="*/ 119 h 1920"/>
                <a:gd name="T32" fmla="*/ 35 w 1429"/>
                <a:gd name="T33" fmla="*/ 130 h 1920"/>
                <a:gd name="T34" fmla="*/ 30 w 1429"/>
                <a:gd name="T35" fmla="*/ 137 h 1920"/>
                <a:gd name="T36" fmla="*/ 23 w 1429"/>
                <a:gd name="T37" fmla="*/ 148 h 1920"/>
                <a:gd name="T38" fmla="*/ 46 w 1429"/>
                <a:gd name="T39" fmla="*/ 208 h 1920"/>
                <a:gd name="T40" fmla="*/ 53 w 1429"/>
                <a:gd name="T41" fmla="*/ 214 h 1920"/>
                <a:gd name="T42" fmla="*/ 69 w 1429"/>
                <a:gd name="T43" fmla="*/ 214 h 1920"/>
                <a:gd name="T44" fmla="*/ 196 w 1429"/>
                <a:gd name="T45" fmla="*/ 214 h 1920"/>
                <a:gd name="T46" fmla="*/ 270 w 1429"/>
                <a:gd name="T47" fmla="*/ 220 h 1920"/>
                <a:gd name="T48" fmla="*/ 293 w 1429"/>
                <a:gd name="T49" fmla="*/ 261 h 1920"/>
                <a:gd name="T50" fmla="*/ 328 w 1429"/>
                <a:gd name="T51" fmla="*/ 315 h 1920"/>
                <a:gd name="T52" fmla="*/ 362 w 1429"/>
                <a:gd name="T53" fmla="*/ 410 h 1920"/>
                <a:gd name="T54" fmla="*/ 385 w 1429"/>
                <a:gd name="T55" fmla="*/ 581 h 1920"/>
                <a:gd name="T56" fmla="*/ 374 w 1429"/>
                <a:gd name="T57" fmla="*/ 665 h 1920"/>
                <a:gd name="T58" fmla="*/ 443 w 1429"/>
                <a:gd name="T59" fmla="*/ 670 h 1920"/>
                <a:gd name="T60" fmla="*/ 609 w 1429"/>
                <a:gd name="T61" fmla="*/ 950 h 1920"/>
                <a:gd name="T62" fmla="*/ 627 w 1429"/>
                <a:gd name="T63" fmla="*/ 855 h 1920"/>
                <a:gd name="T64" fmla="*/ 627 w 1429"/>
                <a:gd name="T65" fmla="*/ 778 h 1920"/>
                <a:gd name="T66" fmla="*/ 627 w 1429"/>
                <a:gd name="T67" fmla="*/ 623 h 1920"/>
                <a:gd name="T68" fmla="*/ 632 w 1429"/>
                <a:gd name="T69" fmla="*/ 605 h 1920"/>
                <a:gd name="T70" fmla="*/ 643 w 1429"/>
                <a:gd name="T71" fmla="*/ 588 h 1920"/>
                <a:gd name="T72" fmla="*/ 643 w 1429"/>
                <a:gd name="T73" fmla="*/ 528 h 1920"/>
                <a:gd name="T74" fmla="*/ 643 w 1429"/>
                <a:gd name="T75" fmla="*/ 486 h 1920"/>
                <a:gd name="T76" fmla="*/ 643 w 1429"/>
                <a:gd name="T77" fmla="*/ 439 h 1920"/>
                <a:gd name="T78" fmla="*/ 643 w 1429"/>
                <a:gd name="T79" fmla="*/ 410 h 1920"/>
                <a:gd name="T80" fmla="*/ 655 w 1429"/>
                <a:gd name="T81" fmla="*/ 362 h 1920"/>
                <a:gd name="T82" fmla="*/ 655 w 1429"/>
                <a:gd name="T83" fmla="*/ 344 h 1920"/>
                <a:gd name="T84" fmla="*/ 655 w 1429"/>
                <a:gd name="T85" fmla="*/ 303 h 1920"/>
                <a:gd name="T86" fmla="*/ 655 w 1429"/>
                <a:gd name="T87" fmla="*/ 243 h 1920"/>
                <a:gd name="T88" fmla="*/ 661 w 1429"/>
                <a:gd name="T89" fmla="*/ 214 h 1920"/>
                <a:gd name="T90" fmla="*/ 666 w 1429"/>
                <a:gd name="T91" fmla="*/ 201 h 1920"/>
                <a:gd name="T92" fmla="*/ 666 w 1429"/>
                <a:gd name="T93" fmla="*/ 172 h 1920"/>
                <a:gd name="T94" fmla="*/ 666 w 1429"/>
                <a:gd name="T95" fmla="*/ 148 h 1920"/>
                <a:gd name="T96" fmla="*/ 666 w 1429"/>
                <a:gd name="T97" fmla="*/ 71 h 1920"/>
                <a:gd name="T98" fmla="*/ 666 w 1429"/>
                <a:gd name="T99" fmla="*/ 42 h 1920"/>
                <a:gd name="T100" fmla="*/ 684 w 1429"/>
                <a:gd name="T101" fmla="*/ 18 h 1920"/>
                <a:gd name="T102" fmla="*/ 523 w 1429"/>
                <a:gd name="T103" fmla="*/ 6 h 1920"/>
                <a:gd name="T104" fmla="*/ 385 w 1429"/>
                <a:gd name="T105" fmla="*/ 0 h 1920"/>
                <a:gd name="T106" fmla="*/ 299 w 1429"/>
                <a:gd name="T107" fmla="*/ 0 h 1920"/>
                <a:gd name="T108" fmla="*/ 247 w 1429"/>
                <a:gd name="T109" fmla="*/ 0 h 1920"/>
                <a:gd name="T110" fmla="*/ 191 w 1429"/>
                <a:gd name="T111" fmla="*/ 0 h 1920"/>
                <a:gd name="T112" fmla="*/ 161 w 1429"/>
                <a:gd name="T113" fmla="*/ 6 h 1920"/>
                <a:gd name="T114" fmla="*/ 104 w 1429"/>
                <a:gd name="T115" fmla="*/ 6 h 1920"/>
                <a:gd name="T116" fmla="*/ 0 w 1429"/>
                <a:gd name="T117" fmla="*/ 6 h 192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429"/>
                <a:gd name="T178" fmla="*/ 0 h 1920"/>
                <a:gd name="T179" fmla="*/ 1429 w 1429"/>
                <a:gd name="T180" fmla="*/ 1920 h 192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429" h="1920">
                  <a:moveTo>
                    <a:pt x="0" y="12"/>
                  </a:moveTo>
                  <a:lnTo>
                    <a:pt x="14" y="12"/>
                  </a:lnTo>
                  <a:lnTo>
                    <a:pt x="14" y="23"/>
                  </a:lnTo>
                  <a:lnTo>
                    <a:pt x="14" y="12"/>
                  </a:lnTo>
                  <a:lnTo>
                    <a:pt x="25" y="12"/>
                  </a:lnTo>
                  <a:lnTo>
                    <a:pt x="25" y="23"/>
                  </a:lnTo>
                  <a:lnTo>
                    <a:pt x="25" y="37"/>
                  </a:lnTo>
                  <a:lnTo>
                    <a:pt x="25" y="23"/>
                  </a:lnTo>
                  <a:lnTo>
                    <a:pt x="37" y="23"/>
                  </a:lnTo>
                  <a:lnTo>
                    <a:pt x="25" y="37"/>
                  </a:lnTo>
                  <a:lnTo>
                    <a:pt x="37" y="37"/>
                  </a:lnTo>
                  <a:lnTo>
                    <a:pt x="25" y="37"/>
                  </a:lnTo>
                  <a:lnTo>
                    <a:pt x="37" y="37"/>
                  </a:lnTo>
                  <a:lnTo>
                    <a:pt x="37" y="48"/>
                  </a:lnTo>
                  <a:lnTo>
                    <a:pt x="37" y="60"/>
                  </a:lnTo>
                  <a:lnTo>
                    <a:pt x="48" y="60"/>
                  </a:lnTo>
                  <a:lnTo>
                    <a:pt x="48" y="71"/>
                  </a:lnTo>
                  <a:lnTo>
                    <a:pt x="37" y="71"/>
                  </a:lnTo>
                  <a:lnTo>
                    <a:pt x="48" y="71"/>
                  </a:lnTo>
                  <a:lnTo>
                    <a:pt x="48" y="85"/>
                  </a:lnTo>
                  <a:lnTo>
                    <a:pt x="37" y="85"/>
                  </a:lnTo>
                  <a:lnTo>
                    <a:pt x="37" y="96"/>
                  </a:lnTo>
                  <a:lnTo>
                    <a:pt x="48" y="96"/>
                  </a:lnTo>
                  <a:lnTo>
                    <a:pt x="48" y="108"/>
                  </a:lnTo>
                  <a:lnTo>
                    <a:pt x="62" y="108"/>
                  </a:lnTo>
                  <a:lnTo>
                    <a:pt x="62" y="119"/>
                  </a:lnTo>
                  <a:lnTo>
                    <a:pt x="48" y="119"/>
                  </a:lnTo>
                  <a:lnTo>
                    <a:pt x="62" y="119"/>
                  </a:lnTo>
                  <a:lnTo>
                    <a:pt x="62" y="133"/>
                  </a:lnTo>
                  <a:lnTo>
                    <a:pt x="73" y="133"/>
                  </a:lnTo>
                  <a:lnTo>
                    <a:pt x="73" y="144"/>
                  </a:lnTo>
                  <a:lnTo>
                    <a:pt x="73" y="156"/>
                  </a:lnTo>
                  <a:lnTo>
                    <a:pt x="73" y="144"/>
                  </a:lnTo>
                  <a:lnTo>
                    <a:pt x="73" y="156"/>
                  </a:lnTo>
                  <a:lnTo>
                    <a:pt x="62" y="156"/>
                  </a:lnTo>
                  <a:lnTo>
                    <a:pt x="62" y="167"/>
                  </a:lnTo>
                  <a:lnTo>
                    <a:pt x="62" y="181"/>
                  </a:lnTo>
                  <a:lnTo>
                    <a:pt x="73" y="181"/>
                  </a:lnTo>
                  <a:lnTo>
                    <a:pt x="73" y="192"/>
                  </a:lnTo>
                  <a:lnTo>
                    <a:pt x="85" y="192"/>
                  </a:lnTo>
                  <a:lnTo>
                    <a:pt x="85" y="204"/>
                  </a:lnTo>
                  <a:lnTo>
                    <a:pt x="85" y="215"/>
                  </a:lnTo>
                  <a:lnTo>
                    <a:pt x="85" y="229"/>
                  </a:lnTo>
                  <a:lnTo>
                    <a:pt x="73" y="229"/>
                  </a:lnTo>
                  <a:lnTo>
                    <a:pt x="73" y="240"/>
                  </a:lnTo>
                  <a:lnTo>
                    <a:pt x="73" y="229"/>
                  </a:lnTo>
                  <a:lnTo>
                    <a:pt x="73" y="240"/>
                  </a:lnTo>
                  <a:lnTo>
                    <a:pt x="62" y="240"/>
                  </a:lnTo>
                  <a:lnTo>
                    <a:pt x="62" y="252"/>
                  </a:lnTo>
                  <a:lnTo>
                    <a:pt x="73" y="252"/>
                  </a:lnTo>
                  <a:lnTo>
                    <a:pt x="73" y="263"/>
                  </a:lnTo>
                  <a:lnTo>
                    <a:pt x="62" y="277"/>
                  </a:lnTo>
                  <a:lnTo>
                    <a:pt x="62" y="288"/>
                  </a:lnTo>
                  <a:lnTo>
                    <a:pt x="62" y="277"/>
                  </a:lnTo>
                  <a:lnTo>
                    <a:pt x="62" y="288"/>
                  </a:lnTo>
                  <a:lnTo>
                    <a:pt x="62" y="300"/>
                  </a:lnTo>
                  <a:lnTo>
                    <a:pt x="48" y="300"/>
                  </a:lnTo>
                  <a:lnTo>
                    <a:pt x="85" y="300"/>
                  </a:lnTo>
                  <a:lnTo>
                    <a:pt x="85" y="421"/>
                  </a:lnTo>
                  <a:lnTo>
                    <a:pt x="96" y="421"/>
                  </a:lnTo>
                  <a:lnTo>
                    <a:pt x="110" y="421"/>
                  </a:lnTo>
                  <a:lnTo>
                    <a:pt x="121" y="421"/>
                  </a:lnTo>
                  <a:lnTo>
                    <a:pt x="110" y="432"/>
                  </a:lnTo>
                  <a:lnTo>
                    <a:pt x="121" y="432"/>
                  </a:lnTo>
                  <a:lnTo>
                    <a:pt x="133" y="432"/>
                  </a:lnTo>
                  <a:lnTo>
                    <a:pt x="144" y="432"/>
                  </a:lnTo>
                  <a:lnTo>
                    <a:pt x="169" y="432"/>
                  </a:lnTo>
                  <a:lnTo>
                    <a:pt x="181" y="432"/>
                  </a:lnTo>
                  <a:lnTo>
                    <a:pt x="409" y="432"/>
                  </a:lnTo>
                  <a:lnTo>
                    <a:pt x="469" y="432"/>
                  </a:lnTo>
                  <a:lnTo>
                    <a:pt x="565" y="432"/>
                  </a:lnTo>
                  <a:lnTo>
                    <a:pt x="565" y="444"/>
                  </a:lnTo>
                  <a:lnTo>
                    <a:pt x="590" y="444"/>
                  </a:lnTo>
                  <a:lnTo>
                    <a:pt x="590" y="528"/>
                  </a:lnTo>
                  <a:lnTo>
                    <a:pt x="613" y="528"/>
                  </a:lnTo>
                  <a:lnTo>
                    <a:pt x="686" y="528"/>
                  </a:lnTo>
                  <a:lnTo>
                    <a:pt x="686" y="565"/>
                  </a:lnTo>
                  <a:lnTo>
                    <a:pt x="686" y="636"/>
                  </a:lnTo>
                  <a:lnTo>
                    <a:pt x="697" y="636"/>
                  </a:lnTo>
                  <a:lnTo>
                    <a:pt x="697" y="828"/>
                  </a:lnTo>
                  <a:lnTo>
                    <a:pt x="757" y="828"/>
                  </a:lnTo>
                  <a:lnTo>
                    <a:pt x="757" y="1127"/>
                  </a:lnTo>
                  <a:lnTo>
                    <a:pt x="757" y="1175"/>
                  </a:lnTo>
                  <a:lnTo>
                    <a:pt x="805" y="1175"/>
                  </a:lnTo>
                  <a:lnTo>
                    <a:pt x="805" y="1223"/>
                  </a:lnTo>
                  <a:lnTo>
                    <a:pt x="782" y="1223"/>
                  </a:lnTo>
                  <a:lnTo>
                    <a:pt x="782" y="1344"/>
                  </a:lnTo>
                  <a:lnTo>
                    <a:pt x="830" y="1344"/>
                  </a:lnTo>
                  <a:lnTo>
                    <a:pt x="830" y="1355"/>
                  </a:lnTo>
                  <a:lnTo>
                    <a:pt x="926" y="1355"/>
                  </a:lnTo>
                  <a:lnTo>
                    <a:pt x="912" y="1728"/>
                  </a:lnTo>
                  <a:lnTo>
                    <a:pt x="889" y="1920"/>
                  </a:lnTo>
                  <a:lnTo>
                    <a:pt x="1273" y="1920"/>
                  </a:lnTo>
                  <a:lnTo>
                    <a:pt x="1273" y="1847"/>
                  </a:lnTo>
                  <a:lnTo>
                    <a:pt x="1273" y="1728"/>
                  </a:lnTo>
                  <a:lnTo>
                    <a:pt x="1310" y="1728"/>
                  </a:lnTo>
                  <a:lnTo>
                    <a:pt x="1310" y="1703"/>
                  </a:lnTo>
                  <a:lnTo>
                    <a:pt x="1310" y="1620"/>
                  </a:lnTo>
                  <a:lnTo>
                    <a:pt x="1310" y="1572"/>
                  </a:lnTo>
                  <a:lnTo>
                    <a:pt x="1310" y="1415"/>
                  </a:lnTo>
                  <a:lnTo>
                    <a:pt x="1310" y="1296"/>
                  </a:lnTo>
                  <a:lnTo>
                    <a:pt x="1310" y="1259"/>
                  </a:lnTo>
                  <a:lnTo>
                    <a:pt x="1310" y="1248"/>
                  </a:lnTo>
                  <a:lnTo>
                    <a:pt x="1310" y="1223"/>
                  </a:lnTo>
                  <a:lnTo>
                    <a:pt x="1321" y="1223"/>
                  </a:lnTo>
                  <a:lnTo>
                    <a:pt x="1344" y="1223"/>
                  </a:lnTo>
                  <a:lnTo>
                    <a:pt x="1344" y="1211"/>
                  </a:lnTo>
                  <a:lnTo>
                    <a:pt x="1344" y="1188"/>
                  </a:lnTo>
                  <a:lnTo>
                    <a:pt x="1344" y="1175"/>
                  </a:lnTo>
                  <a:lnTo>
                    <a:pt x="1344" y="1140"/>
                  </a:lnTo>
                  <a:lnTo>
                    <a:pt x="1344" y="1067"/>
                  </a:lnTo>
                  <a:lnTo>
                    <a:pt x="1344" y="1044"/>
                  </a:lnTo>
                  <a:lnTo>
                    <a:pt x="1344" y="996"/>
                  </a:lnTo>
                  <a:lnTo>
                    <a:pt x="1344" y="983"/>
                  </a:lnTo>
                  <a:lnTo>
                    <a:pt x="1344" y="960"/>
                  </a:lnTo>
                  <a:lnTo>
                    <a:pt x="1344" y="912"/>
                  </a:lnTo>
                  <a:lnTo>
                    <a:pt x="1344" y="887"/>
                  </a:lnTo>
                  <a:lnTo>
                    <a:pt x="1344" y="864"/>
                  </a:lnTo>
                  <a:lnTo>
                    <a:pt x="1344" y="839"/>
                  </a:lnTo>
                  <a:lnTo>
                    <a:pt x="1344" y="828"/>
                  </a:lnTo>
                  <a:lnTo>
                    <a:pt x="1369" y="828"/>
                  </a:lnTo>
                  <a:lnTo>
                    <a:pt x="1369" y="743"/>
                  </a:lnTo>
                  <a:lnTo>
                    <a:pt x="1369" y="732"/>
                  </a:lnTo>
                  <a:lnTo>
                    <a:pt x="1369" y="720"/>
                  </a:lnTo>
                  <a:lnTo>
                    <a:pt x="1369" y="709"/>
                  </a:lnTo>
                  <a:lnTo>
                    <a:pt x="1369" y="695"/>
                  </a:lnTo>
                  <a:lnTo>
                    <a:pt x="1369" y="672"/>
                  </a:lnTo>
                  <a:lnTo>
                    <a:pt x="1369" y="636"/>
                  </a:lnTo>
                  <a:lnTo>
                    <a:pt x="1369" y="613"/>
                  </a:lnTo>
                  <a:lnTo>
                    <a:pt x="1369" y="565"/>
                  </a:lnTo>
                  <a:lnTo>
                    <a:pt x="1369" y="551"/>
                  </a:lnTo>
                  <a:lnTo>
                    <a:pt x="1369" y="492"/>
                  </a:lnTo>
                  <a:lnTo>
                    <a:pt x="1369" y="469"/>
                  </a:lnTo>
                  <a:lnTo>
                    <a:pt x="1369" y="432"/>
                  </a:lnTo>
                  <a:lnTo>
                    <a:pt x="1381" y="432"/>
                  </a:lnTo>
                  <a:lnTo>
                    <a:pt x="1392" y="432"/>
                  </a:lnTo>
                  <a:lnTo>
                    <a:pt x="1392" y="421"/>
                  </a:lnTo>
                  <a:lnTo>
                    <a:pt x="1392" y="407"/>
                  </a:lnTo>
                  <a:lnTo>
                    <a:pt x="1392" y="384"/>
                  </a:lnTo>
                  <a:lnTo>
                    <a:pt x="1392" y="359"/>
                  </a:lnTo>
                  <a:lnTo>
                    <a:pt x="1392" y="348"/>
                  </a:lnTo>
                  <a:lnTo>
                    <a:pt x="1392" y="336"/>
                  </a:lnTo>
                  <a:lnTo>
                    <a:pt x="1392" y="311"/>
                  </a:lnTo>
                  <a:lnTo>
                    <a:pt x="1392" y="300"/>
                  </a:lnTo>
                  <a:lnTo>
                    <a:pt x="1392" y="277"/>
                  </a:lnTo>
                  <a:lnTo>
                    <a:pt x="1392" y="263"/>
                  </a:lnTo>
                  <a:lnTo>
                    <a:pt x="1392" y="144"/>
                  </a:lnTo>
                  <a:lnTo>
                    <a:pt x="1392" y="119"/>
                  </a:lnTo>
                  <a:lnTo>
                    <a:pt x="1392" y="96"/>
                  </a:lnTo>
                  <a:lnTo>
                    <a:pt x="1392" y="85"/>
                  </a:lnTo>
                  <a:lnTo>
                    <a:pt x="1392" y="60"/>
                  </a:lnTo>
                  <a:lnTo>
                    <a:pt x="1392" y="37"/>
                  </a:lnTo>
                  <a:lnTo>
                    <a:pt x="1429" y="37"/>
                  </a:lnTo>
                  <a:lnTo>
                    <a:pt x="1429" y="12"/>
                  </a:lnTo>
                  <a:lnTo>
                    <a:pt x="1392" y="12"/>
                  </a:lnTo>
                  <a:lnTo>
                    <a:pt x="1093" y="12"/>
                  </a:lnTo>
                  <a:lnTo>
                    <a:pt x="926" y="12"/>
                  </a:lnTo>
                  <a:lnTo>
                    <a:pt x="926" y="0"/>
                  </a:lnTo>
                  <a:lnTo>
                    <a:pt x="805" y="0"/>
                  </a:lnTo>
                  <a:lnTo>
                    <a:pt x="686" y="0"/>
                  </a:lnTo>
                  <a:lnTo>
                    <a:pt x="638" y="0"/>
                  </a:lnTo>
                  <a:lnTo>
                    <a:pt x="624" y="0"/>
                  </a:lnTo>
                  <a:lnTo>
                    <a:pt x="613" y="0"/>
                  </a:lnTo>
                  <a:lnTo>
                    <a:pt x="553" y="0"/>
                  </a:lnTo>
                  <a:lnTo>
                    <a:pt x="517" y="0"/>
                  </a:lnTo>
                  <a:lnTo>
                    <a:pt x="505" y="0"/>
                  </a:lnTo>
                  <a:lnTo>
                    <a:pt x="409" y="0"/>
                  </a:lnTo>
                  <a:lnTo>
                    <a:pt x="398" y="0"/>
                  </a:lnTo>
                  <a:lnTo>
                    <a:pt x="361" y="0"/>
                  </a:lnTo>
                  <a:lnTo>
                    <a:pt x="336" y="0"/>
                  </a:lnTo>
                  <a:lnTo>
                    <a:pt x="336" y="12"/>
                  </a:lnTo>
                  <a:lnTo>
                    <a:pt x="325" y="12"/>
                  </a:lnTo>
                  <a:lnTo>
                    <a:pt x="240" y="12"/>
                  </a:lnTo>
                  <a:lnTo>
                    <a:pt x="217" y="12"/>
                  </a:lnTo>
                  <a:lnTo>
                    <a:pt x="121" y="12"/>
                  </a:lnTo>
                  <a:lnTo>
                    <a:pt x="14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2" name="Freeform 267"/>
            <p:cNvSpPr>
              <a:spLocks/>
            </p:cNvSpPr>
            <p:nvPr/>
          </p:nvSpPr>
          <p:spPr bwMode="auto">
            <a:xfrm>
              <a:off x="3791" y="2268"/>
              <a:ext cx="684" cy="950"/>
            </a:xfrm>
            <a:custGeom>
              <a:avLst/>
              <a:gdLst>
                <a:gd name="T0" fmla="*/ 7 w 1429"/>
                <a:gd name="T1" fmla="*/ 11 h 1920"/>
                <a:gd name="T2" fmla="*/ 12 w 1429"/>
                <a:gd name="T3" fmla="*/ 11 h 1920"/>
                <a:gd name="T4" fmla="*/ 18 w 1429"/>
                <a:gd name="T5" fmla="*/ 11 h 1920"/>
                <a:gd name="T6" fmla="*/ 12 w 1429"/>
                <a:gd name="T7" fmla="*/ 18 h 1920"/>
                <a:gd name="T8" fmla="*/ 18 w 1429"/>
                <a:gd name="T9" fmla="*/ 30 h 1920"/>
                <a:gd name="T10" fmla="*/ 18 w 1429"/>
                <a:gd name="T11" fmla="*/ 35 h 1920"/>
                <a:gd name="T12" fmla="*/ 18 w 1429"/>
                <a:gd name="T13" fmla="*/ 42 h 1920"/>
                <a:gd name="T14" fmla="*/ 23 w 1429"/>
                <a:gd name="T15" fmla="*/ 53 h 1920"/>
                <a:gd name="T16" fmla="*/ 23 w 1429"/>
                <a:gd name="T17" fmla="*/ 59 h 1920"/>
                <a:gd name="T18" fmla="*/ 35 w 1429"/>
                <a:gd name="T19" fmla="*/ 66 h 1920"/>
                <a:gd name="T20" fmla="*/ 35 w 1429"/>
                <a:gd name="T21" fmla="*/ 71 h 1920"/>
                <a:gd name="T22" fmla="*/ 30 w 1429"/>
                <a:gd name="T23" fmla="*/ 83 h 1920"/>
                <a:gd name="T24" fmla="*/ 35 w 1429"/>
                <a:gd name="T25" fmla="*/ 95 h 1920"/>
                <a:gd name="T26" fmla="*/ 41 w 1429"/>
                <a:gd name="T27" fmla="*/ 106 h 1920"/>
                <a:gd name="T28" fmla="*/ 35 w 1429"/>
                <a:gd name="T29" fmla="*/ 119 h 1920"/>
                <a:gd name="T30" fmla="*/ 30 w 1429"/>
                <a:gd name="T31" fmla="*/ 119 h 1920"/>
                <a:gd name="T32" fmla="*/ 35 w 1429"/>
                <a:gd name="T33" fmla="*/ 130 h 1920"/>
                <a:gd name="T34" fmla="*/ 30 w 1429"/>
                <a:gd name="T35" fmla="*/ 137 h 1920"/>
                <a:gd name="T36" fmla="*/ 23 w 1429"/>
                <a:gd name="T37" fmla="*/ 148 h 1920"/>
                <a:gd name="T38" fmla="*/ 46 w 1429"/>
                <a:gd name="T39" fmla="*/ 208 h 1920"/>
                <a:gd name="T40" fmla="*/ 53 w 1429"/>
                <a:gd name="T41" fmla="*/ 214 h 1920"/>
                <a:gd name="T42" fmla="*/ 69 w 1429"/>
                <a:gd name="T43" fmla="*/ 214 h 1920"/>
                <a:gd name="T44" fmla="*/ 196 w 1429"/>
                <a:gd name="T45" fmla="*/ 214 h 1920"/>
                <a:gd name="T46" fmla="*/ 270 w 1429"/>
                <a:gd name="T47" fmla="*/ 220 h 1920"/>
                <a:gd name="T48" fmla="*/ 293 w 1429"/>
                <a:gd name="T49" fmla="*/ 261 h 1920"/>
                <a:gd name="T50" fmla="*/ 328 w 1429"/>
                <a:gd name="T51" fmla="*/ 315 h 1920"/>
                <a:gd name="T52" fmla="*/ 362 w 1429"/>
                <a:gd name="T53" fmla="*/ 410 h 1920"/>
                <a:gd name="T54" fmla="*/ 385 w 1429"/>
                <a:gd name="T55" fmla="*/ 581 h 1920"/>
                <a:gd name="T56" fmla="*/ 374 w 1429"/>
                <a:gd name="T57" fmla="*/ 665 h 1920"/>
                <a:gd name="T58" fmla="*/ 443 w 1429"/>
                <a:gd name="T59" fmla="*/ 670 h 1920"/>
                <a:gd name="T60" fmla="*/ 609 w 1429"/>
                <a:gd name="T61" fmla="*/ 950 h 1920"/>
                <a:gd name="T62" fmla="*/ 627 w 1429"/>
                <a:gd name="T63" fmla="*/ 855 h 1920"/>
                <a:gd name="T64" fmla="*/ 627 w 1429"/>
                <a:gd name="T65" fmla="*/ 778 h 1920"/>
                <a:gd name="T66" fmla="*/ 627 w 1429"/>
                <a:gd name="T67" fmla="*/ 623 h 1920"/>
                <a:gd name="T68" fmla="*/ 632 w 1429"/>
                <a:gd name="T69" fmla="*/ 605 h 1920"/>
                <a:gd name="T70" fmla="*/ 643 w 1429"/>
                <a:gd name="T71" fmla="*/ 588 h 1920"/>
                <a:gd name="T72" fmla="*/ 643 w 1429"/>
                <a:gd name="T73" fmla="*/ 528 h 1920"/>
                <a:gd name="T74" fmla="*/ 643 w 1429"/>
                <a:gd name="T75" fmla="*/ 486 h 1920"/>
                <a:gd name="T76" fmla="*/ 643 w 1429"/>
                <a:gd name="T77" fmla="*/ 439 h 1920"/>
                <a:gd name="T78" fmla="*/ 643 w 1429"/>
                <a:gd name="T79" fmla="*/ 410 h 1920"/>
                <a:gd name="T80" fmla="*/ 655 w 1429"/>
                <a:gd name="T81" fmla="*/ 362 h 1920"/>
                <a:gd name="T82" fmla="*/ 655 w 1429"/>
                <a:gd name="T83" fmla="*/ 344 h 1920"/>
                <a:gd name="T84" fmla="*/ 655 w 1429"/>
                <a:gd name="T85" fmla="*/ 303 h 1920"/>
                <a:gd name="T86" fmla="*/ 655 w 1429"/>
                <a:gd name="T87" fmla="*/ 243 h 1920"/>
                <a:gd name="T88" fmla="*/ 661 w 1429"/>
                <a:gd name="T89" fmla="*/ 214 h 1920"/>
                <a:gd name="T90" fmla="*/ 666 w 1429"/>
                <a:gd name="T91" fmla="*/ 201 h 1920"/>
                <a:gd name="T92" fmla="*/ 666 w 1429"/>
                <a:gd name="T93" fmla="*/ 172 h 1920"/>
                <a:gd name="T94" fmla="*/ 666 w 1429"/>
                <a:gd name="T95" fmla="*/ 148 h 1920"/>
                <a:gd name="T96" fmla="*/ 666 w 1429"/>
                <a:gd name="T97" fmla="*/ 71 h 1920"/>
                <a:gd name="T98" fmla="*/ 666 w 1429"/>
                <a:gd name="T99" fmla="*/ 42 h 1920"/>
                <a:gd name="T100" fmla="*/ 684 w 1429"/>
                <a:gd name="T101" fmla="*/ 18 h 1920"/>
                <a:gd name="T102" fmla="*/ 523 w 1429"/>
                <a:gd name="T103" fmla="*/ 6 h 1920"/>
                <a:gd name="T104" fmla="*/ 385 w 1429"/>
                <a:gd name="T105" fmla="*/ 0 h 1920"/>
                <a:gd name="T106" fmla="*/ 299 w 1429"/>
                <a:gd name="T107" fmla="*/ 0 h 1920"/>
                <a:gd name="T108" fmla="*/ 247 w 1429"/>
                <a:gd name="T109" fmla="*/ 0 h 1920"/>
                <a:gd name="T110" fmla="*/ 191 w 1429"/>
                <a:gd name="T111" fmla="*/ 0 h 1920"/>
                <a:gd name="T112" fmla="*/ 161 w 1429"/>
                <a:gd name="T113" fmla="*/ 6 h 1920"/>
                <a:gd name="T114" fmla="*/ 104 w 1429"/>
                <a:gd name="T115" fmla="*/ 6 h 1920"/>
                <a:gd name="T116" fmla="*/ 0 w 1429"/>
                <a:gd name="T117" fmla="*/ 6 h 192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429"/>
                <a:gd name="T178" fmla="*/ 0 h 1920"/>
                <a:gd name="T179" fmla="*/ 1429 w 1429"/>
                <a:gd name="T180" fmla="*/ 1920 h 192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429" h="1920">
                  <a:moveTo>
                    <a:pt x="0" y="12"/>
                  </a:moveTo>
                  <a:lnTo>
                    <a:pt x="14" y="12"/>
                  </a:lnTo>
                  <a:lnTo>
                    <a:pt x="14" y="23"/>
                  </a:lnTo>
                  <a:lnTo>
                    <a:pt x="14" y="12"/>
                  </a:lnTo>
                  <a:lnTo>
                    <a:pt x="25" y="12"/>
                  </a:lnTo>
                  <a:lnTo>
                    <a:pt x="25" y="23"/>
                  </a:lnTo>
                  <a:lnTo>
                    <a:pt x="25" y="37"/>
                  </a:lnTo>
                  <a:lnTo>
                    <a:pt x="25" y="23"/>
                  </a:lnTo>
                  <a:lnTo>
                    <a:pt x="37" y="23"/>
                  </a:lnTo>
                  <a:lnTo>
                    <a:pt x="25" y="37"/>
                  </a:lnTo>
                  <a:lnTo>
                    <a:pt x="37" y="37"/>
                  </a:lnTo>
                  <a:lnTo>
                    <a:pt x="25" y="37"/>
                  </a:lnTo>
                  <a:lnTo>
                    <a:pt x="37" y="37"/>
                  </a:lnTo>
                  <a:lnTo>
                    <a:pt x="37" y="48"/>
                  </a:lnTo>
                  <a:lnTo>
                    <a:pt x="37" y="60"/>
                  </a:lnTo>
                  <a:lnTo>
                    <a:pt x="48" y="60"/>
                  </a:lnTo>
                  <a:lnTo>
                    <a:pt x="48" y="71"/>
                  </a:lnTo>
                  <a:lnTo>
                    <a:pt x="37" y="71"/>
                  </a:lnTo>
                  <a:lnTo>
                    <a:pt x="48" y="71"/>
                  </a:lnTo>
                  <a:lnTo>
                    <a:pt x="48" y="85"/>
                  </a:lnTo>
                  <a:lnTo>
                    <a:pt x="37" y="85"/>
                  </a:lnTo>
                  <a:lnTo>
                    <a:pt x="37" y="96"/>
                  </a:lnTo>
                  <a:lnTo>
                    <a:pt x="48" y="96"/>
                  </a:lnTo>
                  <a:lnTo>
                    <a:pt x="48" y="108"/>
                  </a:lnTo>
                  <a:lnTo>
                    <a:pt x="62" y="108"/>
                  </a:lnTo>
                  <a:lnTo>
                    <a:pt x="62" y="119"/>
                  </a:lnTo>
                  <a:lnTo>
                    <a:pt x="48" y="119"/>
                  </a:lnTo>
                  <a:lnTo>
                    <a:pt x="62" y="119"/>
                  </a:lnTo>
                  <a:lnTo>
                    <a:pt x="62" y="133"/>
                  </a:lnTo>
                  <a:lnTo>
                    <a:pt x="73" y="133"/>
                  </a:lnTo>
                  <a:lnTo>
                    <a:pt x="73" y="144"/>
                  </a:lnTo>
                  <a:lnTo>
                    <a:pt x="73" y="156"/>
                  </a:lnTo>
                  <a:lnTo>
                    <a:pt x="73" y="144"/>
                  </a:lnTo>
                  <a:lnTo>
                    <a:pt x="73" y="156"/>
                  </a:lnTo>
                  <a:lnTo>
                    <a:pt x="62" y="156"/>
                  </a:lnTo>
                  <a:lnTo>
                    <a:pt x="62" y="167"/>
                  </a:lnTo>
                  <a:lnTo>
                    <a:pt x="62" y="181"/>
                  </a:lnTo>
                  <a:lnTo>
                    <a:pt x="73" y="181"/>
                  </a:lnTo>
                  <a:lnTo>
                    <a:pt x="73" y="192"/>
                  </a:lnTo>
                  <a:lnTo>
                    <a:pt x="85" y="192"/>
                  </a:lnTo>
                  <a:lnTo>
                    <a:pt x="85" y="204"/>
                  </a:lnTo>
                  <a:lnTo>
                    <a:pt x="85" y="215"/>
                  </a:lnTo>
                  <a:lnTo>
                    <a:pt x="85" y="229"/>
                  </a:lnTo>
                  <a:lnTo>
                    <a:pt x="73" y="229"/>
                  </a:lnTo>
                  <a:lnTo>
                    <a:pt x="73" y="240"/>
                  </a:lnTo>
                  <a:lnTo>
                    <a:pt x="73" y="229"/>
                  </a:lnTo>
                  <a:lnTo>
                    <a:pt x="73" y="240"/>
                  </a:lnTo>
                  <a:lnTo>
                    <a:pt x="62" y="240"/>
                  </a:lnTo>
                  <a:lnTo>
                    <a:pt x="62" y="252"/>
                  </a:lnTo>
                  <a:lnTo>
                    <a:pt x="73" y="252"/>
                  </a:lnTo>
                  <a:lnTo>
                    <a:pt x="73" y="263"/>
                  </a:lnTo>
                  <a:lnTo>
                    <a:pt x="62" y="277"/>
                  </a:lnTo>
                  <a:lnTo>
                    <a:pt x="62" y="288"/>
                  </a:lnTo>
                  <a:lnTo>
                    <a:pt x="62" y="277"/>
                  </a:lnTo>
                  <a:lnTo>
                    <a:pt x="62" y="288"/>
                  </a:lnTo>
                  <a:lnTo>
                    <a:pt x="62" y="300"/>
                  </a:lnTo>
                  <a:lnTo>
                    <a:pt x="48" y="300"/>
                  </a:lnTo>
                  <a:lnTo>
                    <a:pt x="85" y="300"/>
                  </a:lnTo>
                  <a:lnTo>
                    <a:pt x="85" y="421"/>
                  </a:lnTo>
                  <a:lnTo>
                    <a:pt x="96" y="421"/>
                  </a:lnTo>
                  <a:lnTo>
                    <a:pt x="110" y="421"/>
                  </a:lnTo>
                  <a:lnTo>
                    <a:pt x="121" y="421"/>
                  </a:lnTo>
                  <a:lnTo>
                    <a:pt x="110" y="432"/>
                  </a:lnTo>
                  <a:lnTo>
                    <a:pt x="121" y="432"/>
                  </a:lnTo>
                  <a:lnTo>
                    <a:pt x="133" y="432"/>
                  </a:lnTo>
                  <a:lnTo>
                    <a:pt x="144" y="432"/>
                  </a:lnTo>
                  <a:lnTo>
                    <a:pt x="169" y="432"/>
                  </a:lnTo>
                  <a:lnTo>
                    <a:pt x="181" y="432"/>
                  </a:lnTo>
                  <a:lnTo>
                    <a:pt x="409" y="432"/>
                  </a:lnTo>
                  <a:lnTo>
                    <a:pt x="469" y="432"/>
                  </a:lnTo>
                  <a:lnTo>
                    <a:pt x="565" y="432"/>
                  </a:lnTo>
                  <a:lnTo>
                    <a:pt x="565" y="444"/>
                  </a:lnTo>
                  <a:lnTo>
                    <a:pt x="590" y="444"/>
                  </a:lnTo>
                  <a:lnTo>
                    <a:pt x="590" y="528"/>
                  </a:lnTo>
                  <a:lnTo>
                    <a:pt x="613" y="528"/>
                  </a:lnTo>
                  <a:lnTo>
                    <a:pt x="686" y="528"/>
                  </a:lnTo>
                  <a:lnTo>
                    <a:pt x="686" y="565"/>
                  </a:lnTo>
                  <a:lnTo>
                    <a:pt x="686" y="636"/>
                  </a:lnTo>
                  <a:lnTo>
                    <a:pt x="697" y="636"/>
                  </a:lnTo>
                  <a:lnTo>
                    <a:pt x="697" y="828"/>
                  </a:lnTo>
                  <a:lnTo>
                    <a:pt x="757" y="828"/>
                  </a:lnTo>
                  <a:lnTo>
                    <a:pt x="757" y="1127"/>
                  </a:lnTo>
                  <a:lnTo>
                    <a:pt x="757" y="1175"/>
                  </a:lnTo>
                  <a:lnTo>
                    <a:pt x="805" y="1175"/>
                  </a:lnTo>
                  <a:lnTo>
                    <a:pt x="805" y="1223"/>
                  </a:lnTo>
                  <a:lnTo>
                    <a:pt x="782" y="1223"/>
                  </a:lnTo>
                  <a:lnTo>
                    <a:pt x="782" y="1344"/>
                  </a:lnTo>
                  <a:lnTo>
                    <a:pt x="830" y="1344"/>
                  </a:lnTo>
                  <a:lnTo>
                    <a:pt x="830" y="1355"/>
                  </a:lnTo>
                  <a:lnTo>
                    <a:pt x="926" y="1355"/>
                  </a:lnTo>
                  <a:lnTo>
                    <a:pt x="912" y="1728"/>
                  </a:lnTo>
                  <a:lnTo>
                    <a:pt x="889" y="1920"/>
                  </a:lnTo>
                  <a:lnTo>
                    <a:pt x="1273" y="1920"/>
                  </a:lnTo>
                  <a:lnTo>
                    <a:pt x="1273" y="1847"/>
                  </a:lnTo>
                  <a:lnTo>
                    <a:pt x="1273" y="1728"/>
                  </a:lnTo>
                  <a:lnTo>
                    <a:pt x="1310" y="1728"/>
                  </a:lnTo>
                  <a:lnTo>
                    <a:pt x="1310" y="1703"/>
                  </a:lnTo>
                  <a:lnTo>
                    <a:pt x="1310" y="1620"/>
                  </a:lnTo>
                  <a:lnTo>
                    <a:pt x="1310" y="1572"/>
                  </a:lnTo>
                  <a:lnTo>
                    <a:pt x="1310" y="1415"/>
                  </a:lnTo>
                  <a:lnTo>
                    <a:pt x="1310" y="1296"/>
                  </a:lnTo>
                  <a:lnTo>
                    <a:pt x="1310" y="1259"/>
                  </a:lnTo>
                  <a:lnTo>
                    <a:pt x="1310" y="1248"/>
                  </a:lnTo>
                  <a:lnTo>
                    <a:pt x="1310" y="1223"/>
                  </a:lnTo>
                  <a:lnTo>
                    <a:pt x="1321" y="1223"/>
                  </a:lnTo>
                  <a:lnTo>
                    <a:pt x="1344" y="1223"/>
                  </a:lnTo>
                  <a:lnTo>
                    <a:pt x="1344" y="1211"/>
                  </a:lnTo>
                  <a:lnTo>
                    <a:pt x="1344" y="1188"/>
                  </a:lnTo>
                  <a:lnTo>
                    <a:pt x="1344" y="1175"/>
                  </a:lnTo>
                  <a:lnTo>
                    <a:pt x="1344" y="1140"/>
                  </a:lnTo>
                  <a:lnTo>
                    <a:pt x="1344" y="1067"/>
                  </a:lnTo>
                  <a:lnTo>
                    <a:pt x="1344" y="1044"/>
                  </a:lnTo>
                  <a:lnTo>
                    <a:pt x="1344" y="996"/>
                  </a:lnTo>
                  <a:lnTo>
                    <a:pt x="1344" y="983"/>
                  </a:lnTo>
                  <a:lnTo>
                    <a:pt x="1344" y="960"/>
                  </a:lnTo>
                  <a:lnTo>
                    <a:pt x="1344" y="912"/>
                  </a:lnTo>
                  <a:lnTo>
                    <a:pt x="1344" y="887"/>
                  </a:lnTo>
                  <a:lnTo>
                    <a:pt x="1344" y="864"/>
                  </a:lnTo>
                  <a:lnTo>
                    <a:pt x="1344" y="839"/>
                  </a:lnTo>
                  <a:lnTo>
                    <a:pt x="1344" y="828"/>
                  </a:lnTo>
                  <a:lnTo>
                    <a:pt x="1369" y="828"/>
                  </a:lnTo>
                  <a:lnTo>
                    <a:pt x="1369" y="743"/>
                  </a:lnTo>
                  <a:lnTo>
                    <a:pt x="1369" y="732"/>
                  </a:lnTo>
                  <a:lnTo>
                    <a:pt x="1369" y="720"/>
                  </a:lnTo>
                  <a:lnTo>
                    <a:pt x="1369" y="709"/>
                  </a:lnTo>
                  <a:lnTo>
                    <a:pt x="1369" y="695"/>
                  </a:lnTo>
                  <a:lnTo>
                    <a:pt x="1369" y="672"/>
                  </a:lnTo>
                  <a:lnTo>
                    <a:pt x="1369" y="636"/>
                  </a:lnTo>
                  <a:lnTo>
                    <a:pt x="1369" y="613"/>
                  </a:lnTo>
                  <a:lnTo>
                    <a:pt x="1369" y="565"/>
                  </a:lnTo>
                  <a:lnTo>
                    <a:pt x="1369" y="551"/>
                  </a:lnTo>
                  <a:lnTo>
                    <a:pt x="1369" y="492"/>
                  </a:lnTo>
                  <a:lnTo>
                    <a:pt x="1369" y="469"/>
                  </a:lnTo>
                  <a:lnTo>
                    <a:pt x="1369" y="432"/>
                  </a:lnTo>
                  <a:lnTo>
                    <a:pt x="1381" y="432"/>
                  </a:lnTo>
                  <a:lnTo>
                    <a:pt x="1392" y="432"/>
                  </a:lnTo>
                  <a:lnTo>
                    <a:pt x="1392" y="421"/>
                  </a:lnTo>
                  <a:lnTo>
                    <a:pt x="1392" y="407"/>
                  </a:lnTo>
                  <a:lnTo>
                    <a:pt x="1392" y="384"/>
                  </a:lnTo>
                  <a:lnTo>
                    <a:pt x="1392" y="359"/>
                  </a:lnTo>
                  <a:lnTo>
                    <a:pt x="1392" y="348"/>
                  </a:lnTo>
                  <a:lnTo>
                    <a:pt x="1392" y="336"/>
                  </a:lnTo>
                  <a:lnTo>
                    <a:pt x="1392" y="311"/>
                  </a:lnTo>
                  <a:lnTo>
                    <a:pt x="1392" y="300"/>
                  </a:lnTo>
                  <a:lnTo>
                    <a:pt x="1392" y="277"/>
                  </a:lnTo>
                  <a:lnTo>
                    <a:pt x="1392" y="263"/>
                  </a:lnTo>
                  <a:lnTo>
                    <a:pt x="1392" y="144"/>
                  </a:lnTo>
                  <a:lnTo>
                    <a:pt x="1392" y="119"/>
                  </a:lnTo>
                  <a:lnTo>
                    <a:pt x="1392" y="96"/>
                  </a:lnTo>
                  <a:lnTo>
                    <a:pt x="1392" y="85"/>
                  </a:lnTo>
                  <a:lnTo>
                    <a:pt x="1392" y="60"/>
                  </a:lnTo>
                  <a:lnTo>
                    <a:pt x="1392" y="37"/>
                  </a:lnTo>
                  <a:lnTo>
                    <a:pt x="1429" y="37"/>
                  </a:lnTo>
                  <a:lnTo>
                    <a:pt x="1429" y="12"/>
                  </a:lnTo>
                  <a:lnTo>
                    <a:pt x="1392" y="12"/>
                  </a:lnTo>
                  <a:lnTo>
                    <a:pt x="1093" y="12"/>
                  </a:lnTo>
                  <a:lnTo>
                    <a:pt x="926" y="12"/>
                  </a:lnTo>
                  <a:lnTo>
                    <a:pt x="926" y="0"/>
                  </a:lnTo>
                  <a:lnTo>
                    <a:pt x="805" y="0"/>
                  </a:lnTo>
                  <a:lnTo>
                    <a:pt x="686" y="0"/>
                  </a:lnTo>
                  <a:lnTo>
                    <a:pt x="638" y="0"/>
                  </a:lnTo>
                  <a:lnTo>
                    <a:pt x="624" y="0"/>
                  </a:lnTo>
                  <a:lnTo>
                    <a:pt x="613" y="0"/>
                  </a:lnTo>
                  <a:lnTo>
                    <a:pt x="553" y="0"/>
                  </a:lnTo>
                  <a:lnTo>
                    <a:pt x="517" y="0"/>
                  </a:lnTo>
                  <a:lnTo>
                    <a:pt x="505" y="0"/>
                  </a:lnTo>
                  <a:lnTo>
                    <a:pt x="409" y="0"/>
                  </a:lnTo>
                  <a:lnTo>
                    <a:pt x="398" y="0"/>
                  </a:lnTo>
                  <a:lnTo>
                    <a:pt x="361" y="0"/>
                  </a:lnTo>
                  <a:lnTo>
                    <a:pt x="336" y="0"/>
                  </a:lnTo>
                  <a:lnTo>
                    <a:pt x="336" y="12"/>
                  </a:lnTo>
                  <a:lnTo>
                    <a:pt x="325" y="12"/>
                  </a:lnTo>
                  <a:lnTo>
                    <a:pt x="240" y="12"/>
                  </a:lnTo>
                  <a:lnTo>
                    <a:pt x="217" y="12"/>
                  </a:lnTo>
                  <a:lnTo>
                    <a:pt x="121" y="12"/>
                  </a:lnTo>
                  <a:lnTo>
                    <a:pt x="14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accent1"/>
            </a:solidFill>
            <a:ln w="1588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3" name="Oval 268"/>
            <p:cNvSpPr>
              <a:spLocks noChangeArrowheads="1"/>
            </p:cNvSpPr>
            <p:nvPr/>
          </p:nvSpPr>
          <p:spPr bwMode="auto">
            <a:xfrm>
              <a:off x="1971" y="3168"/>
              <a:ext cx="92" cy="95"/>
            </a:xfrm>
            <a:prstGeom prst="ellipse">
              <a:avLst/>
            </a:prstGeom>
            <a:solidFill>
              <a:srgbClr val="8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74" name="Text Box 269"/>
            <p:cNvSpPr txBox="1">
              <a:spLocks noChangeArrowheads="1"/>
            </p:cNvSpPr>
            <p:nvPr/>
          </p:nvSpPr>
          <p:spPr bwMode="auto">
            <a:xfrm>
              <a:off x="1635" y="3264"/>
              <a:ext cx="690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bg1"/>
              </a:outerShdw>
            </a:effec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sz="900" b="1" dirty="0">
                  <a:latin typeface="Arial" charset="0"/>
                </a:rPr>
                <a:t>UM Western</a:t>
              </a:r>
            </a:p>
          </p:txBody>
        </p:sp>
        <p:sp>
          <p:nvSpPr>
            <p:cNvPr id="275" name="Oval 270"/>
            <p:cNvSpPr>
              <a:spLocks noChangeArrowheads="1"/>
            </p:cNvSpPr>
            <p:nvPr/>
          </p:nvSpPr>
          <p:spPr bwMode="auto">
            <a:xfrm>
              <a:off x="3027" y="1296"/>
              <a:ext cx="92" cy="95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76" name="Text Box 271"/>
            <p:cNvSpPr txBox="1">
              <a:spLocks noChangeArrowheads="1"/>
            </p:cNvSpPr>
            <p:nvPr/>
          </p:nvSpPr>
          <p:spPr bwMode="auto">
            <a:xfrm>
              <a:off x="2595" y="1152"/>
              <a:ext cx="828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2700" dir="5400000" algn="ctr" rotWithShape="0">
                <a:schemeClr val="bg1"/>
              </a:outerShdw>
            </a:effec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sz="900" b="1" dirty="0">
                  <a:latin typeface="Arial" charset="0"/>
                </a:rPr>
                <a:t>MSU Northern</a:t>
              </a:r>
            </a:p>
          </p:txBody>
        </p:sp>
        <p:grpSp>
          <p:nvGrpSpPr>
            <p:cNvPr id="277" name="Group 276"/>
            <p:cNvGrpSpPr>
              <a:grpSpLocks/>
            </p:cNvGrpSpPr>
            <p:nvPr/>
          </p:nvGrpSpPr>
          <p:grpSpPr bwMode="auto">
            <a:xfrm>
              <a:off x="2253" y="2711"/>
              <a:ext cx="783" cy="284"/>
              <a:chOff x="2727" y="2951"/>
              <a:chExt cx="783" cy="284"/>
            </a:xfrm>
          </p:grpSpPr>
          <p:sp>
            <p:nvSpPr>
              <p:cNvPr id="319" name="Oval 273"/>
              <p:cNvSpPr>
                <a:spLocks noChangeArrowheads="1"/>
              </p:cNvSpPr>
              <p:nvPr/>
            </p:nvSpPr>
            <p:spPr bwMode="auto">
              <a:xfrm>
                <a:off x="3049" y="3140"/>
                <a:ext cx="92" cy="95"/>
              </a:xfrm>
              <a:prstGeom prst="ellipse">
                <a:avLst/>
              </a:prstGeom>
              <a:solidFill>
                <a:srgbClr val="333399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20" name="Text Box 274"/>
              <p:cNvSpPr txBox="1">
                <a:spLocks noChangeArrowheads="1"/>
              </p:cNvSpPr>
              <p:nvPr/>
            </p:nvSpPr>
            <p:spPr bwMode="auto">
              <a:xfrm>
                <a:off x="2727" y="2951"/>
                <a:ext cx="78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7961" dir="2700000" algn="ctr" rotWithShape="0">
                  <a:schemeClr val="bg1"/>
                </a:outerShdw>
              </a:effectLst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  <a:defRPr/>
                </a:pPr>
                <a:r>
                  <a:rPr lang="en-US" sz="900" b="1" dirty="0">
                    <a:latin typeface="Arial" charset="0"/>
                  </a:rPr>
                  <a:t>MSU            Bozeman/GF</a:t>
                </a:r>
              </a:p>
            </p:txBody>
          </p:sp>
        </p:grpSp>
        <p:grpSp>
          <p:nvGrpSpPr>
            <p:cNvPr id="278" name="Group 275"/>
            <p:cNvGrpSpPr>
              <a:grpSpLocks/>
            </p:cNvGrpSpPr>
            <p:nvPr/>
          </p:nvGrpSpPr>
          <p:grpSpPr bwMode="auto">
            <a:xfrm>
              <a:off x="1931" y="2093"/>
              <a:ext cx="783" cy="292"/>
              <a:chOff x="2405" y="2333"/>
              <a:chExt cx="783" cy="292"/>
            </a:xfrm>
          </p:grpSpPr>
          <p:sp>
            <p:nvSpPr>
              <p:cNvPr id="317" name="Oval 276"/>
              <p:cNvSpPr>
                <a:spLocks noChangeArrowheads="1"/>
              </p:cNvSpPr>
              <p:nvPr/>
            </p:nvSpPr>
            <p:spPr bwMode="auto">
              <a:xfrm>
                <a:off x="2724" y="2530"/>
                <a:ext cx="92" cy="95"/>
              </a:xfrm>
              <a:prstGeom prst="ellipse">
                <a:avLst/>
              </a:prstGeom>
              <a:solidFill>
                <a:srgbClr val="8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18" name="Text Box 277"/>
              <p:cNvSpPr txBox="1">
                <a:spLocks noChangeArrowheads="1"/>
              </p:cNvSpPr>
              <p:nvPr/>
            </p:nvSpPr>
            <p:spPr bwMode="auto">
              <a:xfrm>
                <a:off x="2405" y="2333"/>
                <a:ext cx="78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7961" dir="2700000" algn="ctr" rotWithShape="0">
                  <a:schemeClr val="bg1"/>
                </a:outerShdw>
              </a:effectLst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  <a:defRPr/>
                </a:pPr>
                <a:r>
                  <a:rPr lang="en-US" sz="900" b="1" dirty="0">
                    <a:latin typeface="Arial" charset="0"/>
                  </a:rPr>
                  <a:t>UM                    Helena COT</a:t>
                </a:r>
              </a:p>
            </p:txBody>
          </p:sp>
        </p:grpSp>
        <p:sp>
          <p:nvSpPr>
            <p:cNvPr id="279" name="Oval 278"/>
            <p:cNvSpPr>
              <a:spLocks noChangeArrowheads="1"/>
            </p:cNvSpPr>
            <p:nvPr/>
          </p:nvSpPr>
          <p:spPr bwMode="auto">
            <a:xfrm>
              <a:off x="2480" y="1910"/>
              <a:ext cx="93" cy="95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80" name="Text Box 279"/>
            <p:cNvSpPr txBox="1">
              <a:spLocks noChangeArrowheads="1"/>
            </p:cNvSpPr>
            <p:nvPr/>
          </p:nvSpPr>
          <p:spPr bwMode="auto">
            <a:xfrm>
              <a:off x="2019" y="1728"/>
              <a:ext cx="97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bg1"/>
              </a:outerShdw>
            </a:effec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sz="900" b="1" dirty="0">
                  <a:latin typeface="Arial" charset="0"/>
                </a:rPr>
                <a:t>MSU                                      Great Falls COT</a:t>
              </a:r>
            </a:p>
          </p:txBody>
        </p:sp>
        <p:grpSp>
          <p:nvGrpSpPr>
            <p:cNvPr id="281" name="Group 280"/>
            <p:cNvGrpSpPr>
              <a:grpSpLocks/>
            </p:cNvGrpSpPr>
            <p:nvPr/>
          </p:nvGrpSpPr>
          <p:grpSpPr bwMode="auto">
            <a:xfrm>
              <a:off x="4463" y="1903"/>
              <a:ext cx="964" cy="292"/>
              <a:chOff x="4937" y="2143"/>
              <a:chExt cx="964" cy="292"/>
            </a:xfrm>
          </p:grpSpPr>
          <p:sp>
            <p:nvSpPr>
              <p:cNvPr id="315" name="Oval 281"/>
              <p:cNvSpPr>
                <a:spLocks noChangeArrowheads="1"/>
              </p:cNvSpPr>
              <p:nvPr/>
            </p:nvSpPr>
            <p:spPr bwMode="auto">
              <a:xfrm>
                <a:off x="5441" y="2340"/>
                <a:ext cx="92" cy="95"/>
              </a:xfrm>
              <a:prstGeom prst="ellipse">
                <a:avLst/>
              </a:prstGeom>
              <a:solidFill>
                <a:srgbClr val="00808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16" name="Text Box 282"/>
              <p:cNvSpPr txBox="1">
                <a:spLocks noChangeArrowheads="1"/>
              </p:cNvSpPr>
              <p:nvPr/>
            </p:nvSpPr>
            <p:spPr bwMode="auto">
              <a:xfrm>
                <a:off x="4937" y="2143"/>
                <a:ext cx="964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7961" dir="2700000" algn="ctr" rotWithShape="0">
                  <a:schemeClr val="bg1"/>
                </a:outerShdw>
              </a:effectLst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  <a:defRPr/>
                </a:pPr>
                <a:r>
                  <a:rPr lang="en-US" sz="900" b="1" dirty="0">
                    <a:latin typeface="Arial" charset="0"/>
                  </a:rPr>
                  <a:t>Dawson                                   Comm. College</a:t>
                </a:r>
              </a:p>
            </p:txBody>
          </p:sp>
        </p:grpSp>
        <p:grpSp>
          <p:nvGrpSpPr>
            <p:cNvPr id="282" name="Group 283"/>
            <p:cNvGrpSpPr>
              <a:grpSpLocks/>
            </p:cNvGrpSpPr>
            <p:nvPr/>
          </p:nvGrpSpPr>
          <p:grpSpPr bwMode="auto">
            <a:xfrm>
              <a:off x="4049" y="2283"/>
              <a:ext cx="964" cy="339"/>
              <a:chOff x="4523" y="2523"/>
              <a:chExt cx="964" cy="339"/>
            </a:xfrm>
          </p:grpSpPr>
          <p:sp>
            <p:nvSpPr>
              <p:cNvPr id="313" name="Oval 284"/>
              <p:cNvSpPr>
                <a:spLocks noChangeArrowheads="1"/>
              </p:cNvSpPr>
              <p:nvPr/>
            </p:nvSpPr>
            <p:spPr bwMode="auto">
              <a:xfrm>
                <a:off x="5026" y="2767"/>
                <a:ext cx="92" cy="95"/>
              </a:xfrm>
              <a:prstGeom prst="ellipse">
                <a:avLst/>
              </a:prstGeom>
              <a:solidFill>
                <a:srgbClr val="00808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14" name="Text Box 285"/>
              <p:cNvSpPr txBox="1">
                <a:spLocks noChangeArrowheads="1"/>
              </p:cNvSpPr>
              <p:nvPr/>
            </p:nvSpPr>
            <p:spPr bwMode="auto">
              <a:xfrm>
                <a:off x="4523" y="2523"/>
                <a:ext cx="964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7961" dir="2700000" algn="ctr" rotWithShape="0">
                  <a:schemeClr val="bg1"/>
                </a:outerShdw>
              </a:effectLst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  <a:defRPr/>
                </a:pPr>
                <a:r>
                  <a:rPr lang="en-US" sz="900" b="1" dirty="0">
                    <a:latin typeface="Arial" charset="0"/>
                  </a:rPr>
                  <a:t>Miles                                   Comm. College</a:t>
                </a:r>
              </a:p>
            </p:txBody>
          </p:sp>
        </p:grpSp>
        <p:grpSp>
          <p:nvGrpSpPr>
            <p:cNvPr id="283" name="Group 286"/>
            <p:cNvGrpSpPr>
              <a:grpSpLocks/>
            </p:cNvGrpSpPr>
            <p:nvPr/>
          </p:nvGrpSpPr>
          <p:grpSpPr bwMode="auto">
            <a:xfrm>
              <a:off x="872" y="1095"/>
              <a:ext cx="1108" cy="292"/>
              <a:chOff x="1346" y="1335"/>
              <a:chExt cx="1108" cy="292"/>
            </a:xfrm>
          </p:grpSpPr>
          <p:sp>
            <p:nvSpPr>
              <p:cNvPr id="311" name="Oval 287"/>
              <p:cNvSpPr>
                <a:spLocks noChangeArrowheads="1"/>
              </p:cNvSpPr>
              <p:nvPr/>
            </p:nvSpPr>
            <p:spPr bwMode="auto">
              <a:xfrm>
                <a:off x="1850" y="1532"/>
                <a:ext cx="92" cy="95"/>
              </a:xfrm>
              <a:prstGeom prst="ellipse">
                <a:avLst/>
              </a:prstGeom>
              <a:solidFill>
                <a:srgbClr val="00808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12" name="Text Box 288"/>
              <p:cNvSpPr txBox="1">
                <a:spLocks noChangeArrowheads="1"/>
              </p:cNvSpPr>
              <p:nvPr/>
            </p:nvSpPr>
            <p:spPr bwMode="auto">
              <a:xfrm>
                <a:off x="1346" y="1335"/>
                <a:ext cx="1108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7961" dir="2700000" algn="ctr" rotWithShape="0">
                  <a:schemeClr val="bg1"/>
                </a:outerShdw>
              </a:effectLst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  <a:defRPr/>
                </a:pPr>
                <a:r>
                  <a:rPr lang="en-US" sz="900" b="1" dirty="0">
                    <a:latin typeface="Arial" charset="0"/>
                  </a:rPr>
                  <a:t>Flathead Valley                                   Comm. College</a:t>
                </a:r>
              </a:p>
            </p:txBody>
          </p:sp>
        </p:grpSp>
        <p:sp>
          <p:nvSpPr>
            <p:cNvPr id="284" name="Text Box 289"/>
            <p:cNvSpPr txBox="1">
              <a:spLocks noChangeArrowheads="1"/>
            </p:cNvSpPr>
            <p:nvPr/>
          </p:nvSpPr>
          <p:spPr bwMode="auto">
            <a:xfrm>
              <a:off x="1152" y="2256"/>
              <a:ext cx="82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bg1"/>
              </a:outerShdw>
            </a:effec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sz="900" b="1" dirty="0">
                  <a:latin typeface="Arial" charset="0"/>
                </a:rPr>
                <a:t>UM Missoula              COT</a:t>
              </a:r>
            </a:p>
          </p:txBody>
        </p:sp>
        <p:sp>
          <p:nvSpPr>
            <p:cNvPr id="285" name="Text Box 290"/>
            <p:cNvSpPr txBox="1">
              <a:spLocks noChangeArrowheads="1"/>
            </p:cNvSpPr>
            <p:nvPr/>
          </p:nvSpPr>
          <p:spPr bwMode="auto">
            <a:xfrm>
              <a:off x="1491" y="2784"/>
              <a:ext cx="966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bg1"/>
              </a:outerShdw>
            </a:effec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sz="900" b="1" dirty="0">
                  <a:latin typeface="Arial" charset="0"/>
                </a:rPr>
                <a:t>MT Tech COT</a:t>
              </a:r>
            </a:p>
          </p:txBody>
        </p:sp>
        <p:sp>
          <p:nvSpPr>
            <p:cNvPr id="286" name="Text Box 291"/>
            <p:cNvSpPr txBox="1">
              <a:spLocks noChangeArrowheads="1"/>
            </p:cNvSpPr>
            <p:nvPr/>
          </p:nvSpPr>
          <p:spPr bwMode="auto">
            <a:xfrm>
              <a:off x="3219" y="2928"/>
              <a:ext cx="78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bg1"/>
              </a:outerShdw>
            </a:effec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sz="900" b="1" dirty="0">
                  <a:latin typeface="Arial" charset="0"/>
                </a:rPr>
                <a:t>MSU                          Billings COT</a:t>
              </a:r>
            </a:p>
          </p:txBody>
        </p:sp>
        <p:sp>
          <p:nvSpPr>
            <p:cNvPr id="287" name="Oval 292"/>
            <p:cNvSpPr>
              <a:spLocks noChangeArrowheads="1"/>
            </p:cNvSpPr>
            <p:nvPr/>
          </p:nvSpPr>
          <p:spPr bwMode="auto">
            <a:xfrm>
              <a:off x="3555" y="2832"/>
              <a:ext cx="92" cy="95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88" name="Oval 293"/>
            <p:cNvSpPr>
              <a:spLocks noChangeArrowheads="1"/>
            </p:cNvSpPr>
            <p:nvPr/>
          </p:nvSpPr>
          <p:spPr bwMode="auto">
            <a:xfrm>
              <a:off x="1971" y="2688"/>
              <a:ext cx="92" cy="95"/>
            </a:xfrm>
            <a:prstGeom prst="ellipse">
              <a:avLst/>
            </a:prstGeom>
            <a:solidFill>
              <a:srgbClr val="8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89" name="Oval 294"/>
            <p:cNvSpPr>
              <a:spLocks noChangeArrowheads="1"/>
            </p:cNvSpPr>
            <p:nvPr/>
          </p:nvSpPr>
          <p:spPr bwMode="auto">
            <a:xfrm>
              <a:off x="1443" y="2160"/>
              <a:ext cx="92" cy="95"/>
            </a:xfrm>
            <a:prstGeom prst="ellipse">
              <a:avLst/>
            </a:prstGeom>
            <a:solidFill>
              <a:srgbClr val="8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90" name="AutoShape 295"/>
            <p:cNvSpPr>
              <a:spLocks noChangeArrowheads="1"/>
            </p:cNvSpPr>
            <p:nvPr/>
          </p:nvSpPr>
          <p:spPr bwMode="auto">
            <a:xfrm>
              <a:off x="3891" y="2880"/>
              <a:ext cx="96" cy="96"/>
            </a:xfrm>
            <a:prstGeom prst="diamond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1800" dirty="0">
                <a:latin typeface="Arial" charset="0"/>
              </a:endParaRPr>
            </a:p>
          </p:txBody>
        </p:sp>
        <p:sp>
          <p:nvSpPr>
            <p:cNvPr id="291" name="Text Box 296"/>
            <p:cNvSpPr txBox="1">
              <a:spLocks noChangeArrowheads="1"/>
            </p:cNvSpPr>
            <p:nvPr/>
          </p:nvSpPr>
          <p:spPr bwMode="auto">
            <a:xfrm>
              <a:off x="3459" y="2640"/>
              <a:ext cx="96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bg1"/>
              </a:outerShdw>
            </a:effec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sz="900" b="1" dirty="0">
                  <a:latin typeface="Arial" charset="0"/>
                </a:rPr>
                <a:t>Little Big Horn              College</a:t>
              </a:r>
            </a:p>
          </p:txBody>
        </p:sp>
        <p:sp>
          <p:nvSpPr>
            <p:cNvPr id="292" name="AutoShape 297"/>
            <p:cNvSpPr>
              <a:spLocks noChangeArrowheads="1"/>
            </p:cNvSpPr>
            <p:nvPr/>
          </p:nvSpPr>
          <p:spPr bwMode="auto">
            <a:xfrm>
              <a:off x="4227" y="2880"/>
              <a:ext cx="96" cy="96"/>
            </a:xfrm>
            <a:prstGeom prst="diamond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1800" dirty="0">
                <a:latin typeface="Arial" charset="0"/>
              </a:endParaRPr>
            </a:p>
          </p:txBody>
        </p:sp>
        <p:sp>
          <p:nvSpPr>
            <p:cNvPr id="293" name="Text Box 298"/>
            <p:cNvSpPr txBox="1">
              <a:spLocks noChangeArrowheads="1"/>
            </p:cNvSpPr>
            <p:nvPr/>
          </p:nvSpPr>
          <p:spPr bwMode="auto">
            <a:xfrm>
              <a:off x="4131" y="2976"/>
              <a:ext cx="67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bg1"/>
              </a:outerShdw>
            </a:effec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sz="900" b="1" dirty="0">
                  <a:latin typeface="Arial" charset="0"/>
                </a:rPr>
                <a:t>Chief Dull Knife           College</a:t>
              </a:r>
            </a:p>
          </p:txBody>
        </p:sp>
        <p:sp>
          <p:nvSpPr>
            <p:cNvPr id="294" name="AutoShape 299"/>
            <p:cNvSpPr>
              <a:spLocks noChangeArrowheads="1"/>
            </p:cNvSpPr>
            <p:nvPr/>
          </p:nvSpPr>
          <p:spPr bwMode="auto">
            <a:xfrm>
              <a:off x="4803" y="1536"/>
              <a:ext cx="96" cy="96"/>
            </a:xfrm>
            <a:prstGeom prst="diamond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1800" dirty="0">
                <a:latin typeface="Arial" charset="0"/>
              </a:endParaRPr>
            </a:p>
          </p:txBody>
        </p:sp>
        <p:sp>
          <p:nvSpPr>
            <p:cNvPr id="295" name="Text Box 300"/>
            <p:cNvSpPr txBox="1">
              <a:spLocks noChangeArrowheads="1"/>
            </p:cNvSpPr>
            <p:nvPr/>
          </p:nvSpPr>
          <p:spPr bwMode="auto">
            <a:xfrm>
              <a:off x="4275" y="1632"/>
              <a:ext cx="96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bg1"/>
              </a:outerShdw>
            </a:effec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sz="900" b="1" dirty="0">
                  <a:latin typeface="Arial" charset="0"/>
                </a:rPr>
                <a:t>Fort Peck                          Comm. College</a:t>
              </a:r>
            </a:p>
          </p:txBody>
        </p:sp>
        <p:sp>
          <p:nvSpPr>
            <p:cNvPr id="296" name="AutoShape 301"/>
            <p:cNvSpPr>
              <a:spLocks noChangeArrowheads="1"/>
            </p:cNvSpPr>
            <p:nvPr/>
          </p:nvSpPr>
          <p:spPr bwMode="auto">
            <a:xfrm>
              <a:off x="3459" y="1344"/>
              <a:ext cx="96" cy="96"/>
            </a:xfrm>
            <a:prstGeom prst="diamond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1800" dirty="0">
                <a:latin typeface="Arial" charset="0"/>
              </a:endParaRPr>
            </a:p>
          </p:txBody>
        </p:sp>
        <p:sp>
          <p:nvSpPr>
            <p:cNvPr id="297" name="Text Box 302"/>
            <p:cNvSpPr txBox="1">
              <a:spLocks noChangeArrowheads="1"/>
            </p:cNvSpPr>
            <p:nvPr/>
          </p:nvSpPr>
          <p:spPr bwMode="auto">
            <a:xfrm>
              <a:off x="3168" y="1488"/>
              <a:ext cx="96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bg1"/>
              </a:outerShdw>
            </a:effec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sz="900" b="1" dirty="0">
                  <a:latin typeface="Arial" charset="0"/>
                </a:rPr>
                <a:t>Fort Belknap                College</a:t>
              </a:r>
            </a:p>
          </p:txBody>
        </p:sp>
        <p:sp>
          <p:nvSpPr>
            <p:cNvPr id="298" name="AutoShape 303"/>
            <p:cNvSpPr>
              <a:spLocks noChangeArrowheads="1"/>
            </p:cNvSpPr>
            <p:nvPr/>
          </p:nvSpPr>
          <p:spPr bwMode="auto">
            <a:xfrm>
              <a:off x="2931" y="1392"/>
              <a:ext cx="96" cy="96"/>
            </a:xfrm>
            <a:prstGeom prst="diamond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1800" dirty="0">
                <a:latin typeface="Arial" charset="0"/>
              </a:endParaRPr>
            </a:p>
          </p:txBody>
        </p:sp>
        <p:sp>
          <p:nvSpPr>
            <p:cNvPr id="299" name="Text Box 304"/>
            <p:cNvSpPr txBox="1">
              <a:spLocks noChangeArrowheads="1"/>
            </p:cNvSpPr>
            <p:nvPr/>
          </p:nvSpPr>
          <p:spPr bwMode="auto">
            <a:xfrm>
              <a:off x="2499" y="1488"/>
              <a:ext cx="96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bg1"/>
              </a:outerShdw>
            </a:effec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sz="900" b="1" dirty="0">
                  <a:latin typeface="Arial" charset="0"/>
                </a:rPr>
                <a:t>Stone Child                 College</a:t>
              </a:r>
            </a:p>
          </p:txBody>
        </p:sp>
        <p:sp>
          <p:nvSpPr>
            <p:cNvPr id="300" name="AutoShape 305"/>
            <p:cNvSpPr>
              <a:spLocks noChangeArrowheads="1"/>
            </p:cNvSpPr>
            <p:nvPr/>
          </p:nvSpPr>
          <p:spPr bwMode="auto">
            <a:xfrm>
              <a:off x="1779" y="1248"/>
              <a:ext cx="96" cy="96"/>
            </a:xfrm>
            <a:prstGeom prst="diamond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1800" dirty="0">
                <a:latin typeface="Arial" charset="0"/>
              </a:endParaRPr>
            </a:p>
          </p:txBody>
        </p:sp>
        <p:sp>
          <p:nvSpPr>
            <p:cNvPr id="301" name="Text Box 306"/>
            <p:cNvSpPr txBox="1">
              <a:spLocks noChangeArrowheads="1"/>
            </p:cNvSpPr>
            <p:nvPr/>
          </p:nvSpPr>
          <p:spPr bwMode="auto">
            <a:xfrm>
              <a:off x="1491" y="1344"/>
              <a:ext cx="81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bg1"/>
              </a:outerShdw>
            </a:effec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sz="900" b="1" dirty="0">
                  <a:latin typeface="Arial" charset="0"/>
                </a:rPr>
                <a:t>Blackfeet Comm. College</a:t>
              </a:r>
            </a:p>
          </p:txBody>
        </p:sp>
        <p:sp>
          <p:nvSpPr>
            <p:cNvPr id="302" name="AutoShape 307"/>
            <p:cNvSpPr>
              <a:spLocks noChangeArrowheads="1"/>
            </p:cNvSpPr>
            <p:nvPr/>
          </p:nvSpPr>
          <p:spPr bwMode="auto">
            <a:xfrm>
              <a:off x="1443" y="1776"/>
              <a:ext cx="96" cy="96"/>
            </a:xfrm>
            <a:prstGeom prst="diamond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1800" dirty="0">
                <a:latin typeface="Arial" charset="0"/>
              </a:endParaRPr>
            </a:p>
          </p:txBody>
        </p:sp>
        <p:sp>
          <p:nvSpPr>
            <p:cNvPr id="303" name="Text Box 308"/>
            <p:cNvSpPr txBox="1">
              <a:spLocks noChangeArrowheads="1"/>
            </p:cNvSpPr>
            <p:nvPr/>
          </p:nvSpPr>
          <p:spPr bwMode="auto">
            <a:xfrm>
              <a:off x="1059" y="1872"/>
              <a:ext cx="96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bg1"/>
              </a:outerShdw>
            </a:effec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sz="900" b="1" dirty="0">
                  <a:latin typeface="Arial" charset="0"/>
                </a:rPr>
                <a:t>Salish Kootenai                College</a:t>
              </a:r>
            </a:p>
          </p:txBody>
        </p:sp>
        <p:sp>
          <p:nvSpPr>
            <p:cNvPr id="304" name="Rectangle 310"/>
            <p:cNvSpPr>
              <a:spLocks noChangeArrowheads="1"/>
            </p:cNvSpPr>
            <p:nvPr/>
          </p:nvSpPr>
          <p:spPr bwMode="auto">
            <a:xfrm>
              <a:off x="994" y="1386"/>
              <a:ext cx="48" cy="48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05" name="Text Box 311"/>
            <p:cNvSpPr txBox="1">
              <a:spLocks noChangeArrowheads="1"/>
            </p:cNvSpPr>
            <p:nvPr/>
          </p:nvSpPr>
          <p:spPr bwMode="auto">
            <a:xfrm>
              <a:off x="706" y="1434"/>
              <a:ext cx="720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bg1"/>
              </a:outerShdw>
            </a:effec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sz="900" b="1" dirty="0">
                  <a:latin typeface="Arial" charset="0"/>
                </a:rPr>
                <a:t>Libby Center</a:t>
              </a:r>
            </a:p>
          </p:txBody>
        </p:sp>
        <p:sp>
          <p:nvSpPr>
            <p:cNvPr id="306" name="Text Box 312"/>
            <p:cNvSpPr txBox="1">
              <a:spLocks noChangeArrowheads="1"/>
            </p:cNvSpPr>
            <p:nvPr/>
          </p:nvSpPr>
          <p:spPr bwMode="auto">
            <a:xfrm>
              <a:off x="1042" y="2682"/>
              <a:ext cx="72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bg1"/>
              </a:outerShdw>
            </a:effec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sz="900" b="1" dirty="0">
                  <a:latin typeface="Arial" charset="0"/>
                </a:rPr>
                <a:t>Bitterroot Center (proposed)</a:t>
              </a:r>
            </a:p>
          </p:txBody>
        </p:sp>
        <p:sp>
          <p:nvSpPr>
            <p:cNvPr id="307" name="Rectangle 313"/>
            <p:cNvSpPr>
              <a:spLocks noChangeArrowheads="1"/>
            </p:cNvSpPr>
            <p:nvPr/>
          </p:nvSpPr>
          <p:spPr bwMode="auto">
            <a:xfrm>
              <a:off x="1474" y="2634"/>
              <a:ext cx="48" cy="48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08" name="Text Box 314"/>
            <p:cNvSpPr txBox="1">
              <a:spLocks noChangeArrowheads="1"/>
            </p:cNvSpPr>
            <p:nvPr/>
          </p:nvSpPr>
          <p:spPr bwMode="auto">
            <a:xfrm>
              <a:off x="2962" y="2058"/>
              <a:ext cx="72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bg1"/>
              </a:outerShdw>
            </a:effec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sz="900" b="1" dirty="0">
                  <a:latin typeface="Arial" charset="0"/>
                </a:rPr>
                <a:t>Lewistown Center</a:t>
              </a:r>
            </a:p>
          </p:txBody>
        </p:sp>
        <p:sp>
          <p:nvSpPr>
            <p:cNvPr id="309" name="Rectangle 315"/>
            <p:cNvSpPr>
              <a:spLocks noChangeArrowheads="1"/>
            </p:cNvSpPr>
            <p:nvPr/>
          </p:nvSpPr>
          <p:spPr bwMode="auto">
            <a:xfrm>
              <a:off x="3250" y="2010"/>
              <a:ext cx="48" cy="48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10" name="AutoShape 317"/>
            <p:cNvSpPr>
              <a:spLocks noChangeArrowheads="1"/>
            </p:cNvSpPr>
            <p:nvPr/>
          </p:nvSpPr>
          <p:spPr bwMode="auto">
            <a:xfrm>
              <a:off x="1440" y="2544"/>
              <a:ext cx="48" cy="96"/>
            </a:xfrm>
            <a:prstGeom prst="star4">
              <a:avLst>
                <a:gd name="adj" fmla="val 125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6523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Suggested Next Steps</a:t>
            </a:r>
            <a:b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Workforce Development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382000" cy="4572000"/>
          </a:xfrm>
        </p:spPr>
        <p:txBody>
          <a:bodyPr>
            <a:normAutofit/>
          </a:bodyPr>
          <a:lstStyle/>
          <a:p>
            <a:pPr marL="347472" lvl="1">
              <a:buFont typeface="Arial" charset="0"/>
              <a:buChar char="•"/>
            </a:pPr>
            <a:r>
              <a:rPr lang="en-US" dirty="0" smtClean="0"/>
              <a:t>Engage Industry - Identify </a:t>
            </a:r>
            <a:r>
              <a:rPr lang="en-US" b="1" dirty="0" smtClean="0"/>
              <a:t>short and long term needs  </a:t>
            </a:r>
            <a:r>
              <a:rPr lang="en-US" dirty="0" smtClean="0"/>
              <a:t>and Partnerships (leverage work already done)</a:t>
            </a:r>
            <a:br>
              <a:rPr lang="en-US" dirty="0" smtClean="0"/>
            </a:br>
            <a:endParaRPr lang="en-US" dirty="0" smtClean="0"/>
          </a:p>
          <a:p>
            <a:pPr marL="347472" lvl="1">
              <a:buFont typeface="Arial" charset="0"/>
              <a:buChar char="•"/>
            </a:pPr>
            <a:r>
              <a:rPr lang="en-US" b="1" dirty="0" smtClean="0"/>
              <a:t>Explore partnership</a:t>
            </a:r>
            <a:r>
              <a:rPr lang="en-US" dirty="0" smtClean="0"/>
              <a:t>s with School Districts, Industry Associations, State Agencies, and Apprenticeships</a:t>
            </a:r>
          </a:p>
          <a:p>
            <a:pPr marL="347472" lvl="1">
              <a:buNone/>
            </a:pPr>
            <a:endParaRPr lang="en-US" dirty="0" smtClean="0"/>
          </a:p>
          <a:p>
            <a:pPr marL="347472" lvl="1">
              <a:buNone/>
            </a:pPr>
            <a:endParaRPr lang="en-US" dirty="0" smtClean="0"/>
          </a:p>
          <a:p>
            <a:pPr lvl="1">
              <a:buFont typeface="Arial" charset="0"/>
              <a:buChar char="•"/>
            </a:pPr>
            <a:endParaRPr lang="en-US" dirty="0"/>
          </a:p>
          <a:p>
            <a:pPr lvl="1">
              <a:buNone/>
            </a:pPr>
            <a:endParaRPr lang="en-US" dirty="0"/>
          </a:p>
          <a:p>
            <a:pPr lvl="1">
              <a:buNone/>
            </a:pPr>
            <a:endParaRPr lang="en-US" dirty="0" smtClean="0"/>
          </a:p>
        </p:txBody>
      </p:sp>
      <p:pic>
        <p:nvPicPr>
          <p:cNvPr id="6145" name="Picture 1" descr="C:\Users\jcech\AppData\Local\Microsoft\Windows\Temporary Internet Files\Content.Outlook\BKUZX8J3\MSUGF_Photo01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4572000"/>
            <a:ext cx="2628900" cy="1752600"/>
          </a:xfrm>
          <a:prstGeom prst="rect">
            <a:avLst/>
          </a:prstGeom>
          <a:noFill/>
        </p:spPr>
      </p:pic>
      <p:pic>
        <p:nvPicPr>
          <p:cNvPr id="6146" name="Picture 2" descr="C:\Users\jcech\AppData\Local\Microsoft\Windows\Temporary Internet Files\Content.Outlook\BKUZX8J3\P1100585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4114800"/>
            <a:ext cx="1809750" cy="241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6523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Suggested Next Steps</a:t>
            </a:r>
            <a:b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Workforce Development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382000" cy="5105400"/>
          </a:xfrm>
        </p:spPr>
        <p:txBody>
          <a:bodyPr>
            <a:normAutofit/>
          </a:bodyPr>
          <a:lstStyle/>
          <a:p>
            <a:pPr marL="347472" lvl="1">
              <a:buNone/>
            </a:pPr>
            <a:endParaRPr lang="en-US" dirty="0" smtClean="0"/>
          </a:p>
          <a:p>
            <a:pPr marL="347472" lvl="1">
              <a:buFont typeface="Arial" charset="0"/>
              <a:buChar char="•"/>
            </a:pPr>
            <a:r>
              <a:rPr lang="en-US" dirty="0" smtClean="0"/>
              <a:t>Engage </a:t>
            </a:r>
            <a:r>
              <a:rPr lang="en-US" b="1" dirty="0" smtClean="0"/>
              <a:t>both areas of economic growth </a:t>
            </a:r>
            <a:r>
              <a:rPr lang="en-US" dirty="0" smtClean="0"/>
              <a:t>and</a:t>
            </a:r>
            <a:r>
              <a:rPr lang="en-US" b="1" dirty="0" smtClean="0"/>
              <a:t> areas of economic slump </a:t>
            </a:r>
            <a:r>
              <a:rPr lang="en-US" dirty="0" smtClean="0"/>
              <a:t>(find synergies to help both expand)</a:t>
            </a:r>
            <a:br>
              <a:rPr lang="en-US" dirty="0" smtClean="0"/>
            </a:br>
            <a:endParaRPr lang="en-US" dirty="0" smtClean="0"/>
          </a:p>
          <a:p>
            <a:pPr marL="347472" lvl="1">
              <a:buFont typeface="Arial" charset="0"/>
              <a:buChar char="•"/>
            </a:pPr>
            <a:r>
              <a:rPr lang="en-US" b="1" u="sng" dirty="0" smtClean="0"/>
              <a:t>Return to BOR with Recommendations </a:t>
            </a:r>
            <a:r>
              <a:rPr lang="en-US" dirty="0" smtClean="0"/>
              <a:t>by March 2012</a:t>
            </a:r>
          </a:p>
          <a:p>
            <a:pPr marL="347472" lvl="1" indent="0">
              <a:buNone/>
            </a:pPr>
            <a:r>
              <a:rPr lang="en-US" b="1" i="1" dirty="0" smtClean="0"/>
              <a:t/>
            </a:r>
            <a:br>
              <a:rPr lang="en-US" b="1" i="1" dirty="0" smtClean="0"/>
            </a:br>
            <a:r>
              <a:rPr lang="en-US" b="1" i="1" dirty="0" smtClean="0"/>
              <a:t/>
            </a:r>
            <a:br>
              <a:rPr lang="en-US" b="1" i="1" dirty="0" smtClean="0"/>
            </a:br>
            <a:r>
              <a:rPr lang="en-US" b="1" i="1" dirty="0" smtClean="0"/>
              <a:t>Send recommendations for participants with this effort to Deputy Commissioner John Cech</a:t>
            </a:r>
            <a:r>
              <a:rPr lang="en-US" dirty="0" smtClean="0"/>
              <a:t>, </a:t>
            </a:r>
            <a:r>
              <a:rPr lang="en-US" dirty="0" smtClean="0">
                <a:hlinkClick r:id="rId2"/>
              </a:rPr>
              <a:t>jcech@montana.edu</a:t>
            </a:r>
            <a:r>
              <a:rPr lang="en-US" dirty="0" smtClean="0"/>
              <a:t> </a:t>
            </a:r>
          </a:p>
          <a:p>
            <a:pPr marL="347472" lvl="1">
              <a:buNone/>
            </a:pPr>
            <a:endParaRPr lang="en-US" dirty="0" smtClean="0"/>
          </a:p>
          <a:p>
            <a:pPr marL="347472" lvl="1">
              <a:buNone/>
            </a:pPr>
            <a:endParaRPr lang="en-US" dirty="0" smtClean="0"/>
          </a:p>
          <a:p>
            <a:pPr lvl="1">
              <a:buFont typeface="Arial" charset="0"/>
              <a:buChar char="•"/>
            </a:pPr>
            <a:endParaRPr lang="en-US" dirty="0"/>
          </a:p>
          <a:p>
            <a:pPr lvl="1">
              <a:buNone/>
            </a:pPr>
            <a:endParaRPr lang="en-US" dirty="0"/>
          </a:p>
          <a:p>
            <a:pPr lvl="1"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The Aging of Montana’s Population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7106" name="Object 37"/>
          <p:cNvGraphicFramePr>
            <a:graphicFrameLocks noChangeAspect="1"/>
          </p:cNvGraphicFramePr>
          <p:nvPr/>
        </p:nvGraphicFramePr>
        <p:xfrm>
          <a:off x="319314" y="1524000"/>
          <a:ext cx="8824686" cy="4876800"/>
        </p:xfrm>
        <a:graphic>
          <a:graphicData uri="http://schemas.openxmlformats.org/presentationml/2006/ole">
            <p:oleObj spid="_x0000_s71682" name="Chart" r:id="rId3" imgW="5086350" imgH="2819400" progId="MSGraph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ChangeInAir_Templat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4303" y="0"/>
            <a:ext cx="887539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1"/>
          <p:cNvSpPr>
            <a:spLocks noGrp="1" noChangeArrowheads="1"/>
          </p:cNvSpPr>
          <p:nvPr>
            <p:ph type="title"/>
          </p:nvPr>
        </p:nvSpPr>
        <p:spPr>
          <a:xfrm>
            <a:off x="594360" y="137160"/>
            <a:ext cx="8692515" cy="951548"/>
          </a:xfrm>
        </p:spPr>
        <p:txBody>
          <a:bodyPr lIns="0" tIns="0" rIns="0" bIns="0" anchor="t"/>
          <a:lstStyle/>
          <a:p>
            <a:pPr algn="l" eaLnBrk="1" hangingPunct="1">
              <a:lnSpc>
                <a:spcPct val="95000"/>
              </a:lnSpc>
            </a:pPr>
            <a:r>
              <a:rPr lang="en-US" sz="3100" b="1" dirty="0" smtClean="0">
                <a:solidFill>
                  <a:srgbClr val="A11113"/>
                </a:solidFill>
                <a:latin typeface="Helvetica" charset="0"/>
                <a:cs typeface="Helvetica" charset="0"/>
              </a:rPr>
              <a:t>Why does Montana need to improve opportunities for two-year higher education?</a:t>
            </a:r>
          </a:p>
        </p:txBody>
      </p:sp>
      <p:sp>
        <p:nvSpPr>
          <p:cNvPr id="5124" name="TextBox 14"/>
          <p:cNvSpPr txBox="1">
            <a:spLocks noChangeArrowheads="1"/>
          </p:cNvSpPr>
          <p:nvPr/>
        </p:nvSpPr>
        <p:spPr bwMode="auto">
          <a:xfrm>
            <a:off x="457200" y="5280660"/>
            <a:ext cx="8229600" cy="471488"/>
          </a:xfrm>
          <a:prstGeom prst="rect">
            <a:avLst/>
          </a:prstGeom>
          <a:solidFill>
            <a:srgbClr val="760E0F"/>
          </a:solidFill>
          <a:ln w="9525">
            <a:noFill/>
            <a:miter lim="800000"/>
            <a:headEnd/>
            <a:tailEnd/>
          </a:ln>
        </p:spPr>
        <p:txBody>
          <a:bodyPr lIns="82296" tIns="41148" rIns="82296" bIns="41148">
            <a:spAutoFit/>
          </a:bodyPr>
          <a:lstStyle/>
          <a:p>
            <a:pPr algn="ctr"/>
            <a:r>
              <a:rPr lang="en-US" sz="2500" b="1" dirty="0">
                <a:solidFill>
                  <a:schemeClr val="bg1"/>
                </a:solidFill>
              </a:rPr>
              <a:t>Montana under-utilizes low cost 2-year education</a:t>
            </a:r>
          </a:p>
        </p:txBody>
      </p:sp>
      <p:pic>
        <p:nvPicPr>
          <p:cNvPr id="512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" y="1028700"/>
            <a:ext cx="8366760" cy="4169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6" name="TextBox 8"/>
          <p:cNvSpPr txBox="1">
            <a:spLocks noChangeArrowheads="1"/>
          </p:cNvSpPr>
          <p:nvPr/>
        </p:nvSpPr>
        <p:spPr bwMode="auto">
          <a:xfrm>
            <a:off x="3954780" y="1714500"/>
            <a:ext cx="754380" cy="194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296" tIns="41148" rIns="82296" bIns="41148">
            <a:spAutoFit/>
          </a:bodyPr>
          <a:lstStyle/>
          <a:p>
            <a:r>
              <a:rPr lang="en-US" sz="700" dirty="0"/>
              <a:t>Source: IIPEDS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cech\AppData\Local\Microsoft\Windows\Temporary Internet Files\Content.Outlook\BKUZX8J3\FIB-1---Population-dot-density---50-Mile-boundaries---2010-data.jpg"/>
          <p:cNvPicPr>
            <a:picLocks noChangeAspect="1" noChangeArrowheads="1"/>
          </p:cNvPicPr>
          <p:nvPr/>
        </p:nvPicPr>
        <p:blipFill>
          <a:blip r:embed="rId3" cstate="print"/>
          <a:srcRect l="33362" t="12253" r="4413" b="22711"/>
          <a:stretch>
            <a:fillRect/>
          </a:stretch>
        </p:blipFill>
        <p:spPr bwMode="auto">
          <a:xfrm>
            <a:off x="838200" y="838200"/>
            <a:ext cx="7315200" cy="544583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3400" y="6400800"/>
            <a:ext cx="800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Source: Larry Swanson, UM O’Conner Center for the Rocky Mountain West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381000"/>
            <a:ext cx="838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Montana’s Population Concentrated in Western 2/3rds 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</a:rPr>
              <a:t>Montana Population by County, West-to-East and Urban-to-Rural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8130" name="Object 2"/>
          <p:cNvGraphicFramePr>
            <a:graphicFrameLocks noChangeAspect="1"/>
          </p:cNvGraphicFramePr>
          <p:nvPr/>
        </p:nvGraphicFramePr>
        <p:xfrm>
          <a:off x="533400" y="1447800"/>
          <a:ext cx="8318500" cy="4927600"/>
        </p:xfrm>
        <a:graphic>
          <a:graphicData uri="http://schemas.openxmlformats.org/presentationml/2006/ole">
            <p:oleObj spid="_x0000_s48130" name="Chart" r:id="rId3" imgW="8315259" imgH="4924398" progId="MSGraph.Chart.8">
              <p:embed/>
            </p:oleObj>
          </a:graphicData>
        </a:graphic>
      </p:graphicFrame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A Look at Montana: 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West/East</a:t>
            </a:r>
            <a:endParaRPr lang="en-US" sz="20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4191000" cy="4724400"/>
          </a:xfrm>
        </p:spPr>
        <p:txBody>
          <a:bodyPr>
            <a:normAutofit fontScale="40000" lnSpcReduction="20000"/>
          </a:bodyPr>
          <a:lstStyle/>
          <a:p>
            <a:r>
              <a:rPr lang="en-US" sz="11100" b="1" dirty="0" smtClean="0"/>
              <a:t>Western 2/3rds:</a:t>
            </a:r>
            <a:br>
              <a:rPr lang="en-US" sz="11100" b="1" dirty="0" smtClean="0"/>
            </a:br>
            <a:endParaRPr lang="en-US" sz="11100" b="1" dirty="0" smtClean="0"/>
          </a:p>
          <a:p>
            <a:pPr>
              <a:buFont typeface="Arial" pitchFamily="34" charset="0"/>
              <a:buChar char="•"/>
            </a:pPr>
            <a:r>
              <a:rPr lang="en-US" sz="8000" b="1" dirty="0" smtClean="0"/>
              <a:t>Population Majority</a:t>
            </a:r>
            <a:br>
              <a:rPr lang="en-US" sz="8000" b="1" dirty="0" smtClean="0"/>
            </a:br>
            <a:endParaRPr lang="en-US" sz="8000" b="1" dirty="0" smtClean="0"/>
          </a:p>
          <a:p>
            <a:pPr>
              <a:buFont typeface="Arial" pitchFamily="34" charset="0"/>
              <a:buChar char="•"/>
            </a:pPr>
            <a:r>
              <a:rPr lang="en-US" sz="8000" b="1" dirty="0" smtClean="0"/>
              <a:t>Shifting economy</a:t>
            </a:r>
            <a:br>
              <a:rPr lang="en-US" sz="8000" b="1" dirty="0" smtClean="0"/>
            </a:br>
            <a:endParaRPr lang="en-US" sz="8000" b="1" dirty="0" smtClean="0"/>
          </a:p>
          <a:p>
            <a:pPr>
              <a:buFont typeface="Arial" pitchFamily="34" charset="0"/>
              <a:buChar char="•"/>
            </a:pPr>
            <a:r>
              <a:rPr lang="en-US" sz="8000" b="1" dirty="0" smtClean="0"/>
              <a:t>Higher Unemployment </a:t>
            </a:r>
          </a:p>
          <a:p>
            <a:endParaRPr lang="en-US" sz="4600" b="1" dirty="0" smtClean="0"/>
          </a:p>
          <a:p>
            <a:pPr>
              <a:buFont typeface="Arial" pitchFamily="34" charset="0"/>
              <a:buChar char="•"/>
            </a:pPr>
            <a:endParaRPr lang="en-US" b="1" dirty="0" smtClean="0"/>
          </a:p>
          <a:p>
            <a:r>
              <a:rPr lang="en-US" b="1" dirty="0" smtClean="0"/>
              <a:t> </a:t>
            </a:r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692273" y="1600200"/>
            <a:ext cx="3994525" cy="4876800"/>
          </a:xfrm>
        </p:spPr>
        <p:txBody>
          <a:bodyPr>
            <a:normAutofit/>
          </a:bodyPr>
          <a:lstStyle/>
          <a:p>
            <a:r>
              <a:rPr lang="en-US" sz="4400" b="1" dirty="0" smtClean="0"/>
              <a:t>Eastern 1/3:</a:t>
            </a:r>
            <a:br>
              <a:rPr lang="en-US" sz="4400" b="1" dirty="0" smtClean="0"/>
            </a:br>
            <a:endParaRPr lang="en-US" sz="2400" b="1" dirty="0" smtClean="0"/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Smaller infrastructures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Job growth 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Lower Unemployment </a:t>
            </a:r>
            <a:endParaRPr lang="en-US" b="1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A Look at Eastern Montana’s Changing Economy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Content Placeholder 3" descr="ap110727114495_custom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r="13789"/>
          <a:stretch>
            <a:fillRect/>
          </a:stretch>
        </p:blipFill>
        <p:spPr>
          <a:xfrm>
            <a:off x="3200400" y="2819400"/>
            <a:ext cx="5717209" cy="2951066"/>
          </a:xfrm>
        </p:spPr>
      </p:pic>
      <p:sp>
        <p:nvSpPr>
          <p:cNvPr id="5" name="TextBox 4"/>
          <p:cNvSpPr txBox="1"/>
          <p:nvPr/>
        </p:nvSpPr>
        <p:spPr>
          <a:xfrm>
            <a:off x="6477000" y="57912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Gregory Bull/AP</a:t>
            </a:r>
            <a:endParaRPr lang="en-US" dirty="0"/>
          </a:p>
        </p:txBody>
      </p:sp>
      <p:pic>
        <p:nvPicPr>
          <p:cNvPr id="6" name="Picture 2" descr="http://t1.gstatic.com/images?q=tbn:ANd9GcSkkJVVDqpK9aUqeZcCU__Z8po4qjD9X19vuj64b_kK2kN5asTC"/>
          <p:cNvPicPr>
            <a:picLocks noChangeAspect="1" noChangeArrowheads="1"/>
          </p:cNvPicPr>
          <p:nvPr/>
        </p:nvPicPr>
        <p:blipFill>
          <a:blip r:embed="rId4" cstate="print"/>
          <a:srcRect l="9242"/>
          <a:stretch>
            <a:fillRect/>
          </a:stretch>
        </p:blipFill>
        <p:spPr bwMode="auto">
          <a:xfrm>
            <a:off x="228600" y="1981200"/>
            <a:ext cx="3741295" cy="2743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Bakken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Reserve: Northeast MT and Western North Dakota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jcech\AppData\Local\Microsoft\Windows\Temporary Internet Files\Content.Outlook\BKUZX8J3\bakken-formation-map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1" y="1447799"/>
            <a:ext cx="6742722" cy="525932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5192</TotalTime>
  <Words>997</Words>
  <Application>Microsoft Office PowerPoint</Application>
  <PresentationFormat>On-screen Show (4:3)</PresentationFormat>
  <Paragraphs>204</Paragraphs>
  <Slides>22</Slides>
  <Notes>14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Office Theme</vt:lpstr>
      <vt:lpstr>Chart</vt:lpstr>
      <vt:lpstr>Workforce Development  (Goal #2 BOR Strategic Plan) Increase responsiveness to workforce development needs</vt:lpstr>
      <vt:lpstr>Montana Projected Degree Gap: 13.5% Percent of 25 to 64 Year Olds with Associate Degrees or Higher </vt:lpstr>
      <vt:lpstr>The Aging of Montana’s Population</vt:lpstr>
      <vt:lpstr>Why does Montana need to improve opportunities for two-year higher education?</vt:lpstr>
      <vt:lpstr>Slide 5</vt:lpstr>
      <vt:lpstr>Montana Population by County, West-to-East and Urban-to-Rural</vt:lpstr>
      <vt:lpstr>A Look at Montana:  West/East</vt:lpstr>
      <vt:lpstr>A Look at Eastern Montana’s Changing Economy</vt:lpstr>
      <vt:lpstr>Bakken Reserve: Northeast MT and Western North Dakota</vt:lpstr>
      <vt:lpstr>Current and Future Workforce Needs Natural Resource Development</vt:lpstr>
      <vt:lpstr>Great Start But Long Journey Ahead</vt:lpstr>
      <vt:lpstr>Coal Development</vt:lpstr>
      <vt:lpstr>Slide 13</vt:lpstr>
      <vt:lpstr>Existing Training Models to Consider</vt:lpstr>
      <vt:lpstr>Sample Coalition Funded Grant</vt:lpstr>
      <vt:lpstr>Slide 16</vt:lpstr>
      <vt:lpstr>Slide 17</vt:lpstr>
      <vt:lpstr>Slide 18</vt:lpstr>
      <vt:lpstr> Leveraging MUS Partnerships to Focus on workforce Development (BOR SP Goal 2)</vt:lpstr>
      <vt:lpstr>Suggested Next Steps Workforce Development</vt:lpstr>
      <vt:lpstr>Suggested Next Steps Workforce Development</vt:lpstr>
      <vt:lpstr>Suggested Next Steps Workforce Development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Cech, John</dc:creator>
  <cp:lastModifiedBy>Cech, John</cp:lastModifiedBy>
  <cp:revision>175</cp:revision>
  <dcterms:created xsi:type="dcterms:W3CDTF">2011-11-13T16:50:15Z</dcterms:created>
  <dcterms:modified xsi:type="dcterms:W3CDTF">2011-11-17T18:35:43Z</dcterms:modified>
</cp:coreProperties>
</file>