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91" r:id="rId4"/>
    <p:sldId id="290" r:id="rId5"/>
    <p:sldId id="29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Not In Our State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Statewide Taskforce on sexual assault</a:t>
            </a:r>
            <a:endParaRPr lang="en-US" dirty="0"/>
          </a:p>
        </p:txBody>
      </p:sp>
      <p:pic>
        <p:nvPicPr>
          <p:cNvPr id="1026" name="Picture 2" descr="NIOSlogoNB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807" y="2027030"/>
            <a:ext cx="3965575" cy="513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27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 In Our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5244"/>
            <a:ext cx="8946541" cy="4783156"/>
          </a:xfrm>
        </p:spPr>
        <p:txBody>
          <a:bodyPr>
            <a:normAutofit/>
          </a:bodyPr>
          <a:lstStyle/>
          <a:p>
            <a:r>
              <a:rPr lang="en-US" dirty="0" smtClean="0"/>
              <a:t>3 Day Summit on Sexual Assault </a:t>
            </a:r>
          </a:p>
          <a:p>
            <a:pPr lvl="1"/>
            <a:r>
              <a:rPr lang="en-US" sz="2000" dirty="0" smtClean="0"/>
              <a:t>August 11-13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MSU Bozeman</a:t>
            </a:r>
          </a:p>
          <a:p>
            <a:pPr lvl="1"/>
            <a:r>
              <a:rPr lang="en-US" sz="2000" dirty="0" smtClean="0"/>
              <a:t>Student Leader Pre-Conference Training</a:t>
            </a:r>
          </a:p>
          <a:p>
            <a:pPr lvl="1"/>
            <a:r>
              <a:rPr lang="en-US" sz="2000" dirty="0" smtClean="0"/>
              <a:t>Screening of “The Invisible War”</a:t>
            </a:r>
          </a:p>
          <a:p>
            <a:pPr lvl="1"/>
            <a:r>
              <a:rPr lang="en-US" sz="2000" dirty="0" smtClean="0"/>
              <a:t>Keynote Training by Dr. David Lisak</a:t>
            </a:r>
          </a:p>
          <a:p>
            <a:pPr lvl="1"/>
            <a:r>
              <a:rPr lang="en-US" sz="2000" dirty="0" smtClean="0"/>
              <a:t>Breakout sessions focusing on counseling techniques,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investigative techniques, and prevention strategies</a:t>
            </a:r>
          </a:p>
          <a:p>
            <a:pPr lvl="1"/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Day – Campus-focus</a:t>
            </a:r>
          </a:p>
          <a:p>
            <a:pPr lvl="2"/>
            <a:r>
              <a:rPr lang="en-US" sz="2000" dirty="0" smtClean="0"/>
              <a:t>Student Leaders</a:t>
            </a:r>
          </a:p>
          <a:p>
            <a:pPr lvl="2"/>
            <a:r>
              <a:rPr lang="en-US" sz="2000" dirty="0" smtClean="0"/>
              <a:t>Campus Administrators</a:t>
            </a:r>
          </a:p>
          <a:p>
            <a:pPr lvl="2"/>
            <a:r>
              <a:rPr lang="en-US" sz="2000" dirty="0" smtClean="0"/>
              <a:t>Action Planning</a:t>
            </a:r>
          </a:p>
          <a:p>
            <a:pPr lvl="1"/>
            <a:endParaRPr lang="en-US" dirty="0"/>
          </a:p>
        </p:txBody>
      </p:sp>
      <p:pic>
        <p:nvPicPr>
          <p:cNvPr id="4" name="Picture 2" descr="NIOSlogoNB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580" y="2963537"/>
            <a:ext cx="3242089" cy="41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70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Taskforce Membership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143" y="1612242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 Leadership</a:t>
            </a:r>
          </a:p>
          <a:p>
            <a:r>
              <a:rPr lang="en-US" sz="2800" dirty="0" smtClean="0"/>
              <a:t>Campus Representatives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4800" b="1" dirty="0" smtClean="0"/>
              <a:t>Timeline</a:t>
            </a:r>
          </a:p>
          <a:p>
            <a:r>
              <a:rPr lang="en-US" sz="2800" dirty="0" smtClean="0"/>
              <a:t>Quarterly Meetings</a:t>
            </a:r>
            <a:endParaRPr lang="en-US" sz="2800" dirty="0"/>
          </a:p>
        </p:txBody>
      </p:sp>
      <p:pic>
        <p:nvPicPr>
          <p:cNvPr id="4" name="Picture 2" descr="NIOSlogoNB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815" y="2922970"/>
            <a:ext cx="3242179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59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Taskforce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61" y="1711395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Clearinghouse for best practices</a:t>
            </a:r>
          </a:p>
          <a:p>
            <a:r>
              <a:rPr lang="en-US" sz="2400" dirty="0" smtClean="0"/>
              <a:t>Statewide support</a:t>
            </a:r>
          </a:p>
          <a:p>
            <a:r>
              <a:rPr lang="en-US" sz="2400" dirty="0" smtClean="0"/>
              <a:t>Statewide PR campaign</a:t>
            </a:r>
          </a:p>
          <a:p>
            <a:r>
              <a:rPr lang="en-US" sz="2400" dirty="0" smtClean="0"/>
              <a:t>Steering committee for future statewide summits</a:t>
            </a:r>
            <a:endParaRPr lang="en-US" sz="2400" dirty="0"/>
          </a:p>
        </p:txBody>
      </p:sp>
      <p:pic>
        <p:nvPicPr>
          <p:cNvPr id="4" name="Picture 2" descr="NIOSlogoNB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815" y="2922970"/>
            <a:ext cx="3242179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57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145" y="1826098"/>
            <a:ext cx="9404723" cy="1400530"/>
          </a:xfrm>
        </p:spPr>
        <p:txBody>
          <a:bodyPr/>
          <a:lstStyle/>
          <a:p>
            <a:pPr algn="ctr"/>
            <a:r>
              <a:rPr lang="en-US" sz="6000" b="1" dirty="0" smtClean="0"/>
              <a:t>Questions and Input</a:t>
            </a:r>
            <a:endParaRPr lang="en-US" sz="6000" b="1" dirty="0"/>
          </a:p>
        </p:txBody>
      </p:sp>
      <p:pic>
        <p:nvPicPr>
          <p:cNvPr id="4" name="Picture 2" descr="NIOSlogoNB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815" y="2922970"/>
            <a:ext cx="3242179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80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1832</TotalTime>
  <Words>95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Not In Our State</vt:lpstr>
      <vt:lpstr>Not In Our State</vt:lpstr>
      <vt:lpstr>Taskforce Membership</vt:lpstr>
      <vt:lpstr>Taskforce Goals</vt:lpstr>
      <vt:lpstr>Questions and Input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???</dc:title>
  <dc:creator>Alanna Sherstad</dc:creator>
  <cp:lastModifiedBy>ademato</cp:lastModifiedBy>
  <cp:revision>39</cp:revision>
  <dcterms:created xsi:type="dcterms:W3CDTF">2013-10-06T14:49:27Z</dcterms:created>
  <dcterms:modified xsi:type="dcterms:W3CDTF">2013-11-08T18:13:01Z</dcterms:modified>
</cp:coreProperties>
</file>