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EE0AD-EF32-4C81-8D1B-FE65A6F26AB9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D81F-1100-4485-8D3F-E537CAA69F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561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Development and sharing of campus policies and procedures to provide a consistent approach throughout the system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D81F-1100-4485-8D3F-E537CAA69F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50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29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92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874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84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724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76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496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38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400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564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AC6D0-56E6-43D9-91B4-1216CF21297D}" type="datetimeFigureOut">
              <a:rPr lang="en-US" smtClean="0"/>
              <a:pPr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147D3-3AE4-4561-829C-5473C15FB8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9080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Affairs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Board of Regents Meeting</a:t>
            </a:r>
          </a:p>
          <a:p>
            <a:r>
              <a:rPr lang="en-US" dirty="0" smtClean="0"/>
              <a:t>November 21, 2013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979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6324600" cy="1676400"/>
          </a:xfrm>
        </p:spPr>
        <p:txBody>
          <a:bodyPr>
            <a:no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</a:rPr>
              <a:t>ARSA/Student Affairs Functional Areas and Components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739" y="1604417"/>
            <a:ext cx="7864522" cy="4517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732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6629400" cy="12192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</a:rPr>
              <a:t>Focus of Student Affairs Officers 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Sexual Assault</a:t>
            </a:r>
          </a:p>
          <a:p>
            <a:r>
              <a:rPr lang="en-US" dirty="0" smtClean="0"/>
              <a:t>Affordability </a:t>
            </a:r>
          </a:p>
          <a:p>
            <a:r>
              <a:rPr lang="en-US" dirty="0" smtClean="0"/>
              <a:t>Performance-based Funding</a:t>
            </a:r>
          </a:p>
          <a:p>
            <a:r>
              <a:rPr lang="en-US" dirty="0" smtClean="0"/>
              <a:t>Veterans Initiative</a:t>
            </a:r>
          </a:p>
          <a:p>
            <a:r>
              <a:rPr lang="en-US" dirty="0" smtClean="0"/>
              <a:t>Financial Aid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0962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US Seal_Waterm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2688" y="1539688"/>
            <a:ext cx="3778624" cy="37786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590800"/>
            <a:ext cx="7772400" cy="1470025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74327"/>
            <a:ext cx="9144000" cy="383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MUS banner and logo-high r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44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627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50</Words>
  <Application>Microsoft Office PowerPoint</Application>
  <PresentationFormat>On-screen Show (4:3)</PresentationFormat>
  <Paragraphs>13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Student Affairs Update</vt:lpstr>
      <vt:lpstr>ARSA/Student Affairs Functional Areas and Components </vt:lpstr>
      <vt:lpstr>Focus of Student Affairs Officers </vt:lpstr>
      <vt:lpstr>Questions?</vt:lpstr>
    </vt:vector>
  </TitlesOfParts>
  <Company>Montana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Affairs Update</dc:title>
  <dc:creator>Muffick, Ron</dc:creator>
  <cp:lastModifiedBy>ademato</cp:lastModifiedBy>
  <cp:revision>4</cp:revision>
  <dcterms:created xsi:type="dcterms:W3CDTF">2013-11-05T21:47:45Z</dcterms:created>
  <dcterms:modified xsi:type="dcterms:W3CDTF">2013-11-06T14:57:21Z</dcterms:modified>
</cp:coreProperties>
</file>