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0" r:id="rId4"/>
    <p:sldId id="258" r:id="rId5"/>
    <p:sldId id="259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C00"/>
    <a:srgbClr val="709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82799" autoAdjust="0"/>
  </p:normalViewPr>
  <p:slideViewPr>
    <p:cSldViewPr snapToGrid="0" snapToObjects="1">
      <p:cViewPr varScale="1">
        <p:scale>
          <a:sx n="60" d="100"/>
          <a:sy n="60" d="100"/>
        </p:scale>
        <p:origin x="-164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EC0463-B40C-A244-8328-A04E67BB2023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9938F31-0DCC-654D-89E6-AD286A95BF58}">
      <dgm:prSet phldrT="[Text]"/>
      <dgm:spPr/>
      <dgm:t>
        <a:bodyPr/>
        <a:lstStyle/>
        <a:p>
          <a:r>
            <a:rPr lang="en-US" dirty="0" err="1" smtClean="0"/>
            <a:t>College!NOW</a:t>
          </a:r>
          <a:r>
            <a:rPr lang="en-US" dirty="0" smtClean="0"/>
            <a:t> - Lumina Grant</a:t>
          </a:r>
          <a:endParaRPr lang="en-US" dirty="0"/>
        </a:p>
      </dgm:t>
    </dgm:pt>
    <dgm:pt modelId="{015ED29B-B16D-AA41-B21C-0192D55815E0}" type="parTrans" cxnId="{62EC8730-505E-E448-8A6F-58075F40CC2D}">
      <dgm:prSet/>
      <dgm:spPr/>
      <dgm:t>
        <a:bodyPr/>
        <a:lstStyle/>
        <a:p>
          <a:endParaRPr lang="en-US"/>
        </a:p>
      </dgm:t>
    </dgm:pt>
    <dgm:pt modelId="{BA990F87-1905-C346-A538-18AC6FF4E20C}" type="sibTrans" cxnId="{62EC8730-505E-E448-8A6F-58075F40CC2D}">
      <dgm:prSet/>
      <dgm:spPr/>
      <dgm:t>
        <a:bodyPr/>
        <a:lstStyle/>
        <a:p>
          <a:endParaRPr lang="en-US"/>
        </a:p>
      </dgm:t>
    </dgm:pt>
    <dgm:pt modelId="{76B47318-3F38-BC44-9F30-196E32317E01}">
      <dgm:prSet phldrT="[Text]"/>
      <dgm:spPr/>
      <dgm:t>
        <a:bodyPr/>
        <a:lstStyle/>
        <a:p>
          <a:r>
            <a:rPr lang="en-US" dirty="0" smtClean="0"/>
            <a:t>Mission Expansion Plans</a:t>
          </a:r>
          <a:endParaRPr lang="en-US" dirty="0"/>
        </a:p>
      </dgm:t>
    </dgm:pt>
    <dgm:pt modelId="{D045A307-C6A8-9347-A899-4CC3D29272D8}" type="parTrans" cxnId="{2F7B679C-728B-6349-82BA-55E988BB5F8F}">
      <dgm:prSet/>
      <dgm:spPr/>
      <dgm:t>
        <a:bodyPr/>
        <a:lstStyle/>
        <a:p>
          <a:endParaRPr lang="en-US"/>
        </a:p>
      </dgm:t>
    </dgm:pt>
    <dgm:pt modelId="{D4A514A9-82F5-814A-9632-444A6134C1B8}" type="sibTrans" cxnId="{2F7B679C-728B-6349-82BA-55E988BB5F8F}">
      <dgm:prSet/>
      <dgm:spPr/>
      <dgm:t>
        <a:bodyPr/>
        <a:lstStyle/>
        <a:p>
          <a:endParaRPr lang="en-US"/>
        </a:p>
      </dgm:t>
    </dgm:pt>
    <dgm:pt modelId="{7E0E7108-9A3E-A449-9A1C-9C6827169E57}">
      <dgm:prSet phldrT="[Text]"/>
      <dgm:spPr/>
      <dgm:t>
        <a:bodyPr/>
        <a:lstStyle/>
        <a:p>
          <a:r>
            <a:rPr lang="en-US" dirty="0" smtClean="0"/>
            <a:t>Expansion Comprehensive 2-yr Mission</a:t>
          </a:r>
        </a:p>
      </dgm:t>
    </dgm:pt>
    <dgm:pt modelId="{AA55968E-7D25-D14C-876C-BA33158A746A}" type="parTrans" cxnId="{1813809F-CAE5-5E40-BDEB-913A8A9B6C75}">
      <dgm:prSet/>
      <dgm:spPr/>
      <dgm:t>
        <a:bodyPr/>
        <a:lstStyle/>
        <a:p>
          <a:endParaRPr lang="en-US"/>
        </a:p>
      </dgm:t>
    </dgm:pt>
    <dgm:pt modelId="{01FD5B0B-E73D-674B-A2B8-2CD29BF4EB9E}" type="sibTrans" cxnId="{1813809F-CAE5-5E40-BDEB-913A8A9B6C75}">
      <dgm:prSet/>
      <dgm:spPr/>
      <dgm:t>
        <a:bodyPr/>
        <a:lstStyle/>
        <a:p>
          <a:endParaRPr lang="en-US"/>
        </a:p>
      </dgm:t>
    </dgm:pt>
    <dgm:pt modelId="{878B448D-1720-C34E-9B1A-C2A28206B053}">
      <dgm:prSet phldrT="[Text]"/>
      <dgm:spPr/>
      <dgm:t>
        <a:bodyPr/>
        <a:lstStyle/>
        <a:p>
          <a:r>
            <a:rPr lang="en-US" dirty="0" smtClean="0"/>
            <a:t>Board of Regents Update</a:t>
          </a:r>
          <a:endParaRPr lang="en-US" dirty="0"/>
        </a:p>
      </dgm:t>
    </dgm:pt>
    <dgm:pt modelId="{39A0840A-8DBA-084E-BB54-1C42840AB5DD}" type="parTrans" cxnId="{D3A17E66-E2C3-194A-80AE-849BC0E2CAD4}">
      <dgm:prSet/>
      <dgm:spPr/>
      <dgm:t>
        <a:bodyPr/>
        <a:lstStyle/>
        <a:p>
          <a:endParaRPr lang="en-US"/>
        </a:p>
      </dgm:t>
    </dgm:pt>
    <dgm:pt modelId="{B54B33F5-BBC9-AA4F-8DFB-C86C9B021ED4}" type="sibTrans" cxnId="{D3A17E66-E2C3-194A-80AE-849BC0E2CAD4}">
      <dgm:prSet/>
      <dgm:spPr/>
      <dgm:t>
        <a:bodyPr/>
        <a:lstStyle/>
        <a:p>
          <a:endParaRPr lang="en-US"/>
        </a:p>
      </dgm:t>
    </dgm:pt>
    <dgm:pt modelId="{CAFFABB6-AE14-9145-920A-195654438AF4}">
      <dgm:prSet phldrT="[Text]"/>
      <dgm:spPr/>
      <dgm:t>
        <a:bodyPr/>
        <a:lstStyle/>
        <a:p>
          <a:r>
            <a:rPr lang="en-US" dirty="0" smtClean="0"/>
            <a:t>Meetings with Deans/CEOs</a:t>
          </a:r>
          <a:endParaRPr lang="en-US" dirty="0"/>
        </a:p>
      </dgm:t>
    </dgm:pt>
    <dgm:pt modelId="{4CD8C579-7208-2748-B746-FFF58C1E4E23}" type="parTrans" cxnId="{0B0DB334-405C-5340-8DDE-CB06E8A4539F}">
      <dgm:prSet/>
      <dgm:spPr/>
      <dgm:t>
        <a:bodyPr/>
        <a:lstStyle/>
        <a:p>
          <a:endParaRPr lang="en-US"/>
        </a:p>
      </dgm:t>
    </dgm:pt>
    <dgm:pt modelId="{395DB0AC-8223-2A4E-A690-F9778A92EBC5}" type="sibTrans" cxnId="{0B0DB334-405C-5340-8DDE-CB06E8A4539F}">
      <dgm:prSet/>
      <dgm:spPr/>
      <dgm:t>
        <a:bodyPr/>
        <a:lstStyle/>
        <a:p>
          <a:endParaRPr lang="en-US"/>
        </a:p>
      </dgm:t>
    </dgm:pt>
    <dgm:pt modelId="{72A1BDB7-9C61-7844-8887-564C8411A14A}">
      <dgm:prSet phldrT="[Text]"/>
      <dgm:spPr/>
      <dgm:t>
        <a:bodyPr/>
        <a:lstStyle/>
        <a:p>
          <a:r>
            <a:rPr lang="en-US" dirty="0" smtClean="0"/>
            <a:t>Review and update 2013</a:t>
          </a:r>
          <a:endParaRPr lang="en-US" dirty="0"/>
        </a:p>
      </dgm:t>
    </dgm:pt>
    <dgm:pt modelId="{664B75F2-5549-EF4E-8C29-2A326B03B47C}" type="parTrans" cxnId="{361FC7CB-C9CD-1F49-BCDD-DD4B515989B8}">
      <dgm:prSet/>
      <dgm:spPr/>
      <dgm:t>
        <a:bodyPr/>
        <a:lstStyle/>
        <a:p>
          <a:endParaRPr lang="en-US"/>
        </a:p>
      </dgm:t>
    </dgm:pt>
    <dgm:pt modelId="{D657B84B-2935-6A49-8341-1AAF304E4811}" type="sibTrans" cxnId="{361FC7CB-C9CD-1F49-BCDD-DD4B515989B8}">
      <dgm:prSet/>
      <dgm:spPr/>
      <dgm:t>
        <a:bodyPr/>
        <a:lstStyle/>
        <a:p>
          <a:endParaRPr lang="en-US"/>
        </a:p>
      </dgm:t>
    </dgm:pt>
    <dgm:pt modelId="{E7AF259F-74ED-EF41-A625-73F9572AC6D7}" type="pres">
      <dgm:prSet presAssocID="{B9EC0463-B40C-A244-8328-A04E67BB202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DE1CE8-067C-1347-BDE8-132011559873}" type="pres">
      <dgm:prSet presAssocID="{09938F31-0DCC-654D-89E6-AD286A95BF58}" presName="parentLin" presStyleCnt="0"/>
      <dgm:spPr/>
      <dgm:t>
        <a:bodyPr/>
        <a:lstStyle/>
        <a:p>
          <a:endParaRPr lang="en-US"/>
        </a:p>
      </dgm:t>
    </dgm:pt>
    <dgm:pt modelId="{3D4BB8F1-0BE2-BC4C-B658-254853741227}" type="pres">
      <dgm:prSet presAssocID="{09938F31-0DCC-654D-89E6-AD286A95BF58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12AD68D5-80B5-2744-847D-529A5739350F}" type="pres">
      <dgm:prSet presAssocID="{09938F31-0DCC-654D-89E6-AD286A95BF58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B210AD-5435-D645-9D49-3E1AD79D2285}" type="pres">
      <dgm:prSet presAssocID="{09938F31-0DCC-654D-89E6-AD286A95BF58}" presName="negativeSpace" presStyleCnt="0"/>
      <dgm:spPr/>
      <dgm:t>
        <a:bodyPr/>
        <a:lstStyle/>
        <a:p>
          <a:endParaRPr lang="en-US"/>
        </a:p>
      </dgm:t>
    </dgm:pt>
    <dgm:pt modelId="{E736AFB5-5E4A-1B45-B0A8-4F089EEDA423}" type="pres">
      <dgm:prSet presAssocID="{09938F31-0DCC-654D-89E6-AD286A95BF58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DA6B56-B0F8-4442-83D9-202B2F423828}" type="pres">
      <dgm:prSet presAssocID="{BA990F87-1905-C346-A538-18AC6FF4E20C}" presName="spaceBetweenRectangles" presStyleCnt="0"/>
      <dgm:spPr/>
      <dgm:t>
        <a:bodyPr/>
        <a:lstStyle/>
        <a:p>
          <a:endParaRPr lang="en-US"/>
        </a:p>
      </dgm:t>
    </dgm:pt>
    <dgm:pt modelId="{4642900B-F496-F54D-A1D5-DD394FFD24B2}" type="pres">
      <dgm:prSet presAssocID="{7E0E7108-9A3E-A449-9A1C-9C6827169E57}" presName="parentLin" presStyleCnt="0"/>
      <dgm:spPr/>
      <dgm:t>
        <a:bodyPr/>
        <a:lstStyle/>
        <a:p>
          <a:endParaRPr lang="en-US"/>
        </a:p>
      </dgm:t>
    </dgm:pt>
    <dgm:pt modelId="{F8B7BB67-5173-BB4C-B4A5-C286A981D60B}" type="pres">
      <dgm:prSet presAssocID="{7E0E7108-9A3E-A449-9A1C-9C6827169E57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75653D50-8938-8743-863B-37CF46F07078}" type="pres">
      <dgm:prSet presAssocID="{7E0E7108-9A3E-A449-9A1C-9C6827169E57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0980DC-EF99-1240-956B-53579EC93EB8}" type="pres">
      <dgm:prSet presAssocID="{7E0E7108-9A3E-A449-9A1C-9C6827169E57}" presName="negativeSpace" presStyleCnt="0"/>
      <dgm:spPr/>
      <dgm:t>
        <a:bodyPr/>
        <a:lstStyle/>
        <a:p>
          <a:endParaRPr lang="en-US"/>
        </a:p>
      </dgm:t>
    </dgm:pt>
    <dgm:pt modelId="{F82C49FF-CAC2-1349-8F64-1B95717FFA21}" type="pres">
      <dgm:prSet presAssocID="{7E0E7108-9A3E-A449-9A1C-9C6827169E57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3EC8A5-54E5-8543-AD7D-2843A62E4A3C}" type="pres">
      <dgm:prSet presAssocID="{01FD5B0B-E73D-674B-A2B8-2CD29BF4EB9E}" presName="spaceBetweenRectangles" presStyleCnt="0"/>
      <dgm:spPr/>
      <dgm:t>
        <a:bodyPr/>
        <a:lstStyle/>
        <a:p>
          <a:endParaRPr lang="en-US"/>
        </a:p>
      </dgm:t>
    </dgm:pt>
    <dgm:pt modelId="{19EB1F16-5867-434D-B857-644D4E249219}" type="pres">
      <dgm:prSet presAssocID="{76B47318-3F38-BC44-9F30-196E32317E01}" presName="parentLin" presStyleCnt="0"/>
      <dgm:spPr/>
      <dgm:t>
        <a:bodyPr/>
        <a:lstStyle/>
        <a:p>
          <a:endParaRPr lang="en-US"/>
        </a:p>
      </dgm:t>
    </dgm:pt>
    <dgm:pt modelId="{E8DC2335-2CA4-5342-86B6-9E777E616FAF}" type="pres">
      <dgm:prSet presAssocID="{76B47318-3F38-BC44-9F30-196E32317E01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BC1BB13F-6235-1F43-A56F-C8E2F6C537A0}" type="pres">
      <dgm:prSet presAssocID="{76B47318-3F38-BC44-9F30-196E32317E01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0660DC-5811-3A49-B11A-976277D7E410}" type="pres">
      <dgm:prSet presAssocID="{76B47318-3F38-BC44-9F30-196E32317E01}" presName="negativeSpace" presStyleCnt="0"/>
      <dgm:spPr/>
      <dgm:t>
        <a:bodyPr/>
        <a:lstStyle/>
        <a:p>
          <a:endParaRPr lang="en-US"/>
        </a:p>
      </dgm:t>
    </dgm:pt>
    <dgm:pt modelId="{E6116015-236E-A34F-BF72-920F69B28D5A}" type="pres">
      <dgm:prSet presAssocID="{76B47318-3F38-BC44-9F30-196E32317E01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9D8158-CF19-3248-A9D3-63D121CB1B42}" type="pres">
      <dgm:prSet presAssocID="{D4A514A9-82F5-814A-9632-444A6134C1B8}" presName="spaceBetweenRectangles" presStyleCnt="0"/>
      <dgm:spPr/>
      <dgm:t>
        <a:bodyPr/>
        <a:lstStyle/>
        <a:p>
          <a:endParaRPr lang="en-US"/>
        </a:p>
      </dgm:t>
    </dgm:pt>
    <dgm:pt modelId="{1D621728-5C28-374E-9E55-72267F0045F4}" type="pres">
      <dgm:prSet presAssocID="{72A1BDB7-9C61-7844-8887-564C8411A14A}" presName="parentLin" presStyleCnt="0"/>
      <dgm:spPr/>
      <dgm:t>
        <a:bodyPr/>
        <a:lstStyle/>
        <a:p>
          <a:endParaRPr lang="en-US"/>
        </a:p>
      </dgm:t>
    </dgm:pt>
    <dgm:pt modelId="{117DD393-4DE8-8145-8BCF-D772993EA8FD}" type="pres">
      <dgm:prSet presAssocID="{72A1BDB7-9C61-7844-8887-564C8411A14A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EFCE3424-509D-1747-8204-3CF940A09BC1}" type="pres">
      <dgm:prSet presAssocID="{72A1BDB7-9C61-7844-8887-564C8411A14A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365754-DBBB-5840-9E4C-DF2476BF6470}" type="pres">
      <dgm:prSet presAssocID="{72A1BDB7-9C61-7844-8887-564C8411A14A}" presName="negativeSpace" presStyleCnt="0"/>
      <dgm:spPr/>
      <dgm:t>
        <a:bodyPr/>
        <a:lstStyle/>
        <a:p>
          <a:endParaRPr lang="en-US"/>
        </a:p>
      </dgm:t>
    </dgm:pt>
    <dgm:pt modelId="{2C212CB8-3A4D-E647-8770-27291C4C1AF6}" type="pres">
      <dgm:prSet presAssocID="{72A1BDB7-9C61-7844-8887-564C8411A14A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CC4627-8622-A44B-B585-C29FF534C349}" type="pres">
      <dgm:prSet presAssocID="{D657B84B-2935-6A49-8341-1AAF304E4811}" presName="spaceBetweenRectangles" presStyleCnt="0"/>
      <dgm:spPr/>
      <dgm:t>
        <a:bodyPr/>
        <a:lstStyle/>
        <a:p>
          <a:endParaRPr lang="en-US"/>
        </a:p>
      </dgm:t>
    </dgm:pt>
    <dgm:pt modelId="{7C860BF6-0CAF-A442-AA5B-1B3814DFD8EB}" type="pres">
      <dgm:prSet presAssocID="{878B448D-1720-C34E-9B1A-C2A28206B053}" presName="parentLin" presStyleCnt="0"/>
      <dgm:spPr/>
      <dgm:t>
        <a:bodyPr/>
        <a:lstStyle/>
        <a:p>
          <a:endParaRPr lang="en-US"/>
        </a:p>
      </dgm:t>
    </dgm:pt>
    <dgm:pt modelId="{089EE60A-0216-E641-9861-F39016E1F1BE}" type="pres">
      <dgm:prSet presAssocID="{878B448D-1720-C34E-9B1A-C2A28206B053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739DB940-F61B-0346-B975-A5F583CE7D61}" type="pres">
      <dgm:prSet presAssocID="{878B448D-1720-C34E-9B1A-C2A28206B05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32EB04-54FB-B744-AE26-C2F99426DE97}" type="pres">
      <dgm:prSet presAssocID="{878B448D-1720-C34E-9B1A-C2A28206B053}" presName="negativeSpace" presStyleCnt="0"/>
      <dgm:spPr/>
      <dgm:t>
        <a:bodyPr/>
        <a:lstStyle/>
        <a:p>
          <a:endParaRPr lang="en-US"/>
        </a:p>
      </dgm:t>
    </dgm:pt>
    <dgm:pt modelId="{14BB6C69-D56A-A74B-9369-21038C7D741A}" type="pres">
      <dgm:prSet presAssocID="{878B448D-1720-C34E-9B1A-C2A28206B053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88E712-322E-1847-B29F-3518F02609D9}" type="pres">
      <dgm:prSet presAssocID="{B54B33F5-BBC9-AA4F-8DFB-C86C9B021ED4}" presName="spaceBetweenRectangles" presStyleCnt="0"/>
      <dgm:spPr/>
      <dgm:t>
        <a:bodyPr/>
        <a:lstStyle/>
        <a:p>
          <a:endParaRPr lang="en-US"/>
        </a:p>
      </dgm:t>
    </dgm:pt>
    <dgm:pt modelId="{E9024E71-3EC7-3D48-BE5D-7507DA9E7838}" type="pres">
      <dgm:prSet presAssocID="{CAFFABB6-AE14-9145-920A-195654438AF4}" presName="parentLin" presStyleCnt="0"/>
      <dgm:spPr/>
      <dgm:t>
        <a:bodyPr/>
        <a:lstStyle/>
        <a:p>
          <a:endParaRPr lang="en-US"/>
        </a:p>
      </dgm:t>
    </dgm:pt>
    <dgm:pt modelId="{F4B5DE78-3787-8445-BE6B-9B78218313F2}" type="pres">
      <dgm:prSet presAssocID="{CAFFABB6-AE14-9145-920A-195654438AF4}" presName="parentLeftMargin" presStyleLbl="node1" presStyleIdx="4" presStyleCnt="6"/>
      <dgm:spPr/>
      <dgm:t>
        <a:bodyPr/>
        <a:lstStyle/>
        <a:p>
          <a:endParaRPr lang="en-US"/>
        </a:p>
      </dgm:t>
    </dgm:pt>
    <dgm:pt modelId="{B5D2E693-BF9D-C34F-B930-8EE19F2E1FED}" type="pres">
      <dgm:prSet presAssocID="{CAFFABB6-AE14-9145-920A-195654438AF4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560711-948A-BD44-84C8-EAFC33B02E57}" type="pres">
      <dgm:prSet presAssocID="{CAFFABB6-AE14-9145-920A-195654438AF4}" presName="negativeSpace" presStyleCnt="0"/>
      <dgm:spPr/>
      <dgm:t>
        <a:bodyPr/>
        <a:lstStyle/>
        <a:p>
          <a:endParaRPr lang="en-US"/>
        </a:p>
      </dgm:t>
    </dgm:pt>
    <dgm:pt modelId="{AA395DAC-7C39-D64C-83B2-B9ACA9824422}" type="pres">
      <dgm:prSet presAssocID="{CAFFABB6-AE14-9145-920A-195654438AF4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1FC7CB-C9CD-1F49-BCDD-DD4B515989B8}" srcId="{B9EC0463-B40C-A244-8328-A04E67BB2023}" destId="{72A1BDB7-9C61-7844-8887-564C8411A14A}" srcOrd="3" destOrd="0" parTransId="{664B75F2-5549-EF4E-8C29-2A326B03B47C}" sibTransId="{D657B84B-2935-6A49-8341-1AAF304E4811}"/>
    <dgm:cxn modelId="{D3A17E66-E2C3-194A-80AE-849BC0E2CAD4}" srcId="{B9EC0463-B40C-A244-8328-A04E67BB2023}" destId="{878B448D-1720-C34E-9B1A-C2A28206B053}" srcOrd="4" destOrd="0" parTransId="{39A0840A-8DBA-084E-BB54-1C42840AB5DD}" sibTransId="{B54B33F5-BBC9-AA4F-8DFB-C86C9B021ED4}"/>
    <dgm:cxn modelId="{1813809F-CAE5-5E40-BDEB-913A8A9B6C75}" srcId="{B9EC0463-B40C-A244-8328-A04E67BB2023}" destId="{7E0E7108-9A3E-A449-9A1C-9C6827169E57}" srcOrd="1" destOrd="0" parTransId="{AA55968E-7D25-D14C-876C-BA33158A746A}" sibTransId="{01FD5B0B-E73D-674B-A2B8-2CD29BF4EB9E}"/>
    <dgm:cxn modelId="{CB5C6568-B42E-1A4B-8C47-7F1FE87EE6B1}" type="presOf" srcId="{B9EC0463-B40C-A244-8328-A04E67BB2023}" destId="{E7AF259F-74ED-EF41-A625-73F9572AC6D7}" srcOrd="0" destOrd="0" presId="urn:microsoft.com/office/officeart/2005/8/layout/list1"/>
    <dgm:cxn modelId="{0B0DB334-405C-5340-8DDE-CB06E8A4539F}" srcId="{B9EC0463-B40C-A244-8328-A04E67BB2023}" destId="{CAFFABB6-AE14-9145-920A-195654438AF4}" srcOrd="5" destOrd="0" parTransId="{4CD8C579-7208-2748-B746-FFF58C1E4E23}" sibTransId="{395DB0AC-8223-2A4E-A690-F9778A92EBC5}"/>
    <dgm:cxn modelId="{2F7B679C-728B-6349-82BA-55E988BB5F8F}" srcId="{B9EC0463-B40C-A244-8328-A04E67BB2023}" destId="{76B47318-3F38-BC44-9F30-196E32317E01}" srcOrd="2" destOrd="0" parTransId="{D045A307-C6A8-9347-A899-4CC3D29272D8}" sibTransId="{D4A514A9-82F5-814A-9632-444A6134C1B8}"/>
    <dgm:cxn modelId="{838D2FE3-72D3-AA47-B9D7-BDDF164BCC98}" type="presOf" srcId="{09938F31-0DCC-654D-89E6-AD286A95BF58}" destId="{3D4BB8F1-0BE2-BC4C-B658-254853741227}" srcOrd="0" destOrd="0" presId="urn:microsoft.com/office/officeart/2005/8/layout/list1"/>
    <dgm:cxn modelId="{F87C7CD6-BDAD-6241-A9BD-C4EA3F0418A5}" type="presOf" srcId="{72A1BDB7-9C61-7844-8887-564C8411A14A}" destId="{EFCE3424-509D-1747-8204-3CF940A09BC1}" srcOrd="1" destOrd="0" presId="urn:microsoft.com/office/officeart/2005/8/layout/list1"/>
    <dgm:cxn modelId="{5A1EA2E6-5DA4-A24C-A0A9-5C5F20052985}" type="presOf" srcId="{7E0E7108-9A3E-A449-9A1C-9C6827169E57}" destId="{F8B7BB67-5173-BB4C-B4A5-C286A981D60B}" srcOrd="0" destOrd="0" presId="urn:microsoft.com/office/officeart/2005/8/layout/list1"/>
    <dgm:cxn modelId="{532FFA01-5311-3140-AB9D-CF27100912F3}" type="presOf" srcId="{CAFFABB6-AE14-9145-920A-195654438AF4}" destId="{B5D2E693-BF9D-C34F-B930-8EE19F2E1FED}" srcOrd="1" destOrd="0" presId="urn:microsoft.com/office/officeart/2005/8/layout/list1"/>
    <dgm:cxn modelId="{AA61401E-CC3E-0D49-9A14-E943E995777F}" type="presOf" srcId="{09938F31-0DCC-654D-89E6-AD286A95BF58}" destId="{12AD68D5-80B5-2744-847D-529A5739350F}" srcOrd="1" destOrd="0" presId="urn:microsoft.com/office/officeart/2005/8/layout/list1"/>
    <dgm:cxn modelId="{A61D0571-CD42-FC46-B6DA-535E901F2F8E}" type="presOf" srcId="{878B448D-1720-C34E-9B1A-C2A28206B053}" destId="{089EE60A-0216-E641-9861-F39016E1F1BE}" srcOrd="0" destOrd="0" presId="urn:microsoft.com/office/officeart/2005/8/layout/list1"/>
    <dgm:cxn modelId="{62EC8730-505E-E448-8A6F-58075F40CC2D}" srcId="{B9EC0463-B40C-A244-8328-A04E67BB2023}" destId="{09938F31-0DCC-654D-89E6-AD286A95BF58}" srcOrd="0" destOrd="0" parTransId="{015ED29B-B16D-AA41-B21C-0192D55815E0}" sibTransId="{BA990F87-1905-C346-A538-18AC6FF4E20C}"/>
    <dgm:cxn modelId="{8FAEDC63-5BC8-5545-894E-6453223E6F73}" type="presOf" srcId="{878B448D-1720-C34E-9B1A-C2A28206B053}" destId="{739DB940-F61B-0346-B975-A5F583CE7D61}" srcOrd="1" destOrd="0" presId="urn:microsoft.com/office/officeart/2005/8/layout/list1"/>
    <dgm:cxn modelId="{05325577-D9DE-D440-AF1A-B0F3D776572B}" type="presOf" srcId="{CAFFABB6-AE14-9145-920A-195654438AF4}" destId="{F4B5DE78-3787-8445-BE6B-9B78218313F2}" srcOrd="0" destOrd="0" presId="urn:microsoft.com/office/officeart/2005/8/layout/list1"/>
    <dgm:cxn modelId="{3FF7CF65-A863-4349-9777-760558F3B45A}" type="presOf" srcId="{7E0E7108-9A3E-A449-9A1C-9C6827169E57}" destId="{75653D50-8938-8743-863B-37CF46F07078}" srcOrd="1" destOrd="0" presId="urn:microsoft.com/office/officeart/2005/8/layout/list1"/>
    <dgm:cxn modelId="{5E51E63D-79F4-2547-A62E-C5E62993C9E7}" type="presOf" srcId="{76B47318-3F38-BC44-9F30-196E32317E01}" destId="{BC1BB13F-6235-1F43-A56F-C8E2F6C537A0}" srcOrd="1" destOrd="0" presId="urn:microsoft.com/office/officeart/2005/8/layout/list1"/>
    <dgm:cxn modelId="{77EBA50C-8FFB-684B-8002-436F249EC315}" type="presOf" srcId="{76B47318-3F38-BC44-9F30-196E32317E01}" destId="{E8DC2335-2CA4-5342-86B6-9E777E616FAF}" srcOrd="0" destOrd="0" presId="urn:microsoft.com/office/officeart/2005/8/layout/list1"/>
    <dgm:cxn modelId="{8BDAD1A0-0C14-BF43-A5CF-F49EAD2C9A66}" type="presOf" srcId="{72A1BDB7-9C61-7844-8887-564C8411A14A}" destId="{117DD393-4DE8-8145-8BCF-D772993EA8FD}" srcOrd="0" destOrd="0" presId="urn:microsoft.com/office/officeart/2005/8/layout/list1"/>
    <dgm:cxn modelId="{430B3A19-CFE3-3F49-B4B1-99DA2D92F239}" type="presParOf" srcId="{E7AF259F-74ED-EF41-A625-73F9572AC6D7}" destId="{3DDE1CE8-067C-1347-BDE8-132011559873}" srcOrd="0" destOrd="0" presId="urn:microsoft.com/office/officeart/2005/8/layout/list1"/>
    <dgm:cxn modelId="{03F95797-D8CB-3C44-800B-AC7ED3A83F7C}" type="presParOf" srcId="{3DDE1CE8-067C-1347-BDE8-132011559873}" destId="{3D4BB8F1-0BE2-BC4C-B658-254853741227}" srcOrd="0" destOrd="0" presId="urn:microsoft.com/office/officeart/2005/8/layout/list1"/>
    <dgm:cxn modelId="{66F3A854-9823-DA43-8B83-C9EF0A09D547}" type="presParOf" srcId="{3DDE1CE8-067C-1347-BDE8-132011559873}" destId="{12AD68D5-80B5-2744-847D-529A5739350F}" srcOrd="1" destOrd="0" presId="urn:microsoft.com/office/officeart/2005/8/layout/list1"/>
    <dgm:cxn modelId="{DD8540A5-50E3-4347-9AD7-6C032B734B2A}" type="presParOf" srcId="{E7AF259F-74ED-EF41-A625-73F9572AC6D7}" destId="{DAB210AD-5435-D645-9D49-3E1AD79D2285}" srcOrd="1" destOrd="0" presId="urn:microsoft.com/office/officeart/2005/8/layout/list1"/>
    <dgm:cxn modelId="{9591DFBD-E3F8-9443-8794-09198FDB0C0D}" type="presParOf" srcId="{E7AF259F-74ED-EF41-A625-73F9572AC6D7}" destId="{E736AFB5-5E4A-1B45-B0A8-4F089EEDA423}" srcOrd="2" destOrd="0" presId="urn:microsoft.com/office/officeart/2005/8/layout/list1"/>
    <dgm:cxn modelId="{0480D9D5-4E3B-9E45-BF80-450543AFF328}" type="presParOf" srcId="{E7AF259F-74ED-EF41-A625-73F9572AC6D7}" destId="{9FDA6B56-B0F8-4442-83D9-202B2F423828}" srcOrd="3" destOrd="0" presId="urn:microsoft.com/office/officeart/2005/8/layout/list1"/>
    <dgm:cxn modelId="{AEAA514B-45ED-3541-B1D4-3ADE4085D6D8}" type="presParOf" srcId="{E7AF259F-74ED-EF41-A625-73F9572AC6D7}" destId="{4642900B-F496-F54D-A1D5-DD394FFD24B2}" srcOrd="4" destOrd="0" presId="urn:microsoft.com/office/officeart/2005/8/layout/list1"/>
    <dgm:cxn modelId="{7697F57A-AFA7-474C-A396-D4D54995A362}" type="presParOf" srcId="{4642900B-F496-F54D-A1D5-DD394FFD24B2}" destId="{F8B7BB67-5173-BB4C-B4A5-C286A981D60B}" srcOrd="0" destOrd="0" presId="urn:microsoft.com/office/officeart/2005/8/layout/list1"/>
    <dgm:cxn modelId="{1BBD0E59-008B-634B-BD05-2E14DC9A171B}" type="presParOf" srcId="{4642900B-F496-F54D-A1D5-DD394FFD24B2}" destId="{75653D50-8938-8743-863B-37CF46F07078}" srcOrd="1" destOrd="0" presId="urn:microsoft.com/office/officeart/2005/8/layout/list1"/>
    <dgm:cxn modelId="{22B47813-EB1F-8F49-B0CB-792E2336B5D2}" type="presParOf" srcId="{E7AF259F-74ED-EF41-A625-73F9572AC6D7}" destId="{950980DC-EF99-1240-956B-53579EC93EB8}" srcOrd="5" destOrd="0" presId="urn:microsoft.com/office/officeart/2005/8/layout/list1"/>
    <dgm:cxn modelId="{2D800B6C-754E-6F4C-B2D3-F8DEE9E0E6FF}" type="presParOf" srcId="{E7AF259F-74ED-EF41-A625-73F9572AC6D7}" destId="{F82C49FF-CAC2-1349-8F64-1B95717FFA21}" srcOrd="6" destOrd="0" presId="urn:microsoft.com/office/officeart/2005/8/layout/list1"/>
    <dgm:cxn modelId="{C1123F05-A661-4B4D-8B99-6CD08233B74D}" type="presParOf" srcId="{E7AF259F-74ED-EF41-A625-73F9572AC6D7}" destId="{B23EC8A5-54E5-8543-AD7D-2843A62E4A3C}" srcOrd="7" destOrd="0" presId="urn:microsoft.com/office/officeart/2005/8/layout/list1"/>
    <dgm:cxn modelId="{9ED2E8C0-D39A-674B-AEA1-8E68432B746A}" type="presParOf" srcId="{E7AF259F-74ED-EF41-A625-73F9572AC6D7}" destId="{19EB1F16-5867-434D-B857-644D4E249219}" srcOrd="8" destOrd="0" presId="urn:microsoft.com/office/officeart/2005/8/layout/list1"/>
    <dgm:cxn modelId="{D0E96FD0-DA47-8A4D-9281-0C0C58ACB4C2}" type="presParOf" srcId="{19EB1F16-5867-434D-B857-644D4E249219}" destId="{E8DC2335-2CA4-5342-86B6-9E777E616FAF}" srcOrd="0" destOrd="0" presId="urn:microsoft.com/office/officeart/2005/8/layout/list1"/>
    <dgm:cxn modelId="{BFA409FF-B3B1-6A4A-8AD7-6E06D7499C27}" type="presParOf" srcId="{19EB1F16-5867-434D-B857-644D4E249219}" destId="{BC1BB13F-6235-1F43-A56F-C8E2F6C537A0}" srcOrd="1" destOrd="0" presId="urn:microsoft.com/office/officeart/2005/8/layout/list1"/>
    <dgm:cxn modelId="{CADAB3CD-4838-164B-8F4A-5E3453EE825D}" type="presParOf" srcId="{E7AF259F-74ED-EF41-A625-73F9572AC6D7}" destId="{EB0660DC-5811-3A49-B11A-976277D7E410}" srcOrd="9" destOrd="0" presId="urn:microsoft.com/office/officeart/2005/8/layout/list1"/>
    <dgm:cxn modelId="{488FAB5F-3B7D-3242-AD07-EDEDB473530E}" type="presParOf" srcId="{E7AF259F-74ED-EF41-A625-73F9572AC6D7}" destId="{E6116015-236E-A34F-BF72-920F69B28D5A}" srcOrd="10" destOrd="0" presId="urn:microsoft.com/office/officeart/2005/8/layout/list1"/>
    <dgm:cxn modelId="{9D791E37-2EA6-9A4E-B134-96D2EE2FDEE8}" type="presParOf" srcId="{E7AF259F-74ED-EF41-A625-73F9572AC6D7}" destId="{429D8158-CF19-3248-A9D3-63D121CB1B42}" srcOrd="11" destOrd="0" presId="urn:microsoft.com/office/officeart/2005/8/layout/list1"/>
    <dgm:cxn modelId="{8BECD10D-EDA2-B042-BB36-C0EF9C21F37C}" type="presParOf" srcId="{E7AF259F-74ED-EF41-A625-73F9572AC6D7}" destId="{1D621728-5C28-374E-9E55-72267F0045F4}" srcOrd="12" destOrd="0" presId="urn:microsoft.com/office/officeart/2005/8/layout/list1"/>
    <dgm:cxn modelId="{C4830DE9-C4EF-884B-8A11-A1FFCA020DE7}" type="presParOf" srcId="{1D621728-5C28-374E-9E55-72267F0045F4}" destId="{117DD393-4DE8-8145-8BCF-D772993EA8FD}" srcOrd="0" destOrd="0" presId="urn:microsoft.com/office/officeart/2005/8/layout/list1"/>
    <dgm:cxn modelId="{E7BB89AD-7FDC-5140-8B60-75671E6C7253}" type="presParOf" srcId="{1D621728-5C28-374E-9E55-72267F0045F4}" destId="{EFCE3424-509D-1747-8204-3CF940A09BC1}" srcOrd="1" destOrd="0" presId="urn:microsoft.com/office/officeart/2005/8/layout/list1"/>
    <dgm:cxn modelId="{1DCC2CB3-D0D4-3E4B-96C0-DC70003C2CE3}" type="presParOf" srcId="{E7AF259F-74ED-EF41-A625-73F9572AC6D7}" destId="{2D365754-DBBB-5840-9E4C-DF2476BF6470}" srcOrd="13" destOrd="0" presId="urn:microsoft.com/office/officeart/2005/8/layout/list1"/>
    <dgm:cxn modelId="{F107BB37-F3AD-3C48-81A1-A15A90F43C78}" type="presParOf" srcId="{E7AF259F-74ED-EF41-A625-73F9572AC6D7}" destId="{2C212CB8-3A4D-E647-8770-27291C4C1AF6}" srcOrd="14" destOrd="0" presId="urn:microsoft.com/office/officeart/2005/8/layout/list1"/>
    <dgm:cxn modelId="{241D5520-FA23-3D40-9460-C4023F8CCEF0}" type="presParOf" srcId="{E7AF259F-74ED-EF41-A625-73F9572AC6D7}" destId="{5DCC4627-8622-A44B-B585-C29FF534C349}" srcOrd="15" destOrd="0" presId="urn:microsoft.com/office/officeart/2005/8/layout/list1"/>
    <dgm:cxn modelId="{73E9F192-2288-2F44-A4EB-42669FC91DA0}" type="presParOf" srcId="{E7AF259F-74ED-EF41-A625-73F9572AC6D7}" destId="{7C860BF6-0CAF-A442-AA5B-1B3814DFD8EB}" srcOrd="16" destOrd="0" presId="urn:microsoft.com/office/officeart/2005/8/layout/list1"/>
    <dgm:cxn modelId="{8E022C9C-355A-3B4A-AC4E-321A9AB8F5D2}" type="presParOf" srcId="{7C860BF6-0CAF-A442-AA5B-1B3814DFD8EB}" destId="{089EE60A-0216-E641-9861-F39016E1F1BE}" srcOrd="0" destOrd="0" presId="urn:microsoft.com/office/officeart/2005/8/layout/list1"/>
    <dgm:cxn modelId="{608984DF-B0F2-E34E-AEA9-C22FB3FE3270}" type="presParOf" srcId="{7C860BF6-0CAF-A442-AA5B-1B3814DFD8EB}" destId="{739DB940-F61B-0346-B975-A5F583CE7D61}" srcOrd="1" destOrd="0" presId="urn:microsoft.com/office/officeart/2005/8/layout/list1"/>
    <dgm:cxn modelId="{DD8361AA-6529-624B-8781-F6372F0655ED}" type="presParOf" srcId="{E7AF259F-74ED-EF41-A625-73F9572AC6D7}" destId="{C332EB04-54FB-B744-AE26-C2F99426DE97}" srcOrd="17" destOrd="0" presId="urn:microsoft.com/office/officeart/2005/8/layout/list1"/>
    <dgm:cxn modelId="{E536E39D-17A8-4945-89EC-3FBE73F43A06}" type="presParOf" srcId="{E7AF259F-74ED-EF41-A625-73F9572AC6D7}" destId="{14BB6C69-D56A-A74B-9369-21038C7D741A}" srcOrd="18" destOrd="0" presId="urn:microsoft.com/office/officeart/2005/8/layout/list1"/>
    <dgm:cxn modelId="{B192A148-A8D4-AF45-92F5-763CA0CB732C}" type="presParOf" srcId="{E7AF259F-74ED-EF41-A625-73F9572AC6D7}" destId="{8F88E712-322E-1847-B29F-3518F02609D9}" srcOrd="19" destOrd="0" presId="urn:microsoft.com/office/officeart/2005/8/layout/list1"/>
    <dgm:cxn modelId="{4E078BA9-F179-DE4A-8F87-B98C6C82924B}" type="presParOf" srcId="{E7AF259F-74ED-EF41-A625-73F9572AC6D7}" destId="{E9024E71-3EC7-3D48-BE5D-7507DA9E7838}" srcOrd="20" destOrd="0" presId="urn:microsoft.com/office/officeart/2005/8/layout/list1"/>
    <dgm:cxn modelId="{A4AD570E-D5DC-EC42-AF46-4026AC9D4024}" type="presParOf" srcId="{E9024E71-3EC7-3D48-BE5D-7507DA9E7838}" destId="{F4B5DE78-3787-8445-BE6B-9B78218313F2}" srcOrd="0" destOrd="0" presId="urn:microsoft.com/office/officeart/2005/8/layout/list1"/>
    <dgm:cxn modelId="{6237434B-8C6A-0845-A9A7-6D24D772F03D}" type="presParOf" srcId="{E9024E71-3EC7-3D48-BE5D-7507DA9E7838}" destId="{B5D2E693-BF9D-C34F-B930-8EE19F2E1FED}" srcOrd="1" destOrd="0" presId="urn:microsoft.com/office/officeart/2005/8/layout/list1"/>
    <dgm:cxn modelId="{E9B250F2-E817-C240-AC5D-34C8827F9171}" type="presParOf" srcId="{E7AF259F-74ED-EF41-A625-73F9572AC6D7}" destId="{F2560711-948A-BD44-84C8-EAFC33B02E57}" srcOrd="21" destOrd="0" presId="urn:microsoft.com/office/officeart/2005/8/layout/list1"/>
    <dgm:cxn modelId="{7D9363D0-14A7-7943-B075-3608A3F9EB1A}" type="presParOf" srcId="{E7AF259F-74ED-EF41-A625-73F9572AC6D7}" destId="{AA395DAC-7C39-D64C-83B2-B9ACA9824422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94E6E7-13E4-2F47-91D3-E4CD06413F0B}" type="doc">
      <dgm:prSet loTypeId="urn:microsoft.com/office/officeart/2005/8/layout/pyramid1" loCatId="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AC523C1F-E771-4E4F-A6AC-3FD06CA81D0D}">
      <dgm:prSet phldrT="[Text]" custT="1"/>
      <dgm:spPr/>
      <dgm:t>
        <a:bodyPr/>
        <a:lstStyle/>
        <a:p>
          <a:r>
            <a:rPr lang="en-US" sz="1800" b="1" dirty="0" smtClean="0"/>
            <a:t>Comprehensive Mission</a:t>
          </a:r>
          <a:endParaRPr lang="en-US" sz="1800" b="1" dirty="0"/>
        </a:p>
      </dgm:t>
    </dgm:pt>
    <dgm:pt modelId="{33BCB34E-5EE2-504F-AAAB-6AAF868C931A}" type="parTrans" cxnId="{1CE84AB7-EE76-6646-ADAB-533676622BF2}">
      <dgm:prSet/>
      <dgm:spPr/>
      <dgm:t>
        <a:bodyPr/>
        <a:lstStyle/>
        <a:p>
          <a:endParaRPr lang="en-US" sz="1400" b="1"/>
        </a:p>
      </dgm:t>
    </dgm:pt>
    <dgm:pt modelId="{7836DB3A-0560-424E-A493-7CCDAF2200C8}" type="sibTrans" cxnId="{1CE84AB7-EE76-6646-ADAB-533676622BF2}">
      <dgm:prSet/>
      <dgm:spPr/>
      <dgm:t>
        <a:bodyPr/>
        <a:lstStyle/>
        <a:p>
          <a:endParaRPr lang="en-US" sz="1400" b="1"/>
        </a:p>
      </dgm:t>
    </dgm:pt>
    <dgm:pt modelId="{429148E8-9045-CD46-A874-7920026C9B14}">
      <dgm:prSet phldrT="[Text]" custT="1"/>
      <dgm:spPr/>
      <dgm:t>
        <a:bodyPr/>
        <a:lstStyle/>
        <a:p>
          <a:r>
            <a:rPr lang="en-US" sz="1800" b="1" dirty="0" smtClean="0"/>
            <a:t>College Goals</a:t>
          </a:r>
          <a:endParaRPr lang="en-US" sz="1800" b="1" dirty="0"/>
        </a:p>
      </dgm:t>
    </dgm:pt>
    <dgm:pt modelId="{A309BEE6-CBB3-9140-ABA0-BD952D69E7C4}" type="parTrans" cxnId="{6B16CFA3-9EBF-F441-B33E-3928D5EEA9D7}">
      <dgm:prSet/>
      <dgm:spPr/>
      <dgm:t>
        <a:bodyPr/>
        <a:lstStyle/>
        <a:p>
          <a:endParaRPr lang="en-US" sz="1400" b="1"/>
        </a:p>
      </dgm:t>
    </dgm:pt>
    <dgm:pt modelId="{CFFDC9E2-F91E-BB44-A74E-110336B60014}" type="sibTrans" cxnId="{6B16CFA3-9EBF-F441-B33E-3928D5EEA9D7}">
      <dgm:prSet/>
      <dgm:spPr/>
      <dgm:t>
        <a:bodyPr/>
        <a:lstStyle/>
        <a:p>
          <a:endParaRPr lang="en-US" sz="1400" b="1"/>
        </a:p>
      </dgm:t>
    </dgm:pt>
    <dgm:pt modelId="{CF1A1B1D-29B2-AF47-A98A-5E579173E534}">
      <dgm:prSet phldrT="[Text]" custT="1"/>
      <dgm:spPr/>
      <dgm:t>
        <a:bodyPr/>
        <a:lstStyle/>
        <a:p>
          <a:r>
            <a:rPr lang="en-US" sz="1800" b="1" dirty="0" smtClean="0"/>
            <a:t>College Initiatives</a:t>
          </a:r>
          <a:endParaRPr lang="en-US" sz="1800" b="1" dirty="0"/>
        </a:p>
      </dgm:t>
    </dgm:pt>
    <dgm:pt modelId="{B04B4CF8-D541-524A-9528-230C9243BB04}" type="parTrans" cxnId="{C200A60A-A335-1D4D-85C3-FD19C2597CC8}">
      <dgm:prSet/>
      <dgm:spPr/>
      <dgm:t>
        <a:bodyPr/>
        <a:lstStyle/>
        <a:p>
          <a:endParaRPr lang="en-US" sz="1400" b="1"/>
        </a:p>
      </dgm:t>
    </dgm:pt>
    <dgm:pt modelId="{9091C722-09D1-2349-9EC5-273B86CB6A81}" type="sibTrans" cxnId="{C200A60A-A335-1D4D-85C3-FD19C2597CC8}">
      <dgm:prSet/>
      <dgm:spPr/>
      <dgm:t>
        <a:bodyPr/>
        <a:lstStyle/>
        <a:p>
          <a:endParaRPr lang="en-US" sz="1400" b="1"/>
        </a:p>
      </dgm:t>
    </dgm:pt>
    <dgm:pt modelId="{C34FD4EE-33A0-2A46-AE09-0938AF0C9AE2}" type="pres">
      <dgm:prSet presAssocID="{1D94E6E7-13E4-2F47-91D3-E4CD06413F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692ED6-24D2-2144-A66C-881410469976}" type="pres">
      <dgm:prSet presAssocID="{AC523C1F-E771-4E4F-A6AC-3FD06CA81D0D}" presName="Name8" presStyleCnt="0"/>
      <dgm:spPr/>
      <dgm:t>
        <a:bodyPr/>
        <a:lstStyle/>
        <a:p>
          <a:endParaRPr lang="en-US"/>
        </a:p>
      </dgm:t>
    </dgm:pt>
    <dgm:pt modelId="{01CF0E6A-0540-FC44-8027-EEB17FF2EEC7}" type="pres">
      <dgm:prSet presAssocID="{AC523C1F-E771-4E4F-A6AC-3FD06CA81D0D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8BA14D-7669-0E4A-B039-7506A9808F22}" type="pres">
      <dgm:prSet presAssocID="{AC523C1F-E771-4E4F-A6AC-3FD06CA81D0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6D4AF6-1612-E049-8975-222B7F8D3A9C}" type="pres">
      <dgm:prSet presAssocID="{429148E8-9045-CD46-A874-7920026C9B14}" presName="Name8" presStyleCnt="0"/>
      <dgm:spPr/>
      <dgm:t>
        <a:bodyPr/>
        <a:lstStyle/>
        <a:p>
          <a:endParaRPr lang="en-US"/>
        </a:p>
      </dgm:t>
    </dgm:pt>
    <dgm:pt modelId="{1603259A-E8B6-6D4F-A6B7-F7E757789207}" type="pres">
      <dgm:prSet presAssocID="{429148E8-9045-CD46-A874-7920026C9B14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32B514-2ABE-B34A-9FAE-DB8C6D6F4856}" type="pres">
      <dgm:prSet presAssocID="{429148E8-9045-CD46-A874-7920026C9B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8F3234-C47E-A94E-AB01-9047278DADDF}" type="pres">
      <dgm:prSet presAssocID="{CF1A1B1D-29B2-AF47-A98A-5E579173E534}" presName="Name8" presStyleCnt="0"/>
      <dgm:spPr/>
      <dgm:t>
        <a:bodyPr/>
        <a:lstStyle/>
        <a:p>
          <a:endParaRPr lang="en-US"/>
        </a:p>
      </dgm:t>
    </dgm:pt>
    <dgm:pt modelId="{886BC795-8224-E34E-AD5C-3C9BB3B07CE2}" type="pres">
      <dgm:prSet presAssocID="{CF1A1B1D-29B2-AF47-A98A-5E579173E534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C7651C-DC19-D047-B885-C584483F610A}" type="pres">
      <dgm:prSet presAssocID="{CF1A1B1D-29B2-AF47-A98A-5E579173E53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3BF828-6A5A-E94A-9A7F-9E311F063F6D}" type="presOf" srcId="{CF1A1B1D-29B2-AF47-A98A-5E579173E534}" destId="{0AC7651C-DC19-D047-B885-C584483F610A}" srcOrd="1" destOrd="0" presId="urn:microsoft.com/office/officeart/2005/8/layout/pyramid1"/>
    <dgm:cxn modelId="{1CE84AB7-EE76-6646-ADAB-533676622BF2}" srcId="{1D94E6E7-13E4-2F47-91D3-E4CD06413F0B}" destId="{AC523C1F-E771-4E4F-A6AC-3FD06CA81D0D}" srcOrd="0" destOrd="0" parTransId="{33BCB34E-5EE2-504F-AAAB-6AAF868C931A}" sibTransId="{7836DB3A-0560-424E-A493-7CCDAF2200C8}"/>
    <dgm:cxn modelId="{6B16CFA3-9EBF-F441-B33E-3928D5EEA9D7}" srcId="{1D94E6E7-13E4-2F47-91D3-E4CD06413F0B}" destId="{429148E8-9045-CD46-A874-7920026C9B14}" srcOrd="1" destOrd="0" parTransId="{A309BEE6-CBB3-9140-ABA0-BD952D69E7C4}" sibTransId="{CFFDC9E2-F91E-BB44-A74E-110336B60014}"/>
    <dgm:cxn modelId="{B745C4A2-B1E6-5A47-B1D6-EE00B7223708}" type="presOf" srcId="{AC523C1F-E771-4E4F-A6AC-3FD06CA81D0D}" destId="{9D8BA14D-7669-0E4A-B039-7506A9808F22}" srcOrd="1" destOrd="0" presId="urn:microsoft.com/office/officeart/2005/8/layout/pyramid1"/>
    <dgm:cxn modelId="{FD2939A2-AC26-3C48-884C-7E09D4FE7BCD}" type="presOf" srcId="{429148E8-9045-CD46-A874-7920026C9B14}" destId="{8232B514-2ABE-B34A-9FAE-DB8C6D6F4856}" srcOrd="1" destOrd="0" presId="urn:microsoft.com/office/officeart/2005/8/layout/pyramid1"/>
    <dgm:cxn modelId="{C3F71D1B-C0CC-714C-ABD9-0905A572C7AA}" type="presOf" srcId="{429148E8-9045-CD46-A874-7920026C9B14}" destId="{1603259A-E8B6-6D4F-A6B7-F7E757789207}" srcOrd="0" destOrd="0" presId="urn:microsoft.com/office/officeart/2005/8/layout/pyramid1"/>
    <dgm:cxn modelId="{40E12C3F-37AA-634F-A712-2AB6B48A7B02}" type="presOf" srcId="{1D94E6E7-13E4-2F47-91D3-E4CD06413F0B}" destId="{C34FD4EE-33A0-2A46-AE09-0938AF0C9AE2}" srcOrd="0" destOrd="0" presId="urn:microsoft.com/office/officeart/2005/8/layout/pyramid1"/>
    <dgm:cxn modelId="{983C2E29-6233-4B42-B3D3-0981708ACE52}" type="presOf" srcId="{CF1A1B1D-29B2-AF47-A98A-5E579173E534}" destId="{886BC795-8224-E34E-AD5C-3C9BB3B07CE2}" srcOrd="0" destOrd="0" presId="urn:microsoft.com/office/officeart/2005/8/layout/pyramid1"/>
    <dgm:cxn modelId="{C200A60A-A335-1D4D-85C3-FD19C2597CC8}" srcId="{1D94E6E7-13E4-2F47-91D3-E4CD06413F0B}" destId="{CF1A1B1D-29B2-AF47-A98A-5E579173E534}" srcOrd="2" destOrd="0" parTransId="{B04B4CF8-D541-524A-9528-230C9243BB04}" sibTransId="{9091C722-09D1-2349-9EC5-273B86CB6A81}"/>
    <dgm:cxn modelId="{A171D7B1-4033-DD49-9C19-3FCB7C4F3ADE}" type="presOf" srcId="{AC523C1F-E771-4E4F-A6AC-3FD06CA81D0D}" destId="{01CF0E6A-0540-FC44-8027-EEB17FF2EEC7}" srcOrd="0" destOrd="0" presId="urn:microsoft.com/office/officeart/2005/8/layout/pyramid1"/>
    <dgm:cxn modelId="{57B8C5F2-DC54-B945-A30F-3D0278CDB1DB}" type="presParOf" srcId="{C34FD4EE-33A0-2A46-AE09-0938AF0C9AE2}" destId="{64692ED6-24D2-2144-A66C-881410469976}" srcOrd="0" destOrd="0" presId="urn:microsoft.com/office/officeart/2005/8/layout/pyramid1"/>
    <dgm:cxn modelId="{74756F2D-B8DB-8A48-A560-39D55679D0A4}" type="presParOf" srcId="{64692ED6-24D2-2144-A66C-881410469976}" destId="{01CF0E6A-0540-FC44-8027-EEB17FF2EEC7}" srcOrd="0" destOrd="0" presId="urn:microsoft.com/office/officeart/2005/8/layout/pyramid1"/>
    <dgm:cxn modelId="{5BA91F75-21E9-E14E-A3A9-57E2DBDE204E}" type="presParOf" srcId="{64692ED6-24D2-2144-A66C-881410469976}" destId="{9D8BA14D-7669-0E4A-B039-7506A9808F22}" srcOrd="1" destOrd="0" presId="urn:microsoft.com/office/officeart/2005/8/layout/pyramid1"/>
    <dgm:cxn modelId="{CD6000E0-2637-894F-8D5E-BB0BE121FBB6}" type="presParOf" srcId="{C34FD4EE-33A0-2A46-AE09-0938AF0C9AE2}" destId="{BB6D4AF6-1612-E049-8975-222B7F8D3A9C}" srcOrd="1" destOrd="0" presId="urn:microsoft.com/office/officeart/2005/8/layout/pyramid1"/>
    <dgm:cxn modelId="{1C3E7577-4419-EA40-A9DD-5439817D214F}" type="presParOf" srcId="{BB6D4AF6-1612-E049-8975-222B7F8D3A9C}" destId="{1603259A-E8B6-6D4F-A6B7-F7E757789207}" srcOrd="0" destOrd="0" presId="urn:microsoft.com/office/officeart/2005/8/layout/pyramid1"/>
    <dgm:cxn modelId="{14C6CCA8-E135-D740-950F-867635CF1BD6}" type="presParOf" srcId="{BB6D4AF6-1612-E049-8975-222B7F8D3A9C}" destId="{8232B514-2ABE-B34A-9FAE-DB8C6D6F4856}" srcOrd="1" destOrd="0" presId="urn:microsoft.com/office/officeart/2005/8/layout/pyramid1"/>
    <dgm:cxn modelId="{03C45678-A4EC-FD46-854A-1340BD1F89CC}" type="presParOf" srcId="{C34FD4EE-33A0-2A46-AE09-0938AF0C9AE2}" destId="{6E8F3234-C47E-A94E-AB01-9047278DADDF}" srcOrd="2" destOrd="0" presId="urn:microsoft.com/office/officeart/2005/8/layout/pyramid1"/>
    <dgm:cxn modelId="{AD211B60-9F1A-E944-A8DB-C3D910CB765C}" type="presParOf" srcId="{6E8F3234-C47E-A94E-AB01-9047278DADDF}" destId="{886BC795-8224-E34E-AD5C-3C9BB3B07CE2}" srcOrd="0" destOrd="0" presId="urn:microsoft.com/office/officeart/2005/8/layout/pyramid1"/>
    <dgm:cxn modelId="{ACE7912E-59AC-7547-86DE-CA73675E1506}" type="presParOf" srcId="{6E8F3234-C47E-A94E-AB01-9047278DADDF}" destId="{0AC7651C-DC19-D047-B885-C584483F610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268CDF-56A4-E84C-9CF2-47A4350B98C1}" type="doc">
      <dgm:prSet loTypeId="urn:microsoft.com/office/officeart/2005/8/layout/cycle3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7595F522-F4C4-E344-BF63-8E1D2351A45B}">
      <dgm:prSet phldrT="[Text]"/>
      <dgm:spPr/>
      <dgm:t>
        <a:bodyPr/>
        <a:lstStyle/>
        <a:p>
          <a:r>
            <a:rPr lang="en-US" dirty="0" smtClean="0"/>
            <a:t>Review of Past Year</a:t>
          </a:r>
          <a:endParaRPr lang="en-US" dirty="0"/>
        </a:p>
      </dgm:t>
    </dgm:pt>
    <dgm:pt modelId="{899714FB-BF54-B441-B797-3AC60042E16E}" type="parTrans" cxnId="{F5D8E4B3-CEFB-A846-B043-0ECF910A7F1A}">
      <dgm:prSet/>
      <dgm:spPr/>
      <dgm:t>
        <a:bodyPr/>
        <a:lstStyle/>
        <a:p>
          <a:endParaRPr lang="en-US"/>
        </a:p>
      </dgm:t>
    </dgm:pt>
    <dgm:pt modelId="{3F8B957D-02BB-4942-A222-A2A9DFF8FFEB}" type="sibTrans" cxnId="{F5D8E4B3-CEFB-A846-B043-0ECF910A7F1A}">
      <dgm:prSet/>
      <dgm:spPr/>
      <dgm:t>
        <a:bodyPr/>
        <a:lstStyle/>
        <a:p>
          <a:endParaRPr lang="en-US"/>
        </a:p>
      </dgm:t>
    </dgm:pt>
    <dgm:pt modelId="{4D1620DE-E1BF-E24C-91EE-D3CC97D31CC4}">
      <dgm:prSet phldrT="[Text]"/>
      <dgm:spPr/>
      <dgm:t>
        <a:bodyPr/>
        <a:lstStyle/>
        <a:p>
          <a:r>
            <a:rPr lang="en-US" dirty="0" smtClean="0"/>
            <a:t>Action Plan Update</a:t>
          </a:r>
          <a:endParaRPr lang="en-US" dirty="0"/>
        </a:p>
      </dgm:t>
    </dgm:pt>
    <dgm:pt modelId="{1B32ACB7-95C2-3541-80FC-71EDCFEC5DD3}" type="parTrans" cxnId="{206E25BE-AAFE-4542-9134-AFD598E5B40B}">
      <dgm:prSet/>
      <dgm:spPr/>
      <dgm:t>
        <a:bodyPr/>
        <a:lstStyle/>
        <a:p>
          <a:endParaRPr lang="en-US"/>
        </a:p>
      </dgm:t>
    </dgm:pt>
    <dgm:pt modelId="{AC58C848-C260-0C4A-9573-4689C1059D9B}" type="sibTrans" cxnId="{206E25BE-AAFE-4542-9134-AFD598E5B40B}">
      <dgm:prSet/>
      <dgm:spPr/>
      <dgm:t>
        <a:bodyPr/>
        <a:lstStyle/>
        <a:p>
          <a:endParaRPr lang="en-US"/>
        </a:p>
      </dgm:t>
    </dgm:pt>
    <dgm:pt modelId="{73549056-CC8D-3545-A3B1-F517E3E91FB2}">
      <dgm:prSet phldrT="[Text]"/>
      <dgm:spPr/>
      <dgm:t>
        <a:bodyPr/>
        <a:lstStyle/>
        <a:p>
          <a:r>
            <a:rPr lang="en-US" dirty="0" smtClean="0"/>
            <a:t>Data Provided to the Colleges</a:t>
          </a:r>
          <a:endParaRPr lang="en-US" dirty="0"/>
        </a:p>
      </dgm:t>
    </dgm:pt>
    <dgm:pt modelId="{7542DEA4-B703-D848-8A76-BCE5F44D496D}" type="parTrans" cxnId="{FF593B14-3659-0B46-A7D2-25D66A74F113}">
      <dgm:prSet/>
      <dgm:spPr/>
      <dgm:t>
        <a:bodyPr/>
        <a:lstStyle/>
        <a:p>
          <a:endParaRPr lang="en-US"/>
        </a:p>
      </dgm:t>
    </dgm:pt>
    <dgm:pt modelId="{9F511C59-5B27-2A47-9D18-9B749A3CF378}" type="sibTrans" cxnId="{FF593B14-3659-0B46-A7D2-25D66A74F113}">
      <dgm:prSet/>
      <dgm:spPr/>
      <dgm:t>
        <a:bodyPr/>
        <a:lstStyle/>
        <a:p>
          <a:endParaRPr lang="en-US"/>
        </a:p>
      </dgm:t>
    </dgm:pt>
    <dgm:pt modelId="{AF295CB7-5E3E-A943-8E02-8F32FA9F2448}">
      <dgm:prSet phldrT="[Text]"/>
      <dgm:spPr/>
      <dgm:t>
        <a:bodyPr/>
        <a:lstStyle/>
        <a:p>
          <a:r>
            <a:rPr lang="en-US" dirty="0" smtClean="0"/>
            <a:t>College-wide Collaboration</a:t>
          </a:r>
          <a:endParaRPr lang="en-US" dirty="0"/>
        </a:p>
      </dgm:t>
    </dgm:pt>
    <dgm:pt modelId="{F540BC2F-2C8F-8848-AB40-34CDBC70B41E}" type="parTrans" cxnId="{D689BC4F-9C87-CD4B-80DD-85E9A424232C}">
      <dgm:prSet/>
      <dgm:spPr/>
      <dgm:t>
        <a:bodyPr/>
        <a:lstStyle/>
        <a:p>
          <a:endParaRPr lang="en-US"/>
        </a:p>
      </dgm:t>
    </dgm:pt>
    <dgm:pt modelId="{1EDAF66B-CDAD-DE45-A506-95C6E6CFB013}" type="sibTrans" cxnId="{D689BC4F-9C87-CD4B-80DD-85E9A424232C}">
      <dgm:prSet/>
      <dgm:spPr/>
      <dgm:t>
        <a:bodyPr/>
        <a:lstStyle/>
        <a:p>
          <a:endParaRPr lang="en-US"/>
        </a:p>
      </dgm:t>
    </dgm:pt>
    <dgm:pt modelId="{B7B17427-67D2-194B-94E3-1679E57C4C75}">
      <dgm:prSet phldrT="[Text]"/>
      <dgm:spPr/>
      <dgm:t>
        <a:bodyPr/>
        <a:lstStyle/>
        <a:p>
          <a:r>
            <a:rPr lang="en-US" dirty="0" smtClean="0"/>
            <a:t>Report to Regents</a:t>
          </a:r>
          <a:endParaRPr lang="en-US" dirty="0"/>
        </a:p>
      </dgm:t>
    </dgm:pt>
    <dgm:pt modelId="{5D32C603-FB25-5940-BF16-A0E305D789D7}" type="parTrans" cxnId="{1A42D4A6-53C1-C34D-891D-D39136913241}">
      <dgm:prSet/>
      <dgm:spPr/>
      <dgm:t>
        <a:bodyPr/>
        <a:lstStyle/>
        <a:p>
          <a:endParaRPr lang="en-US"/>
        </a:p>
      </dgm:t>
    </dgm:pt>
    <dgm:pt modelId="{361F939F-68BE-2746-BB33-4362DA2C8EA8}" type="sibTrans" cxnId="{1A42D4A6-53C1-C34D-891D-D39136913241}">
      <dgm:prSet/>
      <dgm:spPr/>
      <dgm:t>
        <a:bodyPr/>
        <a:lstStyle/>
        <a:p>
          <a:endParaRPr lang="en-US"/>
        </a:p>
      </dgm:t>
    </dgm:pt>
    <dgm:pt modelId="{E70937BA-E1B4-D34A-92CB-2F12BF339D56}">
      <dgm:prSet phldrT="[Text]"/>
      <dgm:spPr/>
      <dgm:t>
        <a:bodyPr/>
        <a:lstStyle/>
        <a:p>
          <a:r>
            <a:rPr lang="en-US" dirty="0" smtClean="0"/>
            <a:t>Review with Deputy Commissioner</a:t>
          </a:r>
          <a:endParaRPr lang="en-US" dirty="0"/>
        </a:p>
      </dgm:t>
    </dgm:pt>
    <dgm:pt modelId="{31390904-B787-CF4C-B28A-6094C66EB1F9}" type="parTrans" cxnId="{E3EE5A80-A102-5241-932C-183432C8E378}">
      <dgm:prSet/>
      <dgm:spPr/>
      <dgm:t>
        <a:bodyPr/>
        <a:lstStyle/>
        <a:p>
          <a:endParaRPr lang="en-US"/>
        </a:p>
      </dgm:t>
    </dgm:pt>
    <dgm:pt modelId="{53105198-F50F-154F-A0DB-259555FB1E2C}" type="sibTrans" cxnId="{E3EE5A80-A102-5241-932C-183432C8E378}">
      <dgm:prSet/>
      <dgm:spPr/>
      <dgm:t>
        <a:bodyPr/>
        <a:lstStyle/>
        <a:p>
          <a:endParaRPr lang="en-US"/>
        </a:p>
      </dgm:t>
    </dgm:pt>
    <dgm:pt modelId="{B2AF862B-04B9-6A4C-BF2C-4FF5A869E3DD}" type="pres">
      <dgm:prSet presAssocID="{E2268CDF-56A4-E84C-9CF2-47A4350B98C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6AF65ED-C3EB-B74B-ABFC-5F81E95484E4}" type="pres">
      <dgm:prSet presAssocID="{E2268CDF-56A4-E84C-9CF2-47A4350B98C1}" presName="cycle" presStyleCnt="0"/>
      <dgm:spPr/>
      <dgm:t>
        <a:bodyPr/>
        <a:lstStyle/>
        <a:p>
          <a:endParaRPr lang="en-US"/>
        </a:p>
      </dgm:t>
    </dgm:pt>
    <dgm:pt modelId="{857FEDB1-1FDD-2848-A68F-DFAB102B5961}" type="pres">
      <dgm:prSet presAssocID="{73549056-CC8D-3545-A3B1-F517E3E91FB2}" presName="node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13FEE7-8177-AB45-AC85-6EF62DDDB123}" type="pres">
      <dgm:prSet presAssocID="{9F511C59-5B27-2A47-9D18-9B749A3CF378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F29BBABF-EE52-6A47-A92F-5254512B1873}" type="pres">
      <dgm:prSet presAssocID="{AF295CB7-5E3E-A943-8E02-8F32FA9F2448}" presName="nodeFollowingNodes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C08C95-4B87-4F4C-A232-62E3CB14164B}" type="pres">
      <dgm:prSet presAssocID="{7595F522-F4C4-E344-BF63-8E1D2351A45B}" presName="nodeFollowingNodes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806F03-A84A-4D4D-9CB7-8848286EAD83}" type="pres">
      <dgm:prSet presAssocID="{4D1620DE-E1BF-E24C-91EE-D3CC97D31CC4}" presName="nodeFollowingNodes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3A9642-70ED-2144-A888-85FED2EA6EF5}" type="pres">
      <dgm:prSet presAssocID="{B7B17427-67D2-194B-94E3-1679E57C4C75}" presName="nodeFollowingNodes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546A0-6357-6546-BF57-21F14B75486C}" type="pres">
      <dgm:prSet presAssocID="{E70937BA-E1B4-D34A-92CB-2F12BF339D56}" presName="nodeFollowingNodes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4BD877-7064-CF48-939C-84F9D1B6A8F1}" type="presOf" srcId="{9F511C59-5B27-2A47-9D18-9B749A3CF378}" destId="{4A13FEE7-8177-AB45-AC85-6EF62DDDB123}" srcOrd="0" destOrd="0" presId="urn:microsoft.com/office/officeart/2005/8/layout/cycle3"/>
    <dgm:cxn modelId="{32302331-29E5-AB42-AB95-6A2C23AED879}" type="presOf" srcId="{E2268CDF-56A4-E84C-9CF2-47A4350B98C1}" destId="{B2AF862B-04B9-6A4C-BF2C-4FF5A869E3DD}" srcOrd="0" destOrd="0" presId="urn:microsoft.com/office/officeart/2005/8/layout/cycle3"/>
    <dgm:cxn modelId="{C5196B61-0EF1-7648-A939-7D113292EEE4}" type="presOf" srcId="{AF295CB7-5E3E-A943-8E02-8F32FA9F2448}" destId="{F29BBABF-EE52-6A47-A92F-5254512B1873}" srcOrd="0" destOrd="0" presId="urn:microsoft.com/office/officeart/2005/8/layout/cycle3"/>
    <dgm:cxn modelId="{1A42D4A6-53C1-C34D-891D-D39136913241}" srcId="{E2268CDF-56A4-E84C-9CF2-47A4350B98C1}" destId="{B7B17427-67D2-194B-94E3-1679E57C4C75}" srcOrd="4" destOrd="0" parTransId="{5D32C603-FB25-5940-BF16-A0E305D789D7}" sibTransId="{361F939F-68BE-2746-BB33-4362DA2C8EA8}"/>
    <dgm:cxn modelId="{10FFC99B-93F7-E642-A5CE-BDE4B4C918ED}" type="presOf" srcId="{7595F522-F4C4-E344-BF63-8E1D2351A45B}" destId="{D3C08C95-4B87-4F4C-A232-62E3CB14164B}" srcOrd="0" destOrd="0" presId="urn:microsoft.com/office/officeart/2005/8/layout/cycle3"/>
    <dgm:cxn modelId="{CB2A815C-6B78-3349-BCBB-091B609FB5FD}" type="presOf" srcId="{E70937BA-E1B4-D34A-92CB-2F12BF339D56}" destId="{920546A0-6357-6546-BF57-21F14B75486C}" srcOrd="0" destOrd="0" presId="urn:microsoft.com/office/officeart/2005/8/layout/cycle3"/>
    <dgm:cxn modelId="{F5D8E4B3-CEFB-A846-B043-0ECF910A7F1A}" srcId="{E2268CDF-56A4-E84C-9CF2-47A4350B98C1}" destId="{7595F522-F4C4-E344-BF63-8E1D2351A45B}" srcOrd="2" destOrd="0" parTransId="{899714FB-BF54-B441-B797-3AC60042E16E}" sibTransId="{3F8B957D-02BB-4942-A222-A2A9DFF8FFEB}"/>
    <dgm:cxn modelId="{206E25BE-AAFE-4542-9134-AFD598E5B40B}" srcId="{E2268CDF-56A4-E84C-9CF2-47A4350B98C1}" destId="{4D1620DE-E1BF-E24C-91EE-D3CC97D31CC4}" srcOrd="3" destOrd="0" parTransId="{1B32ACB7-95C2-3541-80FC-71EDCFEC5DD3}" sibTransId="{AC58C848-C260-0C4A-9573-4689C1059D9B}"/>
    <dgm:cxn modelId="{FF593B14-3659-0B46-A7D2-25D66A74F113}" srcId="{E2268CDF-56A4-E84C-9CF2-47A4350B98C1}" destId="{73549056-CC8D-3545-A3B1-F517E3E91FB2}" srcOrd="0" destOrd="0" parTransId="{7542DEA4-B703-D848-8A76-BCE5F44D496D}" sibTransId="{9F511C59-5B27-2A47-9D18-9B749A3CF378}"/>
    <dgm:cxn modelId="{D689BC4F-9C87-CD4B-80DD-85E9A424232C}" srcId="{E2268CDF-56A4-E84C-9CF2-47A4350B98C1}" destId="{AF295CB7-5E3E-A943-8E02-8F32FA9F2448}" srcOrd="1" destOrd="0" parTransId="{F540BC2F-2C8F-8848-AB40-34CDBC70B41E}" sibTransId="{1EDAF66B-CDAD-DE45-A506-95C6E6CFB013}"/>
    <dgm:cxn modelId="{EF9FB85C-82E0-A04D-84BE-7D276585CA61}" type="presOf" srcId="{B7B17427-67D2-194B-94E3-1679E57C4C75}" destId="{FF3A9642-70ED-2144-A888-85FED2EA6EF5}" srcOrd="0" destOrd="0" presId="urn:microsoft.com/office/officeart/2005/8/layout/cycle3"/>
    <dgm:cxn modelId="{6D87FB1D-AE29-B747-82B9-0CD2EF1E6C68}" type="presOf" srcId="{73549056-CC8D-3545-A3B1-F517E3E91FB2}" destId="{857FEDB1-1FDD-2848-A68F-DFAB102B5961}" srcOrd="0" destOrd="0" presId="urn:microsoft.com/office/officeart/2005/8/layout/cycle3"/>
    <dgm:cxn modelId="{8E2BEB9B-5FAA-6847-A3FC-218829B53A5C}" type="presOf" srcId="{4D1620DE-E1BF-E24C-91EE-D3CC97D31CC4}" destId="{C9806F03-A84A-4D4D-9CB7-8848286EAD83}" srcOrd="0" destOrd="0" presId="urn:microsoft.com/office/officeart/2005/8/layout/cycle3"/>
    <dgm:cxn modelId="{E3EE5A80-A102-5241-932C-183432C8E378}" srcId="{E2268CDF-56A4-E84C-9CF2-47A4350B98C1}" destId="{E70937BA-E1B4-D34A-92CB-2F12BF339D56}" srcOrd="5" destOrd="0" parTransId="{31390904-B787-CF4C-B28A-6094C66EB1F9}" sibTransId="{53105198-F50F-154F-A0DB-259555FB1E2C}"/>
    <dgm:cxn modelId="{7A653A4E-C53F-4D40-A03C-56E50E683205}" type="presParOf" srcId="{B2AF862B-04B9-6A4C-BF2C-4FF5A869E3DD}" destId="{86AF65ED-C3EB-B74B-ABFC-5F81E95484E4}" srcOrd="0" destOrd="0" presId="urn:microsoft.com/office/officeart/2005/8/layout/cycle3"/>
    <dgm:cxn modelId="{63F80B21-DD92-B74A-9A18-32B245C05ED1}" type="presParOf" srcId="{86AF65ED-C3EB-B74B-ABFC-5F81E95484E4}" destId="{857FEDB1-1FDD-2848-A68F-DFAB102B5961}" srcOrd="0" destOrd="0" presId="urn:microsoft.com/office/officeart/2005/8/layout/cycle3"/>
    <dgm:cxn modelId="{E7DFFCF7-E510-C44E-BB6F-B458D7812E71}" type="presParOf" srcId="{86AF65ED-C3EB-B74B-ABFC-5F81E95484E4}" destId="{4A13FEE7-8177-AB45-AC85-6EF62DDDB123}" srcOrd="1" destOrd="0" presId="urn:microsoft.com/office/officeart/2005/8/layout/cycle3"/>
    <dgm:cxn modelId="{542D12F5-856B-1D43-AECF-0B080C9F50D0}" type="presParOf" srcId="{86AF65ED-C3EB-B74B-ABFC-5F81E95484E4}" destId="{F29BBABF-EE52-6A47-A92F-5254512B1873}" srcOrd="2" destOrd="0" presId="urn:microsoft.com/office/officeart/2005/8/layout/cycle3"/>
    <dgm:cxn modelId="{3CD31AC3-7A61-F444-A255-2DC90269537B}" type="presParOf" srcId="{86AF65ED-C3EB-B74B-ABFC-5F81E95484E4}" destId="{D3C08C95-4B87-4F4C-A232-62E3CB14164B}" srcOrd="3" destOrd="0" presId="urn:microsoft.com/office/officeart/2005/8/layout/cycle3"/>
    <dgm:cxn modelId="{84AC9E0E-CDDF-274D-A064-11E48A2AEC91}" type="presParOf" srcId="{86AF65ED-C3EB-B74B-ABFC-5F81E95484E4}" destId="{C9806F03-A84A-4D4D-9CB7-8848286EAD83}" srcOrd="4" destOrd="0" presId="urn:microsoft.com/office/officeart/2005/8/layout/cycle3"/>
    <dgm:cxn modelId="{6D86111A-C9AA-C34D-AD7F-5C026D1D6A86}" type="presParOf" srcId="{86AF65ED-C3EB-B74B-ABFC-5F81E95484E4}" destId="{FF3A9642-70ED-2144-A888-85FED2EA6EF5}" srcOrd="5" destOrd="0" presId="urn:microsoft.com/office/officeart/2005/8/layout/cycle3"/>
    <dgm:cxn modelId="{614EA857-B5BA-3B45-A940-BF40264498E1}" type="presParOf" srcId="{86AF65ED-C3EB-B74B-ABFC-5F81E95484E4}" destId="{920546A0-6357-6546-BF57-21F14B75486C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60739B-930B-1247-8F79-7DBA2105B8D7}" type="doc">
      <dgm:prSet loTypeId="urn:microsoft.com/office/officeart/2005/8/layout/list1" loCatId="" qsTypeId="urn:microsoft.com/office/officeart/2005/8/quickstyle/simple4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EDD213B2-4E01-FC4E-82A1-0D2CF4B9E01F}">
      <dgm:prSet phldrT="[Text]" custT="1"/>
      <dgm:spPr/>
      <dgm:t>
        <a:bodyPr/>
        <a:lstStyle/>
        <a:p>
          <a:r>
            <a:rPr lang="en-US" sz="2000" dirty="0" smtClean="0"/>
            <a:t>Transfer Education</a:t>
          </a:r>
          <a:endParaRPr lang="en-US" sz="2000" dirty="0"/>
        </a:p>
      </dgm:t>
    </dgm:pt>
    <dgm:pt modelId="{4C1055F6-ADD9-764C-B754-7D7FC7037C52}" type="parTrans" cxnId="{FBA81137-4B54-A343-8B68-A3B124768370}">
      <dgm:prSet/>
      <dgm:spPr/>
      <dgm:t>
        <a:bodyPr/>
        <a:lstStyle/>
        <a:p>
          <a:endParaRPr lang="en-US" sz="2000"/>
        </a:p>
      </dgm:t>
    </dgm:pt>
    <dgm:pt modelId="{013CE92D-E0A8-0148-A486-657AB0AEFAAA}" type="sibTrans" cxnId="{FBA81137-4B54-A343-8B68-A3B124768370}">
      <dgm:prSet/>
      <dgm:spPr/>
      <dgm:t>
        <a:bodyPr/>
        <a:lstStyle/>
        <a:p>
          <a:endParaRPr lang="en-US" sz="2000"/>
        </a:p>
      </dgm:t>
    </dgm:pt>
    <dgm:pt modelId="{7BE2B825-0B79-B846-8EA3-E4FEE7B1CCDA}">
      <dgm:prSet phldrT="[Text]" custT="1"/>
      <dgm:spPr/>
      <dgm:t>
        <a:bodyPr/>
        <a:lstStyle/>
        <a:p>
          <a:r>
            <a:rPr lang="en-US" sz="2000" dirty="0" smtClean="0"/>
            <a:t>Workforce Development</a:t>
          </a:r>
          <a:endParaRPr lang="en-US" sz="2000" dirty="0"/>
        </a:p>
      </dgm:t>
    </dgm:pt>
    <dgm:pt modelId="{D8E010A8-E151-B743-8B16-FB5A1E0766F4}" type="parTrans" cxnId="{79811C0A-46AA-D74A-96B2-0E02474295E0}">
      <dgm:prSet/>
      <dgm:spPr/>
      <dgm:t>
        <a:bodyPr/>
        <a:lstStyle/>
        <a:p>
          <a:endParaRPr lang="en-US" sz="2400"/>
        </a:p>
      </dgm:t>
    </dgm:pt>
    <dgm:pt modelId="{D1803D9C-C3AA-3040-A50E-0DC9A26AF8ED}" type="sibTrans" cxnId="{79811C0A-46AA-D74A-96B2-0E02474295E0}">
      <dgm:prSet/>
      <dgm:spPr/>
      <dgm:t>
        <a:bodyPr/>
        <a:lstStyle/>
        <a:p>
          <a:endParaRPr lang="en-US" sz="2400"/>
        </a:p>
      </dgm:t>
    </dgm:pt>
    <dgm:pt modelId="{8002104E-E986-4045-86DC-0D660AC54A6B}">
      <dgm:prSet phldrT="[Text]" custT="1"/>
      <dgm:spPr/>
      <dgm:t>
        <a:bodyPr/>
        <a:lstStyle/>
        <a:p>
          <a:r>
            <a:rPr lang="en-US" sz="2000" dirty="0" smtClean="0"/>
            <a:t>Developmental Education</a:t>
          </a:r>
          <a:endParaRPr lang="en-US" sz="2000" dirty="0"/>
        </a:p>
      </dgm:t>
    </dgm:pt>
    <dgm:pt modelId="{98FD4AB4-D85A-A04F-9ADD-8A8D5BC1F507}" type="parTrans" cxnId="{5829F5CB-A4BE-C94F-AC71-DFD477FA69C7}">
      <dgm:prSet/>
      <dgm:spPr/>
      <dgm:t>
        <a:bodyPr/>
        <a:lstStyle/>
        <a:p>
          <a:endParaRPr lang="en-US" sz="2400"/>
        </a:p>
      </dgm:t>
    </dgm:pt>
    <dgm:pt modelId="{9A1957F2-88B6-A646-89E7-998F57549785}" type="sibTrans" cxnId="{5829F5CB-A4BE-C94F-AC71-DFD477FA69C7}">
      <dgm:prSet/>
      <dgm:spPr/>
      <dgm:t>
        <a:bodyPr/>
        <a:lstStyle/>
        <a:p>
          <a:endParaRPr lang="en-US" sz="2400"/>
        </a:p>
      </dgm:t>
    </dgm:pt>
    <dgm:pt modelId="{428A9718-4C14-BE4C-A5B6-E4B0E3F25123}">
      <dgm:prSet phldrT="[Text]" custT="1"/>
      <dgm:spPr/>
      <dgm:t>
        <a:bodyPr/>
        <a:lstStyle/>
        <a:p>
          <a:r>
            <a:rPr lang="en-US" sz="2000" dirty="0" smtClean="0"/>
            <a:t>Lifelong Learning</a:t>
          </a:r>
          <a:endParaRPr lang="en-US" sz="2000" dirty="0"/>
        </a:p>
      </dgm:t>
    </dgm:pt>
    <dgm:pt modelId="{3CCD6170-8057-4848-B003-8FDB06CB6B51}" type="parTrans" cxnId="{A5695D86-EBF2-F143-8B23-7757FBF3DADE}">
      <dgm:prSet/>
      <dgm:spPr/>
      <dgm:t>
        <a:bodyPr/>
        <a:lstStyle/>
        <a:p>
          <a:endParaRPr lang="en-US" sz="2400"/>
        </a:p>
      </dgm:t>
    </dgm:pt>
    <dgm:pt modelId="{A771A26E-CD1E-A146-BB5C-E185D1300999}" type="sibTrans" cxnId="{A5695D86-EBF2-F143-8B23-7757FBF3DADE}">
      <dgm:prSet/>
      <dgm:spPr/>
      <dgm:t>
        <a:bodyPr/>
        <a:lstStyle/>
        <a:p>
          <a:endParaRPr lang="en-US" sz="2400"/>
        </a:p>
      </dgm:t>
    </dgm:pt>
    <dgm:pt modelId="{FFDDC4AB-4E30-C945-87A1-3D5247FD4DFD}">
      <dgm:prSet phldrT="[Text]" custT="1"/>
      <dgm:spPr/>
      <dgm:t>
        <a:bodyPr/>
        <a:lstStyle/>
        <a:p>
          <a:r>
            <a:rPr lang="en-US" sz="2000" dirty="0" smtClean="0"/>
            <a:t>Community Development</a:t>
          </a:r>
          <a:endParaRPr lang="en-US" sz="2000" dirty="0"/>
        </a:p>
      </dgm:t>
    </dgm:pt>
    <dgm:pt modelId="{F5E6683D-A8E4-BB44-97D1-1EA54613D3E7}" type="parTrans" cxnId="{5D31001E-A105-A048-B8E8-F29EBB09DC8A}">
      <dgm:prSet/>
      <dgm:spPr/>
      <dgm:t>
        <a:bodyPr/>
        <a:lstStyle/>
        <a:p>
          <a:endParaRPr lang="en-US" sz="2400"/>
        </a:p>
      </dgm:t>
    </dgm:pt>
    <dgm:pt modelId="{3AFA6C0A-7AEB-AE45-AF51-0E621861138E}" type="sibTrans" cxnId="{5D31001E-A105-A048-B8E8-F29EBB09DC8A}">
      <dgm:prSet/>
      <dgm:spPr/>
      <dgm:t>
        <a:bodyPr/>
        <a:lstStyle/>
        <a:p>
          <a:endParaRPr lang="en-US" sz="2400"/>
        </a:p>
      </dgm:t>
    </dgm:pt>
    <dgm:pt modelId="{D6753DAB-4AEA-F449-BA6B-53F9D3B3529D}">
      <dgm:prSet phldrT="[Text]" custT="1"/>
      <dgm:spPr/>
      <dgm:t>
        <a:bodyPr/>
        <a:lstStyle/>
        <a:p>
          <a:r>
            <a:rPr lang="en-US" sz="2000" dirty="0" smtClean="0"/>
            <a:t>Branding &amp; Marketing</a:t>
          </a:r>
          <a:endParaRPr lang="en-US" sz="2000" dirty="0"/>
        </a:p>
      </dgm:t>
    </dgm:pt>
    <dgm:pt modelId="{B0E33E89-D6CE-5742-B595-C316400BA997}" type="parTrans" cxnId="{3586E87C-C7D3-0742-B5B9-D4A214FC58FC}">
      <dgm:prSet/>
      <dgm:spPr/>
      <dgm:t>
        <a:bodyPr/>
        <a:lstStyle/>
        <a:p>
          <a:endParaRPr lang="en-US" sz="2400"/>
        </a:p>
      </dgm:t>
    </dgm:pt>
    <dgm:pt modelId="{1CFF3733-C499-C640-8310-A6AFE507B55B}" type="sibTrans" cxnId="{3586E87C-C7D3-0742-B5B9-D4A214FC58FC}">
      <dgm:prSet/>
      <dgm:spPr/>
      <dgm:t>
        <a:bodyPr/>
        <a:lstStyle/>
        <a:p>
          <a:endParaRPr lang="en-US" sz="2400"/>
        </a:p>
      </dgm:t>
    </dgm:pt>
    <dgm:pt modelId="{1FC7F053-84DB-B74B-B824-B24325686311}">
      <dgm:prSet phldrT="[Text]" custT="1"/>
      <dgm:spPr/>
      <dgm:t>
        <a:bodyPr/>
        <a:lstStyle/>
        <a:p>
          <a:r>
            <a:rPr lang="en-US" sz="2000" dirty="0" smtClean="0"/>
            <a:t>General – Other</a:t>
          </a:r>
          <a:endParaRPr lang="en-US" sz="2000" dirty="0"/>
        </a:p>
      </dgm:t>
    </dgm:pt>
    <dgm:pt modelId="{B433537D-7E6C-8F4A-83BE-6CFAEB4B6FAD}" type="parTrans" cxnId="{0B379067-E709-3447-8FD3-0C3D7E1FA9EF}">
      <dgm:prSet/>
      <dgm:spPr/>
      <dgm:t>
        <a:bodyPr/>
        <a:lstStyle/>
        <a:p>
          <a:endParaRPr lang="en-US" sz="2400"/>
        </a:p>
      </dgm:t>
    </dgm:pt>
    <dgm:pt modelId="{CAF62CAD-1DDD-D947-9301-80C92641AA32}" type="sibTrans" cxnId="{0B379067-E709-3447-8FD3-0C3D7E1FA9EF}">
      <dgm:prSet/>
      <dgm:spPr/>
      <dgm:t>
        <a:bodyPr/>
        <a:lstStyle/>
        <a:p>
          <a:endParaRPr lang="en-US" sz="2400"/>
        </a:p>
      </dgm:t>
    </dgm:pt>
    <dgm:pt modelId="{DC25A13A-F75B-6747-AD34-CF1394C07E51}" type="pres">
      <dgm:prSet presAssocID="{E060739B-930B-1247-8F79-7DBA2105B8D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37FB6F2-6137-D740-B022-BBDFE33CBFED}" type="pres">
      <dgm:prSet presAssocID="{EDD213B2-4E01-FC4E-82A1-0D2CF4B9E01F}" presName="parentLin" presStyleCnt="0"/>
      <dgm:spPr/>
      <dgm:t>
        <a:bodyPr/>
        <a:lstStyle/>
        <a:p>
          <a:endParaRPr lang="en-US"/>
        </a:p>
      </dgm:t>
    </dgm:pt>
    <dgm:pt modelId="{1A683320-EF38-484F-A25D-896FA2A5BBBE}" type="pres">
      <dgm:prSet presAssocID="{EDD213B2-4E01-FC4E-82A1-0D2CF4B9E01F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BE85F811-4DCD-C04D-949D-45EEAEC4A629}" type="pres">
      <dgm:prSet presAssocID="{EDD213B2-4E01-FC4E-82A1-0D2CF4B9E01F}" presName="parentText" presStyleLbl="node1" presStyleIdx="0" presStyleCnt="7" custScaleX="1282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2F1206-F412-F643-B524-C29E942CCDEE}" type="pres">
      <dgm:prSet presAssocID="{EDD213B2-4E01-FC4E-82A1-0D2CF4B9E01F}" presName="negativeSpace" presStyleCnt="0"/>
      <dgm:spPr/>
      <dgm:t>
        <a:bodyPr/>
        <a:lstStyle/>
        <a:p>
          <a:endParaRPr lang="en-US"/>
        </a:p>
      </dgm:t>
    </dgm:pt>
    <dgm:pt modelId="{FD461A1E-473F-BD4F-AA5A-A1A088410C22}" type="pres">
      <dgm:prSet presAssocID="{EDD213B2-4E01-FC4E-82A1-0D2CF4B9E01F}" presName="childText" presStyleLbl="conFgAcc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27D22-6FC2-1844-BB0E-A1D408A5FD8D}" type="pres">
      <dgm:prSet presAssocID="{013CE92D-E0A8-0148-A486-657AB0AEFAAA}" presName="spaceBetweenRectangles" presStyleCnt="0"/>
      <dgm:spPr/>
      <dgm:t>
        <a:bodyPr/>
        <a:lstStyle/>
        <a:p>
          <a:endParaRPr lang="en-US"/>
        </a:p>
      </dgm:t>
    </dgm:pt>
    <dgm:pt modelId="{0331973B-FFBE-654B-BB58-44A6BB4F1895}" type="pres">
      <dgm:prSet presAssocID="{7BE2B825-0B79-B846-8EA3-E4FEE7B1CCDA}" presName="parentLin" presStyleCnt="0"/>
      <dgm:spPr/>
      <dgm:t>
        <a:bodyPr/>
        <a:lstStyle/>
        <a:p>
          <a:endParaRPr lang="en-US"/>
        </a:p>
      </dgm:t>
    </dgm:pt>
    <dgm:pt modelId="{43246C71-C651-5B43-B8E3-599966715AC2}" type="pres">
      <dgm:prSet presAssocID="{7BE2B825-0B79-B846-8EA3-E4FEE7B1CCDA}" presName="parentLeftMargin" presStyleLbl="node1" presStyleIdx="0" presStyleCnt="7"/>
      <dgm:spPr/>
      <dgm:t>
        <a:bodyPr/>
        <a:lstStyle/>
        <a:p>
          <a:endParaRPr lang="en-US"/>
        </a:p>
      </dgm:t>
    </dgm:pt>
    <dgm:pt modelId="{9E5F9C6F-A6D5-6948-948A-296DCEF5D9F3}" type="pres">
      <dgm:prSet presAssocID="{7BE2B825-0B79-B846-8EA3-E4FEE7B1CCDA}" presName="parentText" presStyleLbl="node1" presStyleIdx="1" presStyleCnt="7" custScaleX="1285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6257D6-BE31-144B-AC6D-56538903CDAA}" type="pres">
      <dgm:prSet presAssocID="{7BE2B825-0B79-B846-8EA3-E4FEE7B1CCDA}" presName="negativeSpace" presStyleCnt="0"/>
      <dgm:spPr/>
      <dgm:t>
        <a:bodyPr/>
        <a:lstStyle/>
        <a:p>
          <a:endParaRPr lang="en-US"/>
        </a:p>
      </dgm:t>
    </dgm:pt>
    <dgm:pt modelId="{37BF191C-CB1E-3A46-A4C3-B08DB5B95CBD}" type="pres">
      <dgm:prSet presAssocID="{7BE2B825-0B79-B846-8EA3-E4FEE7B1CCDA}" presName="childText" presStyleLbl="conF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AE6D41-3302-3B4C-AE86-1CD8C07B0DA3}" type="pres">
      <dgm:prSet presAssocID="{D1803D9C-C3AA-3040-A50E-0DC9A26AF8ED}" presName="spaceBetweenRectangles" presStyleCnt="0"/>
      <dgm:spPr/>
      <dgm:t>
        <a:bodyPr/>
        <a:lstStyle/>
        <a:p>
          <a:endParaRPr lang="en-US"/>
        </a:p>
      </dgm:t>
    </dgm:pt>
    <dgm:pt modelId="{506A2B39-C14D-3C43-81AD-4AB2582A593E}" type="pres">
      <dgm:prSet presAssocID="{8002104E-E986-4045-86DC-0D660AC54A6B}" presName="parentLin" presStyleCnt="0"/>
      <dgm:spPr/>
      <dgm:t>
        <a:bodyPr/>
        <a:lstStyle/>
        <a:p>
          <a:endParaRPr lang="en-US"/>
        </a:p>
      </dgm:t>
    </dgm:pt>
    <dgm:pt modelId="{61F78B3F-30EF-DC45-80F5-A68BC74B5138}" type="pres">
      <dgm:prSet presAssocID="{8002104E-E986-4045-86DC-0D660AC54A6B}" presName="parentLeftMargin" presStyleLbl="node1" presStyleIdx="1" presStyleCnt="7"/>
      <dgm:spPr/>
      <dgm:t>
        <a:bodyPr/>
        <a:lstStyle/>
        <a:p>
          <a:endParaRPr lang="en-US"/>
        </a:p>
      </dgm:t>
    </dgm:pt>
    <dgm:pt modelId="{D6B7F4A1-C00D-4343-A93C-C33AE5CB8728}" type="pres">
      <dgm:prSet presAssocID="{8002104E-E986-4045-86DC-0D660AC54A6B}" presName="parentText" presStyleLbl="node1" presStyleIdx="2" presStyleCnt="7" custScaleX="1285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BEE1FC-4320-0B40-919D-9E8FCCC8A649}" type="pres">
      <dgm:prSet presAssocID="{8002104E-E986-4045-86DC-0D660AC54A6B}" presName="negativeSpace" presStyleCnt="0"/>
      <dgm:spPr/>
      <dgm:t>
        <a:bodyPr/>
        <a:lstStyle/>
        <a:p>
          <a:endParaRPr lang="en-US"/>
        </a:p>
      </dgm:t>
    </dgm:pt>
    <dgm:pt modelId="{7D8E3124-6F89-D341-8259-FBFC07E57C64}" type="pres">
      <dgm:prSet presAssocID="{8002104E-E986-4045-86DC-0D660AC54A6B}" presName="childText" presStyleLbl="conF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F5C7E0-2133-2F45-8120-F8E89501721B}" type="pres">
      <dgm:prSet presAssocID="{9A1957F2-88B6-A646-89E7-998F57549785}" presName="spaceBetweenRectangles" presStyleCnt="0"/>
      <dgm:spPr/>
      <dgm:t>
        <a:bodyPr/>
        <a:lstStyle/>
        <a:p>
          <a:endParaRPr lang="en-US"/>
        </a:p>
      </dgm:t>
    </dgm:pt>
    <dgm:pt modelId="{83088BE7-7F0D-1B4D-9BC4-3752E94CB53F}" type="pres">
      <dgm:prSet presAssocID="{428A9718-4C14-BE4C-A5B6-E4B0E3F25123}" presName="parentLin" presStyleCnt="0"/>
      <dgm:spPr/>
      <dgm:t>
        <a:bodyPr/>
        <a:lstStyle/>
        <a:p>
          <a:endParaRPr lang="en-US"/>
        </a:p>
      </dgm:t>
    </dgm:pt>
    <dgm:pt modelId="{0D393D20-9E49-8D4A-8672-FAB60063CEA5}" type="pres">
      <dgm:prSet presAssocID="{428A9718-4C14-BE4C-A5B6-E4B0E3F25123}" presName="parentLeftMargin" presStyleLbl="node1" presStyleIdx="2" presStyleCnt="7"/>
      <dgm:spPr/>
      <dgm:t>
        <a:bodyPr/>
        <a:lstStyle/>
        <a:p>
          <a:endParaRPr lang="en-US"/>
        </a:p>
      </dgm:t>
    </dgm:pt>
    <dgm:pt modelId="{44EE09AA-B60B-5A47-A4AF-5CE9617678A4}" type="pres">
      <dgm:prSet presAssocID="{428A9718-4C14-BE4C-A5B6-E4B0E3F25123}" presName="parentText" presStyleLbl="node1" presStyleIdx="3" presStyleCnt="7" custScaleX="1285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AE9F85-E5AE-D444-854F-5BC71E133436}" type="pres">
      <dgm:prSet presAssocID="{428A9718-4C14-BE4C-A5B6-E4B0E3F25123}" presName="negativeSpace" presStyleCnt="0"/>
      <dgm:spPr/>
      <dgm:t>
        <a:bodyPr/>
        <a:lstStyle/>
        <a:p>
          <a:endParaRPr lang="en-US"/>
        </a:p>
      </dgm:t>
    </dgm:pt>
    <dgm:pt modelId="{1B95A44E-895F-EB41-841C-ACC2567124CE}" type="pres">
      <dgm:prSet presAssocID="{428A9718-4C14-BE4C-A5B6-E4B0E3F25123}" presName="childText" presStyleLbl="conF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AE93DA-2284-FA4D-BF97-1F835D88E1D0}" type="pres">
      <dgm:prSet presAssocID="{A771A26E-CD1E-A146-BB5C-E185D1300999}" presName="spaceBetweenRectangles" presStyleCnt="0"/>
      <dgm:spPr/>
      <dgm:t>
        <a:bodyPr/>
        <a:lstStyle/>
        <a:p>
          <a:endParaRPr lang="en-US"/>
        </a:p>
      </dgm:t>
    </dgm:pt>
    <dgm:pt modelId="{7E55BA3A-BBB0-2647-ABF0-001AC74230BC}" type="pres">
      <dgm:prSet presAssocID="{FFDDC4AB-4E30-C945-87A1-3D5247FD4DFD}" presName="parentLin" presStyleCnt="0"/>
      <dgm:spPr/>
      <dgm:t>
        <a:bodyPr/>
        <a:lstStyle/>
        <a:p>
          <a:endParaRPr lang="en-US"/>
        </a:p>
      </dgm:t>
    </dgm:pt>
    <dgm:pt modelId="{D1D9AE96-B14F-5442-88C3-06E573BB2F66}" type="pres">
      <dgm:prSet presAssocID="{FFDDC4AB-4E30-C945-87A1-3D5247FD4DFD}" presName="parentLeftMargin" presStyleLbl="node1" presStyleIdx="3" presStyleCnt="7"/>
      <dgm:spPr/>
      <dgm:t>
        <a:bodyPr/>
        <a:lstStyle/>
        <a:p>
          <a:endParaRPr lang="en-US"/>
        </a:p>
      </dgm:t>
    </dgm:pt>
    <dgm:pt modelId="{41FF32A0-71C5-B346-9280-D2738DA8D09A}" type="pres">
      <dgm:prSet presAssocID="{FFDDC4AB-4E30-C945-87A1-3D5247FD4DFD}" presName="parentText" presStyleLbl="node1" presStyleIdx="4" presStyleCnt="7" custScaleX="1285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DA73B-94C6-9346-BCE9-9A689BE3C8E5}" type="pres">
      <dgm:prSet presAssocID="{FFDDC4AB-4E30-C945-87A1-3D5247FD4DFD}" presName="negativeSpace" presStyleCnt="0"/>
      <dgm:spPr/>
      <dgm:t>
        <a:bodyPr/>
        <a:lstStyle/>
        <a:p>
          <a:endParaRPr lang="en-US"/>
        </a:p>
      </dgm:t>
    </dgm:pt>
    <dgm:pt modelId="{6E1A4658-9DDF-604D-839A-502FDD71C99A}" type="pres">
      <dgm:prSet presAssocID="{FFDDC4AB-4E30-C945-87A1-3D5247FD4DFD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8A62FF-1E65-1D41-9BC0-4E2CF52624B8}" type="pres">
      <dgm:prSet presAssocID="{3AFA6C0A-7AEB-AE45-AF51-0E621861138E}" presName="spaceBetweenRectangles" presStyleCnt="0"/>
      <dgm:spPr/>
      <dgm:t>
        <a:bodyPr/>
        <a:lstStyle/>
        <a:p>
          <a:endParaRPr lang="en-US"/>
        </a:p>
      </dgm:t>
    </dgm:pt>
    <dgm:pt modelId="{E72FAA2A-A28E-C248-89DB-8D6E6D05A85D}" type="pres">
      <dgm:prSet presAssocID="{D6753DAB-4AEA-F449-BA6B-53F9D3B3529D}" presName="parentLin" presStyleCnt="0"/>
      <dgm:spPr/>
      <dgm:t>
        <a:bodyPr/>
        <a:lstStyle/>
        <a:p>
          <a:endParaRPr lang="en-US"/>
        </a:p>
      </dgm:t>
    </dgm:pt>
    <dgm:pt modelId="{B5C6B58D-879F-B049-B87C-91FB6973EB4D}" type="pres">
      <dgm:prSet presAssocID="{D6753DAB-4AEA-F449-BA6B-53F9D3B3529D}" presName="parentLeftMargin" presStyleLbl="node1" presStyleIdx="4" presStyleCnt="7"/>
      <dgm:spPr/>
      <dgm:t>
        <a:bodyPr/>
        <a:lstStyle/>
        <a:p>
          <a:endParaRPr lang="en-US"/>
        </a:p>
      </dgm:t>
    </dgm:pt>
    <dgm:pt modelId="{FCD09E01-E1BD-D04C-A790-787DDAAF1A74}" type="pres">
      <dgm:prSet presAssocID="{D6753DAB-4AEA-F449-BA6B-53F9D3B3529D}" presName="parentText" presStyleLbl="node1" presStyleIdx="5" presStyleCnt="7" custScaleX="1285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9F4C48-D9C2-B240-A347-154CFFCF2CAD}" type="pres">
      <dgm:prSet presAssocID="{D6753DAB-4AEA-F449-BA6B-53F9D3B3529D}" presName="negativeSpace" presStyleCnt="0"/>
      <dgm:spPr/>
      <dgm:t>
        <a:bodyPr/>
        <a:lstStyle/>
        <a:p>
          <a:endParaRPr lang="en-US"/>
        </a:p>
      </dgm:t>
    </dgm:pt>
    <dgm:pt modelId="{8BC41FB7-8662-0546-ABE9-45E35D7C81B3}" type="pres">
      <dgm:prSet presAssocID="{D6753DAB-4AEA-F449-BA6B-53F9D3B3529D}" presName="childText" presStyleLbl="conF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20A8A2-AA03-2C40-9F0A-37073C1D1A72}" type="pres">
      <dgm:prSet presAssocID="{1CFF3733-C499-C640-8310-A6AFE507B55B}" presName="spaceBetweenRectangles" presStyleCnt="0"/>
      <dgm:spPr/>
      <dgm:t>
        <a:bodyPr/>
        <a:lstStyle/>
        <a:p>
          <a:endParaRPr lang="en-US"/>
        </a:p>
      </dgm:t>
    </dgm:pt>
    <dgm:pt modelId="{39DC4166-8B6A-A146-8A4B-F865043587AB}" type="pres">
      <dgm:prSet presAssocID="{1FC7F053-84DB-B74B-B824-B24325686311}" presName="parentLin" presStyleCnt="0"/>
      <dgm:spPr/>
      <dgm:t>
        <a:bodyPr/>
        <a:lstStyle/>
        <a:p>
          <a:endParaRPr lang="en-US"/>
        </a:p>
      </dgm:t>
    </dgm:pt>
    <dgm:pt modelId="{C8C1E606-DF0C-0941-AF82-9D09B5E52653}" type="pres">
      <dgm:prSet presAssocID="{1FC7F053-84DB-B74B-B824-B24325686311}" presName="parentLeftMargin" presStyleLbl="node1" presStyleIdx="5" presStyleCnt="7"/>
      <dgm:spPr/>
      <dgm:t>
        <a:bodyPr/>
        <a:lstStyle/>
        <a:p>
          <a:endParaRPr lang="en-US"/>
        </a:p>
      </dgm:t>
    </dgm:pt>
    <dgm:pt modelId="{A7B83CA1-9AE0-A742-90A6-14660F9ABB18}" type="pres">
      <dgm:prSet presAssocID="{1FC7F053-84DB-B74B-B824-B24325686311}" presName="parentText" presStyleLbl="node1" presStyleIdx="6" presStyleCnt="7" custScaleX="12853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8C240C-771D-E645-912D-F63E1F58CBAF}" type="pres">
      <dgm:prSet presAssocID="{1FC7F053-84DB-B74B-B824-B24325686311}" presName="negativeSpace" presStyleCnt="0"/>
      <dgm:spPr/>
      <dgm:t>
        <a:bodyPr/>
        <a:lstStyle/>
        <a:p>
          <a:endParaRPr lang="en-US"/>
        </a:p>
      </dgm:t>
    </dgm:pt>
    <dgm:pt modelId="{20544CAF-B436-4C4F-A300-9799E43E2DA0}" type="pres">
      <dgm:prSet presAssocID="{1FC7F053-84DB-B74B-B824-B24325686311}" presName="childText" presStyleLbl="conF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811C0A-46AA-D74A-96B2-0E02474295E0}" srcId="{E060739B-930B-1247-8F79-7DBA2105B8D7}" destId="{7BE2B825-0B79-B846-8EA3-E4FEE7B1CCDA}" srcOrd="1" destOrd="0" parTransId="{D8E010A8-E151-B743-8B16-FB5A1E0766F4}" sibTransId="{D1803D9C-C3AA-3040-A50E-0DC9A26AF8ED}"/>
    <dgm:cxn modelId="{C4CEFA8F-D03C-9049-A52E-15FCF8DA2D5C}" type="presOf" srcId="{FFDDC4AB-4E30-C945-87A1-3D5247FD4DFD}" destId="{41FF32A0-71C5-B346-9280-D2738DA8D09A}" srcOrd="1" destOrd="0" presId="urn:microsoft.com/office/officeart/2005/8/layout/list1"/>
    <dgm:cxn modelId="{0A4188C5-EA41-1448-B6EA-5D2791DD16B8}" type="presOf" srcId="{E060739B-930B-1247-8F79-7DBA2105B8D7}" destId="{DC25A13A-F75B-6747-AD34-CF1394C07E51}" srcOrd="0" destOrd="0" presId="urn:microsoft.com/office/officeart/2005/8/layout/list1"/>
    <dgm:cxn modelId="{4C804830-86C2-814A-B173-F7316AC70799}" type="presOf" srcId="{D6753DAB-4AEA-F449-BA6B-53F9D3B3529D}" destId="{FCD09E01-E1BD-D04C-A790-787DDAAF1A74}" srcOrd="1" destOrd="0" presId="urn:microsoft.com/office/officeart/2005/8/layout/list1"/>
    <dgm:cxn modelId="{072387E9-DD07-4546-BB13-D89BB8D74078}" type="presOf" srcId="{EDD213B2-4E01-FC4E-82A1-0D2CF4B9E01F}" destId="{1A683320-EF38-484F-A25D-896FA2A5BBBE}" srcOrd="0" destOrd="0" presId="urn:microsoft.com/office/officeart/2005/8/layout/list1"/>
    <dgm:cxn modelId="{B98889EE-08FB-1945-8FC1-462C944F0ACE}" type="presOf" srcId="{428A9718-4C14-BE4C-A5B6-E4B0E3F25123}" destId="{0D393D20-9E49-8D4A-8672-FAB60063CEA5}" srcOrd="0" destOrd="0" presId="urn:microsoft.com/office/officeart/2005/8/layout/list1"/>
    <dgm:cxn modelId="{8651F6C1-73C8-5548-8950-4A6AF8C81090}" type="presOf" srcId="{7BE2B825-0B79-B846-8EA3-E4FEE7B1CCDA}" destId="{9E5F9C6F-A6D5-6948-948A-296DCEF5D9F3}" srcOrd="1" destOrd="0" presId="urn:microsoft.com/office/officeart/2005/8/layout/list1"/>
    <dgm:cxn modelId="{EDA848C7-78FE-E545-AC42-75DC5F66C650}" type="presOf" srcId="{7BE2B825-0B79-B846-8EA3-E4FEE7B1CCDA}" destId="{43246C71-C651-5B43-B8E3-599966715AC2}" srcOrd="0" destOrd="0" presId="urn:microsoft.com/office/officeart/2005/8/layout/list1"/>
    <dgm:cxn modelId="{7552D91C-7779-D149-B939-B51595CAE309}" type="presOf" srcId="{8002104E-E986-4045-86DC-0D660AC54A6B}" destId="{D6B7F4A1-C00D-4343-A93C-C33AE5CB8728}" srcOrd="1" destOrd="0" presId="urn:microsoft.com/office/officeart/2005/8/layout/list1"/>
    <dgm:cxn modelId="{C7E4F81E-099D-5647-B12D-B9F8C2602982}" type="presOf" srcId="{1FC7F053-84DB-B74B-B824-B24325686311}" destId="{C8C1E606-DF0C-0941-AF82-9D09B5E52653}" srcOrd="0" destOrd="0" presId="urn:microsoft.com/office/officeart/2005/8/layout/list1"/>
    <dgm:cxn modelId="{3EF342A5-D8A9-C342-BBB9-E898DAE53382}" type="presOf" srcId="{FFDDC4AB-4E30-C945-87A1-3D5247FD4DFD}" destId="{D1D9AE96-B14F-5442-88C3-06E573BB2F66}" srcOrd="0" destOrd="0" presId="urn:microsoft.com/office/officeart/2005/8/layout/list1"/>
    <dgm:cxn modelId="{9A8AF007-8C39-DB46-B325-E0DECC44B50A}" type="presOf" srcId="{1FC7F053-84DB-B74B-B824-B24325686311}" destId="{A7B83CA1-9AE0-A742-90A6-14660F9ABB18}" srcOrd="1" destOrd="0" presId="urn:microsoft.com/office/officeart/2005/8/layout/list1"/>
    <dgm:cxn modelId="{A5695D86-EBF2-F143-8B23-7757FBF3DADE}" srcId="{E060739B-930B-1247-8F79-7DBA2105B8D7}" destId="{428A9718-4C14-BE4C-A5B6-E4B0E3F25123}" srcOrd="3" destOrd="0" parTransId="{3CCD6170-8057-4848-B003-8FDB06CB6B51}" sibTransId="{A771A26E-CD1E-A146-BB5C-E185D1300999}"/>
    <dgm:cxn modelId="{FBA81137-4B54-A343-8B68-A3B124768370}" srcId="{E060739B-930B-1247-8F79-7DBA2105B8D7}" destId="{EDD213B2-4E01-FC4E-82A1-0D2CF4B9E01F}" srcOrd="0" destOrd="0" parTransId="{4C1055F6-ADD9-764C-B754-7D7FC7037C52}" sibTransId="{013CE92D-E0A8-0148-A486-657AB0AEFAAA}"/>
    <dgm:cxn modelId="{5829F5CB-A4BE-C94F-AC71-DFD477FA69C7}" srcId="{E060739B-930B-1247-8F79-7DBA2105B8D7}" destId="{8002104E-E986-4045-86DC-0D660AC54A6B}" srcOrd="2" destOrd="0" parTransId="{98FD4AB4-D85A-A04F-9ADD-8A8D5BC1F507}" sibTransId="{9A1957F2-88B6-A646-89E7-998F57549785}"/>
    <dgm:cxn modelId="{3586E87C-C7D3-0742-B5B9-D4A214FC58FC}" srcId="{E060739B-930B-1247-8F79-7DBA2105B8D7}" destId="{D6753DAB-4AEA-F449-BA6B-53F9D3B3529D}" srcOrd="5" destOrd="0" parTransId="{B0E33E89-D6CE-5742-B595-C316400BA997}" sibTransId="{1CFF3733-C499-C640-8310-A6AFE507B55B}"/>
    <dgm:cxn modelId="{1FB38315-29B3-3240-A778-389CD078D499}" type="presOf" srcId="{D6753DAB-4AEA-F449-BA6B-53F9D3B3529D}" destId="{B5C6B58D-879F-B049-B87C-91FB6973EB4D}" srcOrd="0" destOrd="0" presId="urn:microsoft.com/office/officeart/2005/8/layout/list1"/>
    <dgm:cxn modelId="{0CDC6447-E4AA-C04B-B75D-39E4D056B431}" type="presOf" srcId="{8002104E-E986-4045-86DC-0D660AC54A6B}" destId="{61F78B3F-30EF-DC45-80F5-A68BC74B5138}" srcOrd="0" destOrd="0" presId="urn:microsoft.com/office/officeart/2005/8/layout/list1"/>
    <dgm:cxn modelId="{E6C25AD9-0D84-734D-A9D4-CD4608644D21}" type="presOf" srcId="{EDD213B2-4E01-FC4E-82A1-0D2CF4B9E01F}" destId="{BE85F811-4DCD-C04D-949D-45EEAEC4A629}" srcOrd="1" destOrd="0" presId="urn:microsoft.com/office/officeart/2005/8/layout/list1"/>
    <dgm:cxn modelId="{5D31001E-A105-A048-B8E8-F29EBB09DC8A}" srcId="{E060739B-930B-1247-8F79-7DBA2105B8D7}" destId="{FFDDC4AB-4E30-C945-87A1-3D5247FD4DFD}" srcOrd="4" destOrd="0" parTransId="{F5E6683D-A8E4-BB44-97D1-1EA54613D3E7}" sibTransId="{3AFA6C0A-7AEB-AE45-AF51-0E621861138E}"/>
    <dgm:cxn modelId="{0B379067-E709-3447-8FD3-0C3D7E1FA9EF}" srcId="{E060739B-930B-1247-8F79-7DBA2105B8D7}" destId="{1FC7F053-84DB-B74B-B824-B24325686311}" srcOrd="6" destOrd="0" parTransId="{B433537D-7E6C-8F4A-83BE-6CFAEB4B6FAD}" sibTransId="{CAF62CAD-1DDD-D947-9301-80C92641AA32}"/>
    <dgm:cxn modelId="{14A847F0-24B9-0B48-933E-45F095FF4BD1}" type="presOf" srcId="{428A9718-4C14-BE4C-A5B6-E4B0E3F25123}" destId="{44EE09AA-B60B-5A47-A4AF-5CE9617678A4}" srcOrd="1" destOrd="0" presId="urn:microsoft.com/office/officeart/2005/8/layout/list1"/>
    <dgm:cxn modelId="{3236882E-553A-7A42-B5F4-AEA8E191AB36}" type="presParOf" srcId="{DC25A13A-F75B-6747-AD34-CF1394C07E51}" destId="{837FB6F2-6137-D740-B022-BBDFE33CBFED}" srcOrd="0" destOrd="0" presId="urn:microsoft.com/office/officeart/2005/8/layout/list1"/>
    <dgm:cxn modelId="{4116C67D-560C-B34D-A38D-DC0ADBC2992C}" type="presParOf" srcId="{837FB6F2-6137-D740-B022-BBDFE33CBFED}" destId="{1A683320-EF38-484F-A25D-896FA2A5BBBE}" srcOrd="0" destOrd="0" presId="urn:microsoft.com/office/officeart/2005/8/layout/list1"/>
    <dgm:cxn modelId="{2AF8654F-C8B8-804F-A247-9FA5C5BF29B1}" type="presParOf" srcId="{837FB6F2-6137-D740-B022-BBDFE33CBFED}" destId="{BE85F811-4DCD-C04D-949D-45EEAEC4A629}" srcOrd="1" destOrd="0" presId="urn:microsoft.com/office/officeart/2005/8/layout/list1"/>
    <dgm:cxn modelId="{4F90C6AD-EEA4-D04B-96F0-566505FB47C6}" type="presParOf" srcId="{DC25A13A-F75B-6747-AD34-CF1394C07E51}" destId="{E92F1206-F412-F643-B524-C29E942CCDEE}" srcOrd="1" destOrd="0" presId="urn:microsoft.com/office/officeart/2005/8/layout/list1"/>
    <dgm:cxn modelId="{1D48AEBB-D587-4543-90CC-414C6795BF6A}" type="presParOf" srcId="{DC25A13A-F75B-6747-AD34-CF1394C07E51}" destId="{FD461A1E-473F-BD4F-AA5A-A1A088410C22}" srcOrd="2" destOrd="0" presId="urn:microsoft.com/office/officeart/2005/8/layout/list1"/>
    <dgm:cxn modelId="{97FCABB1-C8AC-4A44-A308-0BBAA48F4FC4}" type="presParOf" srcId="{DC25A13A-F75B-6747-AD34-CF1394C07E51}" destId="{5AE27D22-6FC2-1844-BB0E-A1D408A5FD8D}" srcOrd="3" destOrd="0" presId="urn:microsoft.com/office/officeart/2005/8/layout/list1"/>
    <dgm:cxn modelId="{5560B547-21A5-D94F-BC5A-5F8282BC9974}" type="presParOf" srcId="{DC25A13A-F75B-6747-AD34-CF1394C07E51}" destId="{0331973B-FFBE-654B-BB58-44A6BB4F1895}" srcOrd="4" destOrd="0" presId="urn:microsoft.com/office/officeart/2005/8/layout/list1"/>
    <dgm:cxn modelId="{BFF8C1B1-27BA-4F4E-A50C-E8A8909815D5}" type="presParOf" srcId="{0331973B-FFBE-654B-BB58-44A6BB4F1895}" destId="{43246C71-C651-5B43-B8E3-599966715AC2}" srcOrd="0" destOrd="0" presId="urn:microsoft.com/office/officeart/2005/8/layout/list1"/>
    <dgm:cxn modelId="{C6239A58-0AB2-8148-8D5C-E98B7C47DE8D}" type="presParOf" srcId="{0331973B-FFBE-654B-BB58-44A6BB4F1895}" destId="{9E5F9C6F-A6D5-6948-948A-296DCEF5D9F3}" srcOrd="1" destOrd="0" presId="urn:microsoft.com/office/officeart/2005/8/layout/list1"/>
    <dgm:cxn modelId="{C3E24989-EFB4-644D-B67C-BEE14B853489}" type="presParOf" srcId="{DC25A13A-F75B-6747-AD34-CF1394C07E51}" destId="{506257D6-BE31-144B-AC6D-56538903CDAA}" srcOrd="5" destOrd="0" presId="urn:microsoft.com/office/officeart/2005/8/layout/list1"/>
    <dgm:cxn modelId="{EDAB1B07-39FE-474E-A428-27E68546C988}" type="presParOf" srcId="{DC25A13A-F75B-6747-AD34-CF1394C07E51}" destId="{37BF191C-CB1E-3A46-A4C3-B08DB5B95CBD}" srcOrd="6" destOrd="0" presId="urn:microsoft.com/office/officeart/2005/8/layout/list1"/>
    <dgm:cxn modelId="{D7AC9940-FAE9-2E47-B526-095C20C5A96C}" type="presParOf" srcId="{DC25A13A-F75B-6747-AD34-CF1394C07E51}" destId="{F8AE6D41-3302-3B4C-AE86-1CD8C07B0DA3}" srcOrd="7" destOrd="0" presId="urn:microsoft.com/office/officeart/2005/8/layout/list1"/>
    <dgm:cxn modelId="{0A125DEB-6036-7D43-81F9-50892AF77E82}" type="presParOf" srcId="{DC25A13A-F75B-6747-AD34-CF1394C07E51}" destId="{506A2B39-C14D-3C43-81AD-4AB2582A593E}" srcOrd="8" destOrd="0" presId="urn:microsoft.com/office/officeart/2005/8/layout/list1"/>
    <dgm:cxn modelId="{FFE59CC6-5771-AA49-9EDF-59378EB205CC}" type="presParOf" srcId="{506A2B39-C14D-3C43-81AD-4AB2582A593E}" destId="{61F78B3F-30EF-DC45-80F5-A68BC74B5138}" srcOrd="0" destOrd="0" presId="urn:microsoft.com/office/officeart/2005/8/layout/list1"/>
    <dgm:cxn modelId="{56CB7529-74F1-A54A-B73C-AD03CAA3C65B}" type="presParOf" srcId="{506A2B39-C14D-3C43-81AD-4AB2582A593E}" destId="{D6B7F4A1-C00D-4343-A93C-C33AE5CB8728}" srcOrd="1" destOrd="0" presId="urn:microsoft.com/office/officeart/2005/8/layout/list1"/>
    <dgm:cxn modelId="{07184526-A902-1345-B8BF-18E3F3CDAFA6}" type="presParOf" srcId="{DC25A13A-F75B-6747-AD34-CF1394C07E51}" destId="{50BEE1FC-4320-0B40-919D-9E8FCCC8A649}" srcOrd="9" destOrd="0" presId="urn:microsoft.com/office/officeart/2005/8/layout/list1"/>
    <dgm:cxn modelId="{19E48079-EB60-5A40-91E9-7271E5E3C420}" type="presParOf" srcId="{DC25A13A-F75B-6747-AD34-CF1394C07E51}" destId="{7D8E3124-6F89-D341-8259-FBFC07E57C64}" srcOrd="10" destOrd="0" presId="urn:microsoft.com/office/officeart/2005/8/layout/list1"/>
    <dgm:cxn modelId="{8CE0FB05-4D7C-4544-833B-DDE4DF8EBF43}" type="presParOf" srcId="{DC25A13A-F75B-6747-AD34-CF1394C07E51}" destId="{61F5C7E0-2133-2F45-8120-F8E89501721B}" srcOrd="11" destOrd="0" presId="urn:microsoft.com/office/officeart/2005/8/layout/list1"/>
    <dgm:cxn modelId="{45722841-A893-CF4B-B6C1-EB951EB163E8}" type="presParOf" srcId="{DC25A13A-F75B-6747-AD34-CF1394C07E51}" destId="{83088BE7-7F0D-1B4D-9BC4-3752E94CB53F}" srcOrd="12" destOrd="0" presId="urn:microsoft.com/office/officeart/2005/8/layout/list1"/>
    <dgm:cxn modelId="{63033D03-2C72-E240-8BA9-B9BB027E8C7E}" type="presParOf" srcId="{83088BE7-7F0D-1B4D-9BC4-3752E94CB53F}" destId="{0D393D20-9E49-8D4A-8672-FAB60063CEA5}" srcOrd="0" destOrd="0" presId="urn:microsoft.com/office/officeart/2005/8/layout/list1"/>
    <dgm:cxn modelId="{6793C49A-6519-3A45-8C8D-2C61197CA4BA}" type="presParOf" srcId="{83088BE7-7F0D-1B4D-9BC4-3752E94CB53F}" destId="{44EE09AA-B60B-5A47-A4AF-5CE9617678A4}" srcOrd="1" destOrd="0" presId="urn:microsoft.com/office/officeart/2005/8/layout/list1"/>
    <dgm:cxn modelId="{BD396AD7-4489-D243-9963-A6014422CA22}" type="presParOf" srcId="{DC25A13A-F75B-6747-AD34-CF1394C07E51}" destId="{85AE9F85-E5AE-D444-854F-5BC71E133436}" srcOrd="13" destOrd="0" presId="urn:microsoft.com/office/officeart/2005/8/layout/list1"/>
    <dgm:cxn modelId="{0F4DC07D-EC6A-1D45-A360-E643C7DC0D83}" type="presParOf" srcId="{DC25A13A-F75B-6747-AD34-CF1394C07E51}" destId="{1B95A44E-895F-EB41-841C-ACC2567124CE}" srcOrd="14" destOrd="0" presId="urn:microsoft.com/office/officeart/2005/8/layout/list1"/>
    <dgm:cxn modelId="{E7BD8259-3AF4-5540-B153-E80A8AB53AD1}" type="presParOf" srcId="{DC25A13A-F75B-6747-AD34-CF1394C07E51}" destId="{E0AE93DA-2284-FA4D-BF97-1F835D88E1D0}" srcOrd="15" destOrd="0" presId="urn:microsoft.com/office/officeart/2005/8/layout/list1"/>
    <dgm:cxn modelId="{65E17F6D-9247-C54A-828B-8F17EDB63156}" type="presParOf" srcId="{DC25A13A-F75B-6747-AD34-CF1394C07E51}" destId="{7E55BA3A-BBB0-2647-ABF0-001AC74230BC}" srcOrd="16" destOrd="0" presId="urn:microsoft.com/office/officeart/2005/8/layout/list1"/>
    <dgm:cxn modelId="{3F4857CE-AB41-CF45-B721-0B1A706C963C}" type="presParOf" srcId="{7E55BA3A-BBB0-2647-ABF0-001AC74230BC}" destId="{D1D9AE96-B14F-5442-88C3-06E573BB2F66}" srcOrd="0" destOrd="0" presId="urn:microsoft.com/office/officeart/2005/8/layout/list1"/>
    <dgm:cxn modelId="{AC4CCD18-4E6F-E64C-A0B0-BE0ADAC7555C}" type="presParOf" srcId="{7E55BA3A-BBB0-2647-ABF0-001AC74230BC}" destId="{41FF32A0-71C5-B346-9280-D2738DA8D09A}" srcOrd="1" destOrd="0" presId="urn:microsoft.com/office/officeart/2005/8/layout/list1"/>
    <dgm:cxn modelId="{09C861ED-2C86-7044-A3F3-2420628E5AB0}" type="presParOf" srcId="{DC25A13A-F75B-6747-AD34-CF1394C07E51}" destId="{699DA73B-94C6-9346-BCE9-9A689BE3C8E5}" srcOrd="17" destOrd="0" presId="urn:microsoft.com/office/officeart/2005/8/layout/list1"/>
    <dgm:cxn modelId="{5FD97B0E-586D-4C41-9D30-BD0CA2FEA1DD}" type="presParOf" srcId="{DC25A13A-F75B-6747-AD34-CF1394C07E51}" destId="{6E1A4658-9DDF-604D-839A-502FDD71C99A}" srcOrd="18" destOrd="0" presId="urn:microsoft.com/office/officeart/2005/8/layout/list1"/>
    <dgm:cxn modelId="{80137BCF-5D67-0C46-B38A-3B966E2E3950}" type="presParOf" srcId="{DC25A13A-F75B-6747-AD34-CF1394C07E51}" destId="{048A62FF-1E65-1D41-9BC0-4E2CF52624B8}" srcOrd="19" destOrd="0" presId="urn:microsoft.com/office/officeart/2005/8/layout/list1"/>
    <dgm:cxn modelId="{F6CB21E6-0A22-5140-B7E1-8580C5F2A805}" type="presParOf" srcId="{DC25A13A-F75B-6747-AD34-CF1394C07E51}" destId="{E72FAA2A-A28E-C248-89DB-8D6E6D05A85D}" srcOrd="20" destOrd="0" presId="urn:microsoft.com/office/officeart/2005/8/layout/list1"/>
    <dgm:cxn modelId="{BFA7C026-505A-944B-886A-E5DCB7193946}" type="presParOf" srcId="{E72FAA2A-A28E-C248-89DB-8D6E6D05A85D}" destId="{B5C6B58D-879F-B049-B87C-91FB6973EB4D}" srcOrd="0" destOrd="0" presId="urn:microsoft.com/office/officeart/2005/8/layout/list1"/>
    <dgm:cxn modelId="{9DD60D8D-A507-F84C-AA0E-48F8567B9F6A}" type="presParOf" srcId="{E72FAA2A-A28E-C248-89DB-8D6E6D05A85D}" destId="{FCD09E01-E1BD-D04C-A790-787DDAAF1A74}" srcOrd="1" destOrd="0" presId="urn:microsoft.com/office/officeart/2005/8/layout/list1"/>
    <dgm:cxn modelId="{62C06E4E-E89C-9A4C-A81C-17C39408814C}" type="presParOf" srcId="{DC25A13A-F75B-6747-AD34-CF1394C07E51}" destId="{0A9F4C48-D9C2-B240-A347-154CFFCF2CAD}" srcOrd="21" destOrd="0" presId="urn:microsoft.com/office/officeart/2005/8/layout/list1"/>
    <dgm:cxn modelId="{F8EB558C-8DAB-DC42-90A3-7D54C120D804}" type="presParOf" srcId="{DC25A13A-F75B-6747-AD34-CF1394C07E51}" destId="{8BC41FB7-8662-0546-ABE9-45E35D7C81B3}" srcOrd="22" destOrd="0" presId="urn:microsoft.com/office/officeart/2005/8/layout/list1"/>
    <dgm:cxn modelId="{394975D0-F95E-7746-AA6F-328A774DE6CB}" type="presParOf" srcId="{DC25A13A-F75B-6747-AD34-CF1394C07E51}" destId="{C820A8A2-AA03-2C40-9F0A-37073C1D1A72}" srcOrd="23" destOrd="0" presId="urn:microsoft.com/office/officeart/2005/8/layout/list1"/>
    <dgm:cxn modelId="{C2D4C19B-24FD-B34E-9E3D-AEAFCA42399D}" type="presParOf" srcId="{DC25A13A-F75B-6747-AD34-CF1394C07E51}" destId="{39DC4166-8B6A-A146-8A4B-F865043587AB}" srcOrd="24" destOrd="0" presId="urn:microsoft.com/office/officeart/2005/8/layout/list1"/>
    <dgm:cxn modelId="{66EA5313-D1C0-FD48-A3F1-B6DCF3D6AA79}" type="presParOf" srcId="{39DC4166-8B6A-A146-8A4B-F865043587AB}" destId="{C8C1E606-DF0C-0941-AF82-9D09B5E52653}" srcOrd="0" destOrd="0" presId="urn:microsoft.com/office/officeart/2005/8/layout/list1"/>
    <dgm:cxn modelId="{270AE9B3-D8EF-204F-B106-CD818BF8E037}" type="presParOf" srcId="{39DC4166-8B6A-A146-8A4B-F865043587AB}" destId="{A7B83CA1-9AE0-A742-90A6-14660F9ABB18}" srcOrd="1" destOrd="0" presId="urn:microsoft.com/office/officeart/2005/8/layout/list1"/>
    <dgm:cxn modelId="{FF407BA8-61DB-074B-8576-685AFC402766}" type="presParOf" srcId="{DC25A13A-F75B-6747-AD34-CF1394C07E51}" destId="{B68C240C-771D-E645-912D-F63E1F58CBAF}" srcOrd="25" destOrd="0" presId="urn:microsoft.com/office/officeart/2005/8/layout/list1"/>
    <dgm:cxn modelId="{F07E8930-AEA6-7846-BBE2-EF73EA1045C6}" type="presParOf" srcId="{DC25A13A-F75B-6747-AD34-CF1394C07E51}" destId="{20544CAF-B436-4C4F-A300-9799E43E2DA0}" srcOrd="26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60739B-930B-1247-8F79-7DBA2105B8D7}" type="doc">
      <dgm:prSet loTypeId="urn:microsoft.com/office/officeart/2005/8/layout/list1" loCatId="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EDD213B2-4E01-FC4E-82A1-0D2CF4B9E01F}">
      <dgm:prSet phldrT="[Text]" custT="1"/>
      <dgm:spPr/>
      <dgm:t>
        <a:bodyPr/>
        <a:lstStyle/>
        <a:p>
          <a:r>
            <a:rPr lang="en-US" sz="2000" dirty="0" smtClean="0"/>
            <a:t>Institutionalize the planning cycle</a:t>
          </a:r>
          <a:endParaRPr lang="en-US" sz="2000" dirty="0"/>
        </a:p>
      </dgm:t>
    </dgm:pt>
    <dgm:pt modelId="{4C1055F6-ADD9-764C-B754-7D7FC7037C52}" type="parTrans" cxnId="{FBA81137-4B54-A343-8B68-A3B124768370}">
      <dgm:prSet/>
      <dgm:spPr/>
      <dgm:t>
        <a:bodyPr/>
        <a:lstStyle/>
        <a:p>
          <a:endParaRPr lang="en-US" sz="2000"/>
        </a:p>
      </dgm:t>
    </dgm:pt>
    <dgm:pt modelId="{013CE92D-E0A8-0148-A486-657AB0AEFAAA}" type="sibTrans" cxnId="{FBA81137-4B54-A343-8B68-A3B124768370}">
      <dgm:prSet/>
      <dgm:spPr/>
      <dgm:t>
        <a:bodyPr/>
        <a:lstStyle/>
        <a:p>
          <a:endParaRPr lang="en-US" sz="2000"/>
        </a:p>
      </dgm:t>
    </dgm:pt>
    <dgm:pt modelId="{0AD76F7D-C883-084B-9CB2-103D78822CF4}">
      <dgm:prSet phldrT="[Text]" custT="1"/>
      <dgm:spPr/>
      <dgm:t>
        <a:bodyPr/>
        <a:lstStyle/>
        <a:p>
          <a:r>
            <a:rPr lang="en-US" sz="2000" dirty="0" smtClean="0"/>
            <a:t>Continue to develop culture of continuous improvement</a:t>
          </a:r>
          <a:endParaRPr lang="en-US" sz="2000" dirty="0"/>
        </a:p>
      </dgm:t>
    </dgm:pt>
    <dgm:pt modelId="{BBB2C654-EED3-B94C-BAAA-F9AB5B212A59}" type="parTrans" cxnId="{48BB6AD3-23D0-D343-815B-4591DC312F98}">
      <dgm:prSet/>
      <dgm:spPr/>
      <dgm:t>
        <a:bodyPr/>
        <a:lstStyle/>
        <a:p>
          <a:endParaRPr lang="en-US" sz="2000"/>
        </a:p>
      </dgm:t>
    </dgm:pt>
    <dgm:pt modelId="{419D47C2-6741-0C41-8024-0F5CA1A9276B}" type="sibTrans" cxnId="{48BB6AD3-23D0-D343-815B-4591DC312F98}">
      <dgm:prSet/>
      <dgm:spPr/>
      <dgm:t>
        <a:bodyPr/>
        <a:lstStyle/>
        <a:p>
          <a:endParaRPr lang="en-US" sz="2000"/>
        </a:p>
      </dgm:t>
    </dgm:pt>
    <dgm:pt modelId="{84D8B406-8EFA-E648-829E-5C0286DC6D11}">
      <dgm:prSet phldrT="[Text]" custT="1"/>
      <dgm:spPr/>
      <dgm:t>
        <a:bodyPr/>
        <a:lstStyle/>
        <a:p>
          <a:r>
            <a:rPr lang="en-US" sz="2000" dirty="0" smtClean="0"/>
            <a:t>Support the two-year college system</a:t>
          </a:r>
          <a:endParaRPr lang="en-US" sz="2000" dirty="0"/>
        </a:p>
      </dgm:t>
    </dgm:pt>
    <dgm:pt modelId="{B9AD516F-4F33-D945-8EF6-9633E1035EC0}" type="parTrans" cxnId="{E11A1F41-17EB-474B-AFC5-3B5696AAF9C8}">
      <dgm:prSet/>
      <dgm:spPr/>
      <dgm:t>
        <a:bodyPr/>
        <a:lstStyle/>
        <a:p>
          <a:endParaRPr lang="en-US" sz="2000"/>
        </a:p>
      </dgm:t>
    </dgm:pt>
    <dgm:pt modelId="{27F69C2F-2C2D-EF47-8D8C-BF97C83C12E7}" type="sibTrans" cxnId="{E11A1F41-17EB-474B-AFC5-3B5696AAF9C8}">
      <dgm:prSet/>
      <dgm:spPr/>
      <dgm:t>
        <a:bodyPr/>
        <a:lstStyle/>
        <a:p>
          <a:endParaRPr lang="en-US" sz="2000"/>
        </a:p>
      </dgm:t>
    </dgm:pt>
    <dgm:pt modelId="{F003EEA3-6684-054A-81F8-9789FA564598}">
      <dgm:prSet phldrT="[Text]" custT="1"/>
      <dgm:spPr/>
      <dgm:t>
        <a:bodyPr/>
        <a:lstStyle/>
        <a:p>
          <a:r>
            <a:rPr lang="en-US" sz="2000" dirty="0" smtClean="0"/>
            <a:t>Identify roadblocks to success</a:t>
          </a:r>
          <a:endParaRPr lang="en-US" sz="2000" dirty="0"/>
        </a:p>
      </dgm:t>
    </dgm:pt>
    <dgm:pt modelId="{285929B3-BEE1-6546-BC71-82415B5F78F6}" type="parTrans" cxnId="{5DC281D3-5FB8-A94C-90CA-84EDDABAD5D3}">
      <dgm:prSet/>
      <dgm:spPr/>
      <dgm:t>
        <a:bodyPr/>
        <a:lstStyle/>
        <a:p>
          <a:endParaRPr lang="en-US" sz="2000"/>
        </a:p>
      </dgm:t>
    </dgm:pt>
    <dgm:pt modelId="{FDD9CA77-0627-2A40-8530-815A77DAF66E}" type="sibTrans" cxnId="{5DC281D3-5FB8-A94C-90CA-84EDDABAD5D3}">
      <dgm:prSet/>
      <dgm:spPr/>
      <dgm:t>
        <a:bodyPr/>
        <a:lstStyle/>
        <a:p>
          <a:endParaRPr lang="en-US" sz="2000"/>
        </a:p>
      </dgm:t>
    </dgm:pt>
    <dgm:pt modelId="{A0DD15F4-AEE7-9649-93B8-27BB21E99FA7}">
      <dgm:prSet phldrT="[Text]" custT="1"/>
      <dgm:spPr/>
      <dgm:t>
        <a:bodyPr/>
        <a:lstStyle/>
        <a:p>
          <a:r>
            <a:rPr lang="en-US" sz="2000" dirty="0" smtClean="0"/>
            <a:t>Develop standardized data portfolio</a:t>
          </a:r>
          <a:endParaRPr lang="en-US" sz="2000" dirty="0"/>
        </a:p>
      </dgm:t>
    </dgm:pt>
    <dgm:pt modelId="{607E09A6-5920-9346-946D-DBF268F7E09A}" type="parTrans" cxnId="{5EA36039-0112-6B4E-81A1-B3B3F57EFD2A}">
      <dgm:prSet/>
      <dgm:spPr/>
      <dgm:t>
        <a:bodyPr/>
        <a:lstStyle/>
        <a:p>
          <a:endParaRPr lang="en-US" sz="2400"/>
        </a:p>
      </dgm:t>
    </dgm:pt>
    <dgm:pt modelId="{B715FB1F-9688-074A-840A-451949127214}" type="sibTrans" cxnId="{5EA36039-0112-6B4E-81A1-B3B3F57EFD2A}">
      <dgm:prSet/>
      <dgm:spPr/>
      <dgm:t>
        <a:bodyPr/>
        <a:lstStyle/>
        <a:p>
          <a:endParaRPr lang="en-US" sz="2400"/>
        </a:p>
      </dgm:t>
    </dgm:pt>
    <dgm:pt modelId="{DC25A13A-F75B-6747-AD34-CF1394C07E51}" type="pres">
      <dgm:prSet presAssocID="{E060739B-930B-1247-8F79-7DBA2105B8D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37FB6F2-6137-D740-B022-BBDFE33CBFED}" type="pres">
      <dgm:prSet presAssocID="{EDD213B2-4E01-FC4E-82A1-0D2CF4B9E01F}" presName="parentLin" presStyleCnt="0"/>
      <dgm:spPr/>
      <dgm:t>
        <a:bodyPr/>
        <a:lstStyle/>
        <a:p>
          <a:endParaRPr lang="en-US"/>
        </a:p>
      </dgm:t>
    </dgm:pt>
    <dgm:pt modelId="{1A683320-EF38-484F-A25D-896FA2A5BBBE}" type="pres">
      <dgm:prSet presAssocID="{EDD213B2-4E01-FC4E-82A1-0D2CF4B9E01F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BE85F811-4DCD-C04D-949D-45EEAEC4A629}" type="pres">
      <dgm:prSet presAssocID="{EDD213B2-4E01-FC4E-82A1-0D2CF4B9E01F}" presName="parentText" presStyleLbl="node1" presStyleIdx="0" presStyleCnt="5" custScaleX="13084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2F1206-F412-F643-B524-C29E942CCDEE}" type="pres">
      <dgm:prSet presAssocID="{EDD213B2-4E01-FC4E-82A1-0D2CF4B9E01F}" presName="negativeSpace" presStyleCnt="0"/>
      <dgm:spPr/>
      <dgm:t>
        <a:bodyPr/>
        <a:lstStyle/>
        <a:p>
          <a:endParaRPr lang="en-US"/>
        </a:p>
      </dgm:t>
    </dgm:pt>
    <dgm:pt modelId="{FD461A1E-473F-BD4F-AA5A-A1A088410C22}" type="pres">
      <dgm:prSet presAssocID="{EDD213B2-4E01-FC4E-82A1-0D2CF4B9E01F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27D22-6FC2-1844-BB0E-A1D408A5FD8D}" type="pres">
      <dgm:prSet presAssocID="{013CE92D-E0A8-0148-A486-657AB0AEFAAA}" presName="spaceBetweenRectangles" presStyleCnt="0"/>
      <dgm:spPr/>
      <dgm:t>
        <a:bodyPr/>
        <a:lstStyle/>
        <a:p>
          <a:endParaRPr lang="en-US"/>
        </a:p>
      </dgm:t>
    </dgm:pt>
    <dgm:pt modelId="{25189CC6-F8B4-4049-8EF9-2941EC6BDAAD}" type="pres">
      <dgm:prSet presAssocID="{F003EEA3-6684-054A-81F8-9789FA564598}" presName="parentLin" presStyleCnt="0"/>
      <dgm:spPr/>
      <dgm:t>
        <a:bodyPr/>
        <a:lstStyle/>
        <a:p>
          <a:endParaRPr lang="en-US"/>
        </a:p>
      </dgm:t>
    </dgm:pt>
    <dgm:pt modelId="{334E5878-23DD-8B4C-993F-C7B7930EC143}" type="pres">
      <dgm:prSet presAssocID="{F003EEA3-6684-054A-81F8-9789FA564598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40D4E136-315C-6240-80AD-FF687ED92A9B}" type="pres">
      <dgm:prSet presAssocID="{F003EEA3-6684-054A-81F8-9789FA564598}" presName="parentText" presStyleLbl="node1" presStyleIdx="1" presStyleCnt="5" custScaleX="13084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A10425-2BDD-A04E-AFE1-8485EB62D0D1}" type="pres">
      <dgm:prSet presAssocID="{F003EEA3-6684-054A-81F8-9789FA564598}" presName="negativeSpace" presStyleCnt="0"/>
      <dgm:spPr/>
      <dgm:t>
        <a:bodyPr/>
        <a:lstStyle/>
        <a:p>
          <a:endParaRPr lang="en-US"/>
        </a:p>
      </dgm:t>
    </dgm:pt>
    <dgm:pt modelId="{5293446B-F868-1648-978C-352A138889AC}" type="pres">
      <dgm:prSet presAssocID="{F003EEA3-6684-054A-81F8-9789FA564598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18F7A8-A932-3D4E-8F9F-1B6FEC8C2BFC}" type="pres">
      <dgm:prSet presAssocID="{FDD9CA77-0627-2A40-8530-815A77DAF66E}" presName="spaceBetweenRectangles" presStyleCnt="0"/>
      <dgm:spPr/>
      <dgm:t>
        <a:bodyPr/>
        <a:lstStyle/>
        <a:p>
          <a:endParaRPr lang="en-US"/>
        </a:p>
      </dgm:t>
    </dgm:pt>
    <dgm:pt modelId="{CC0E53B8-4F01-0841-826F-4B847823A010}" type="pres">
      <dgm:prSet presAssocID="{0AD76F7D-C883-084B-9CB2-103D78822CF4}" presName="parentLin" presStyleCnt="0"/>
      <dgm:spPr/>
      <dgm:t>
        <a:bodyPr/>
        <a:lstStyle/>
        <a:p>
          <a:endParaRPr lang="en-US"/>
        </a:p>
      </dgm:t>
    </dgm:pt>
    <dgm:pt modelId="{0E545607-3C76-B64C-ADFF-B633003FD3D3}" type="pres">
      <dgm:prSet presAssocID="{0AD76F7D-C883-084B-9CB2-103D78822CF4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AC9FFB99-CA27-0D41-B772-F0E36B77B114}" type="pres">
      <dgm:prSet presAssocID="{0AD76F7D-C883-084B-9CB2-103D78822CF4}" presName="parentText" presStyleLbl="node1" presStyleIdx="2" presStyleCnt="5" custScaleX="13084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1F8E84-BB83-1C48-B502-270A5C19A27F}" type="pres">
      <dgm:prSet presAssocID="{0AD76F7D-C883-084B-9CB2-103D78822CF4}" presName="negativeSpace" presStyleCnt="0"/>
      <dgm:spPr/>
      <dgm:t>
        <a:bodyPr/>
        <a:lstStyle/>
        <a:p>
          <a:endParaRPr lang="en-US"/>
        </a:p>
      </dgm:t>
    </dgm:pt>
    <dgm:pt modelId="{78F8B27C-2048-2943-B483-56D1C4C2C55C}" type="pres">
      <dgm:prSet presAssocID="{0AD76F7D-C883-084B-9CB2-103D78822CF4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FBD78E-2AB7-C34C-A8FD-AC1E8DA80DE8}" type="pres">
      <dgm:prSet presAssocID="{419D47C2-6741-0C41-8024-0F5CA1A9276B}" presName="spaceBetweenRectangles" presStyleCnt="0"/>
      <dgm:spPr/>
      <dgm:t>
        <a:bodyPr/>
        <a:lstStyle/>
        <a:p>
          <a:endParaRPr lang="en-US"/>
        </a:p>
      </dgm:t>
    </dgm:pt>
    <dgm:pt modelId="{8BACC1A0-4CA5-7348-BD20-C534C20167E9}" type="pres">
      <dgm:prSet presAssocID="{84D8B406-8EFA-E648-829E-5C0286DC6D11}" presName="parentLin" presStyleCnt="0"/>
      <dgm:spPr/>
      <dgm:t>
        <a:bodyPr/>
        <a:lstStyle/>
        <a:p>
          <a:endParaRPr lang="en-US"/>
        </a:p>
      </dgm:t>
    </dgm:pt>
    <dgm:pt modelId="{92FB6EF5-2E71-FC49-B1F6-CD92396F258F}" type="pres">
      <dgm:prSet presAssocID="{84D8B406-8EFA-E648-829E-5C0286DC6D11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6909F6C2-5D4F-1948-9DC7-90B75A5059A2}" type="pres">
      <dgm:prSet presAssocID="{84D8B406-8EFA-E648-829E-5C0286DC6D11}" presName="parentText" presStyleLbl="node1" presStyleIdx="3" presStyleCnt="5" custScaleX="13084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91A7A8-AA43-524B-BB60-12A844834FF7}" type="pres">
      <dgm:prSet presAssocID="{84D8B406-8EFA-E648-829E-5C0286DC6D11}" presName="negativeSpace" presStyleCnt="0"/>
      <dgm:spPr/>
      <dgm:t>
        <a:bodyPr/>
        <a:lstStyle/>
        <a:p>
          <a:endParaRPr lang="en-US"/>
        </a:p>
      </dgm:t>
    </dgm:pt>
    <dgm:pt modelId="{36D1F0DE-D277-F64C-AE9E-9AFFB17B47F3}" type="pres">
      <dgm:prSet presAssocID="{84D8B406-8EFA-E648-829E-5C0286DC6D11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1144B5-FF28-1947-8B6D-A408746283F6}" type="pres">
      <dgm:prSet presAssocID="{27F69C2F-2C2D-EF47-8D8C-BF97C83C12E7}" presName="spaceBetweenRectangles" presStyleCnt="0"/>
      <dgm:spPr/>
      <dgm:t>
        <a:bodyPr/>
        <a:lstStyle/>
        <a:p>
          <a:endParaRPr lang="en-US"/>
        </a:p>
      </dgm:t>
    </dgm:pt>
    <dgm:pt modelId="{E03676D3-41B0-A94B-8573-E6E5790A6E0E}" type="pres">
      <dgm:prSet presAssocID="{A0DD15F4-AEE7-9649-93B8-27BB21E99FA7}" presName="parentLin" presStyleCnt="0"/>
      <dgm:spPr/>
      <dgm:t>
        <a:bodyPr/>
        <a:lstStyle/>
        <a:p>
          <a:endParaRPr lang="en-US"/>
        </a:p>
      </dgm:t>
    </dgm:pt>
    <dgm:pt modelId="{57E1B055-C141-9445-830A-0C1489198AFB}" type="pres">
      <dgm:prSet presAssocID="{A0DD15F4-AEE7-9649-93B8-27BB21E99FA7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F926900F-2801-264F-B2EC-1CB41F88F59F}" type="pres">
      <dgm:prSet presAssocID="{A0DD15F4-AEE7-9649-93B8-27BB21E99FA7}" presName="parentText" presStyleLbl="node1" presStyleIdx="4" presStyleCnt="5" custScaleX="13084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EE40A4-5988-474A-84A2-E6A1C67CB720}" type="pres">
      <dgm:prSet presAssocID="{A0DD15F4-AEE7-9649-93B8-27BB21E99FA7}" presName="negativeSpace" presStyleCnt="0"/>
      <dgm:spPr/>
      <dgm:t>
        <a:bodyPr/>
        <a:lstStyle/>
        <a:p>
          <a:endParaRPr lang="en-US"/>
        </a:p>
      </dgm:t>
    </dgm:pt>
    <dgm:pt modelId="{1EDA7A14-3E15-F24D-8FC6-AD7A97C34638}" type="pres">
      <dgm:prSet presAssocID="{A0DD15F4-AEE7-9649-93B8-27BB21E99FA7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A36039-0112-6B4E-81A1-B3B3F57EFD2A}" srcId="{E060739B-930B-1247-8F79-7DBA2105B8D7}" destId="{A0DD15F4-AEE7-9649-93B8-27BB21E99FA7}" srcOrd="4" destOrd="0" parTransId="{607E09A6-5920-9346-946D-DBF268F7E09A}" sibTransId="{B715FB1F-9688-074A-840A-451949127214}"/>
    <dgm:cxn modelId="{5DC281D3-5FB8-A94C-90CA-84EDDABAD5D3}" srcId="{E060739B-930B-1247-8F79-7DBA2105B8D7}" destId="{F003EEA3-6684-054A-81F8-9789FA564598}" srcOrd="1" destOrd="0" parTransId="{285929B3-BEE1-6546-BC71-82415B5F78F6}" sibTransId="{FDD9CA77-0627-2A40-8530-815A77DAF66E}"/>
    <dgm:cxn modelId="{20DEBEC6-4E83-2941-B372-15D523FF9A6E}" type="presOf" srcId="{A0DD15F4-AEE7-9649-93B8-27BB21E99FA7}" destId="{57E1B055-C141-9445-830A-0C1489198AFB}" srcOrd="0" destOrd="0" presId="urn:microsoft.com/office/officeart/2005/8/layout/list1"/>
    <dgm:cxn modelId="{FBA81137-4B54-A343-8B68-A3B124768370}" srcId="{E060739B-930B-1247-8F79-7DBA2105B8D7}" destId="{EDD213B2-4E01-FC4E-82A1-0D2CF4B9E01F}" srcOrd="0" destOrd="0" parTransId="{4C1055F6-ADD9-764C-B754-7D7FC7037C52}" sibTransId="{013CE92D-E0A8-0148-A486-657AB0AEFAAA}"/>
    <dgm:cxn modelId="{48BB6AD3-23D0-D343-815B-4591DC312F98}" srcId="{E060739B-930B-1247-8F79-7DBA2105B8D7}" destId="{0AD76F7D-C883-084B-9CB2-103D78822CF4}" srcOrd="2" destOrd="0" parTransId="{BBB2C654-EED3-B94C-BAAA-F9AB5B212A59}" sibTransId="{419D47C2-6741-0C41-8024-0F5CA1A9276B}"/>
    <dgm:cxn modelId="{9F5A7A24-EFD6-FD40-A549-A9CE371E3E69}" type="presOf" srcId="{84D8B406-8EFA-E648-829E-5C0286DC6D11}" destId="{92FB6EF5-2E71-FC49-B1F6-CD92396F258F}" srcOrd="0" destOrd="0" presId="urn:microsoft.com/office/officeart/2005/8/layout/list1"/>
    <dgm:cxn modelId="{04FA7EAD-0EC4-8043-ADD0-18196EEEFBE0}" type="presOf" srcId="{84D8B406-8EFA-E648-829E-5C0286DC6D11}" destId="{6909F6C2-5D4F-1948-9DC7-90B75A5059A2}" srcOrd="1" destOrd="0" presId="urn:microsoft.com/office/officeart/2005/8/layout/list1"/>
    <dgm:cxn modelId="{E11A1F41-17EB-474B-AFC5-3B5696AAF9C8}" srcId="{E060739B-930B-1247-8F79-7DBA2105B8D7}" destId="{84D8B406-8EFA-E648-829E-5C0286DC6D11}" srcOrd="3" destOrd="0" parTransId="{B9AD516F-4F33-D945-8EF6-9633E1035EC0}" sibTransId="{27F69C2F-2C2D-EF47-8D8C-BF97C83C12E7}"/>
    <dgm:cxn modelId="{20D07D7E-290A-5343-B708-03C0C5F26934}" type="presOf" srcId="{F003EEA3-6684-054A-81F8-9789FA564598}" destId="{334E5878-23DD-8B4C-993F-C7B7930EC143}" srcOrd="0" destOrd="0" presId="urn:microsoft.com/office/officeart/2005/8/layout/list1"/>
    <dgm:cxn modelId="{C6572DCD-6D58-5846-AAB7-575DE3701569}" type="presOf" srcId="{0AD76F7D-C883-084B-9CB2-103D78822CF4}" destId="{0E545607-3C76-B64C-ADFF-B633003FD3D3}" srcOrd="0" destOrd="0" presId="urn:microsoft.com/office/officeart/2005/8/layout/list1"/>
    <dgm:cxn modelId="{ECF2B8B3-3B64-E74D-ADB7-6A95A1F57707}" type="presOf" srcId="{F003EEA3-6684-054A-81F8-9789FA564598}" destId="{40D4E136-315C-6240-80AD-FF687ED92A9B}" srcOrd="1" destOrd="0" presId="urn:microsoft.com/office/officeart/2005/8/layout/list1"/>
    <dgm:cxn modelId="{ADB37EA0-4EA5-5E48-AB2C-4666209ED6FD}" type="presOf" srcId="{E060739B-930B-1247-8F79-7DBA2105B8D7}" destId="{DC25A13A-F75B-6747-AD34-CF1394C07E51}" srcOrd="0" destOrd="0" presId="urn:microsoft.com/office/officeart/2005/8/layout/list1"/>
    <dgm:cxn modelId="{24984E28-E306-214C-99A6-328336D4AFFD}" type="presOf" srcId="{A0DD15F4-AEE7-9649-93B8-27BB21E99FA7}" destId="{F926900F-2801-264F-B2EC-1CB41F88F59F}" srcOrd="1" destOrd="0" presId="urn:microsoft.com/office/officeart/2005/8/layout/list1"/>
    <dgm:cxn modelId="{E4B16D40-A668-FB48-A309-A40FA45918FE}" type="presOf" srcId="{EDD213B2-4E01-FC4E-82A1-0D2CF4B9E01F}" destId="{BE85F811-4DCD-C04D-949D-45EEAEC4A629}" srcOrd="1" destOrd="0" presId="urn:microsoft.com/office/officeart/2005/8/layout/list1"/>
    <dgm:cxn modelId="{CC839E08-2681-BE4A-B3E9-3CB86581C47B}" type="presOf" srcId="{0AD76F7D-C883-084B-9CB2-103D78822CF4}" destId="{AC9FFB99-CA27-0D41-B772-F0E36B77B114}" srcOrd="1" destOrd="0" presId="urn:microsoft.com/office/officeart/2005/8/layout/list1"/>
    <dgm:cxn modelId="{B217D724-2148-0741-8E72-8EF25B619FB3}" type="presOf" srcId="{EDD213B2-4E01-FC4E-82A1-0D2CF4B9E01F}" destId="{1A683320-EF38-484F-A25D-896FA2A5BBBE}" srcOrd="0" destOrd="0" presId="urn:microsoft.com/office/officeart/2005/8/layout/list1"/>
    <dgm:cxn modelId="{43BE36E2-2F6F-DB4F-8BD4-351A85D18F3A}" type="presParOf" srcId="{DC25A13A-F75B-6747-AD34-CF1394C07E51}" destId="{837FB6F2-6137-D740-B022-BBDFE33CBFED}" srcOrd="0" destOrd="0" presId="urn:microsoft.com/office/officeart/2005/8/layout/list1"/>
    <dgm:cxn modelId="{F72868EA-7DBD-DD46-84B5-BB28CD124038}" type="presParOf" srcId="{837FB6F2-6137-D740-B022-BBDFE33CBFED}" destId="{1A683320-EF38-484F-A25D-896FA2A5BBBE}" srcOrd="0" destOrd="0" presId="urn:microsoft.com/office/officeart/2005/8/layout/list1"/>
    <dgm:cxn modelId="{E0B7376E-5687-F14D-AB2B-DEC0E17315F6}" type="presParOf" srcId="{837FB6F2-6137-D740-B022-BBDFE33CBFED}" destId="{BE85F811-4DCD-C04D-949D-45EEAEC4A629}" srcOrd="1" destOrd="0" presId="urn:microsoft.com/office/officeart/2005/8/layout/list1"/>
    <dgm:cxn modelId="{A859A11E-6FBF-BB46-BAC6-45285B9D3FB1}" type="presParOf" srcId="{DC25A13A-F75B-6747-AD34-CF1394C07E51}" destId="{E92F1206-F412-F643-B524-C29E942CCDEE}" srcOrd="1" destOrd="0" presId="urn:microsoft.com/office/officeart/2005/8/layout/list1"/>
    <dgm:cxn modelId="{69E81794-F6A0-4745-97EB-8FA56591987B}" type="presParOf" srcId="{DC25A13A-F75B-6747-AD34-CF1394C07E51}" destId="{FD461A1E-473F-BD4F-AA5A-A1A088410C22}" srcOrd="2" destOrd="0" presId="urn:microsoft.com/office/officeart/2005/8/layout/list1"/>
    <dgm:cxn modelId="{CF5598EA-470D-1947-A241-492EC4EA863C}" type="presParOf" srcId="{DC25A13A-F75B-6747-AD34-CF1394C07E51}" destId="{5AE27D22-6FC2-1844-BB0E-A1D408A5FD8D}" srcOrd="3" destOrd="0" presId="urn:microsoft.com/office/officeart/2005/8/layout/list1"/>
    <dgm:cxn modelId="{16999A8B-93F7-0641-B019-C84C5DF08E79}" type="presParOf" srcId="{DC25A13A-F75B-6747-AD34-CF1394C07E51}" destId="{25189CC6-F8B4-4049-8EF9-2941EC6BDAAD}" srcOrd="4" destOrd="0" presId="urn:microsoft.com/office/officeart/2005/8/layout/list1"/>
    <dgm:cxn modelId="{BABB7ADF-05F9-654F-A48D-A18CA8DC51BC}" type="presParOf" srcId="{25189CC6-F8B4-4049-8EF9-2941EC6BDAAD}" destId="{334E5878-23DD-8B4C-993F-C7B7930EC143}" srcOrd="0" destOrd="0" presId="urn:microsoft.com/office/officeart/2005/8/layout/list1"/>
    <dgm:cxn modelId="{46436E8D-D2BA-4D49-8532-35B0853D7BE5}" type="presParOf" srcId="{25189CC6-F8B4-4049-8EF9-2941EC6BDAAD}" destId="{40D4E136-315C-6240-80AD-FF687ED92A9B}" srcOrd="1" destOrd="0" presId="urn:microsoft.com/office/officeart/2005/8/layout/list1"/>
    <dgm:cxn modelId="{0AFE9108-39C1-874D-B2C2-0C1721EB538F}" type="presParOf" srcId="{DC25A13A-F75B-6747-AD34-CF1394C07E51}" destId="{61A10425-2BDD-A04E-AFE1-8485EB62D0D1}" srcOrd="5" destOrd="0" presId="urn:microsoft.com/office/officeart/2005/8/layout/list1"/>
    <dgm:cxn modelId="{82791D51-905D-9843-A3B4-C4729B4D65BA}" type="presParOf" srcId="{DC25A13A-F75B-6747-AD34-CF1394C07E51}" destId="{5293446B-F868-1648-978C-352A138889AC}" srcOrd="6" destOrd="0" presId="urn:microsoft.com/office/officeart/2005/8/layout/list1"/>
    <dgm:cxn modelId="{7EBCC96B-FED8-4F4A-95D3-3F0666392D90}" type="presParOf" srcId="{DC25A13A-F75B-6747-AD34-CF1394C07E51}" destId="{2818F7A8-A932-3D4E-8F9F-1B6FEC8C2BFC}" srcOrd="7" destOrd="0" presId="urn:microsoft.com/office/officeart/2005/8/layout/list1"/>
    <dgm:cxn modelId="{992718BC-1C8E-0E42-ADD9-2AE83E1B2AA6}" type="presParOf" srcId="{DC25A13A-F75B-6747-AD34-CF1394C07E51}" destId="{CC0E53B8-4F01-0841-826F-4B847823A010}" srcOrd="8" destOrd="0" presId="urn:microsoft.com/office/officeart/2005/8/layout/list1"/>
    <dgm:cxn modelId="{47623EE9-2DA6-914F-BE0F-8D3E51CF7246}" type="presParOf" srcId="{CC0E53B8-4F01-0841-826F-4B847823A010}" destId="{0E545607-3C76-B64C-ADFF-B633003FD3D3}" srcOrd="0" destOrd="0" presId="urn:microsoft.com/office/officeart/2005/8/layout/list1"/>
    <dgm:cxn modelId="{B7CEED54-10CF-F649-A995-872A475CB460}" type="presParOf" srcId="{CC0E53B8-4F01-0841-826F-4B847823A010}" destId="{AC9FFB99-CA27-0D41-B772-F0E36B77B114}" srcOrd="1" destOrd="0" presId="urn:microsoft.com/office/officeart/2005/8/layout/list1"/>
    <dgm:cxn modelId="{B810AB3D-2817-DF4B-9A33-51D193BAC229}" type="presParOf" srcId="{DC25A13A-F75B-6747-AD34-CF1394C07E51}" destId="{B81F8E84-BB83-1C48-B502-270A5C19A27F}" srcOrd="9" destOrd="0" presId="urn:microsoft.com/office/officeart/2005/8/layout/list1"/>
    <dgm:cxn modelId="{869EC0B4-9035-454E-9324-920A4087287D}" type="presParOf" srcId="{DC25A13A-F75B-6747-AD34-CF1394C07E51}" destId="{78F8B27C-2048-2943-B483-56D1C4C2C55C}" srcOrd="10" destOrd="0" presId="urn:microsoft.com/office/officeart/2005/8/layout/list1"/>
    <dgm:cxn modelId="{CF759053-3C71-F747-9121-CAE10B7F60C4}" type="presParOf" srcId="{DC25A13A-F75B-6747-AD34-CF1394C07E51}" destId="{AEFBD78E-2AB7-C34C-A8FD-AC1E8DA80DE8}" srcOrd="11" destOrd="0" presId="urn:microsoft.com/office/officeart/2005/8/layout/list1"/>
    <dgm:cxn modelId="{318E29DF-5846-784F-A625-8E638C3B391E}" type="presParOf" srcId="{DC25A13A-F75B-6747-AD34-CF1394C07E51}" destId="{8BACC1A0-4CA5-7348-BD20-C534C20167E9}" srcOrd="12" destOrd="0" presId="urn:microsoft.com/office/officeart/2005/8/layout/list1"/>
    <dgm:cxn modelId="{16D3D400-4AC4-E647-891A-A80F776BCE89}" type="presParOf" srcId="{8BACC1A0-4CA5-7348-BD20-C534C20167E9}" destId="{92FB6EF5-2E71-FC49-B1F6-CD92396F258F}" srcOrd="0" destOrd="0" presId="urn:microsoft.com/office/officeart/2005/8/layout/list1"/>
    <dgm:cxn modelId="{49011B00-22E8-514F-8C74-C142C9276AE1}" type="presParOf" srcId="{8BACC1A0-4CA5-7348-BD20-C534C20167E9}" destId="{6909F6C2-5D4F-1948-9DC7-90B75A5059A2}" srcOrd="1" destOrd="0" presId="urn:microsoft.com/office/officeart/2005/8/layout/list1"/>
    <dgm:cxn modelId="{B5168E73-E659-E740-ABDC-2964DB5D8624}" type="presParOf" srcId="{DC25A13A-F75B-6747-AD34-CF1394C07E51}" destId="{B091A7A8-AA43-524B-BB60-12A844834FF7}" srcOrd="13" destOrd="0" presId="urn:microsoft.com/office/officeart/2005/8/layout/list1"/>
    <dgm:cxn modelId="{180BF661-4194-E24F-90CB-1CF55B4C8D97}" type="presParOf" srcId="{DC25A13A-F75B-6747-AD34-CF1394C07E51}" destId="{36D1F0DE-D277-F64C-AE9E-9AFFB17B47F3}" srcOrd="14" destOrd="0" presId="urn:microsoft.com/office/officeart/2005/8/layout/list1"/>
    <dgm:cxn modelId="{30B1E48E-9773-1C45-9CEC-AC37B0AF1249}" type="presParOf" srcId="{DC25A13A-F75B-6747-AD34-CF1394C07E51}" destId="{7C1144B5-FF28-1947-8B6D-A408746283F6}" srcOrd="15" destOrd="0" presId="urn:microsoft.com/office/officeart/2005/8/layout/list1"/>
    <dgm:cxn modelId="{DB1D702B-C292-2545-9D05-777ACC18885D}" type="presParOf" srcId="{DC25A13A-F75B-6747-AD34-CF1394C07E51}" destId="{E03676D3-41B0-A94B-8573-E6E5790A6E0E}" srcOrd="16" destOrd="0" presId="urn:microsoft.com/office/officeart/2005/8/layout/list1"/>
    <dgm:cxn modelId="{30C8B306-13B7-6D4B-A092-D145155E2606}" type="presParOf" srcId="{E03676D3-41B0-A94B-8573-E6E5790A6E0E}" destId="{57E1B055-C141-9445-830A-0C1489198AFB}" srcOrd="0" destOrd="0" presId="urn:microsoft.com/office/officeart/2005/8/layout/list1"/>
    <dgm:cxn modelId="{17F06732-361D-6240-93C9-4B513CDC9C76}" type="presParOf" srcId="{E03676D3-41B0-A94B-8573-E6E5790A6E0E}" destId="{F926900F-2801-264F-B2EC-1CB41F88F59F}" srcOrd="1" destOrd="0" presId="urn:microsoft.com/office/officeart/2005/8/layout/list1"/>
    <dgm:cxn modelId="{21183AF3-1C43-8C4B-B5A0-C4C2C8786206}" type="presParOf" srcId="{DC25A13A-F75B-6747-AD34-CF1394C07E51}" destId="{32EE40A4-5988-474A-84A2-E6A1C67CB720}" srcOrd="17" destOrd="0" presId="urn:microsoft.com/office/officeart/2005/8/layout/list1"/>
    <dgm:cxn modelId="{2B9AF357-BF4E-B744-BDB4-2E0BFB21A358}" type="presParOf" srcId="{DC25A13A-F75B-6747-AD34-CF1394C07E51}" destId="{1EDA7A14-3E15-F24D-8FC6-AD7A97C34638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36AFB5-5E4A-1B45-B0A8-4F089EEDA423}">
      <dsp:nvSpPr>
        <dsp:cNvPr id="0" name=""/>
        <dsp:cNvSpPr/>
      </dsp:nvSpPr>
      <dsp:spPr>
        <a:xfrm>
          <a:off x="0" y="281927"/>
          <a:ext cx="702474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AD68D5-80B5-2744-847D-529A5739350F}">
      <dsp:nvSpPr>
        <dsp:cNvPr id="0" name=""/>
        <dsp:cNvSpPr/>
      </dsp:nvSpPr>
      <dsp:spPr>
        <a:xfrm>
          <a:off x="351237" y="1487"/>
          <a:ext cx="4917319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3" tIns="0" rIns="185863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College!NOW</a:t>
          </a:r>
          <a:r>
            <a:rPr lang="en-US" sz="1900" kern="1200" dirty="0" smtClean="0"/>
            <a:t> - Lumina Grant</a:t>
          </a:r>
          <a:endParaRPr lang="en-US" sz="1900" kern="1200" dirty="0"/>
        </a:p>
      </dsp:txBody>
      <dsp:txXfrm>
        <a:off x="351237" y="1487"/>
        <a:ext cx="4917319" cy="560880"/>
      </dsp:txXfrm>
    </dsp:sp>
    <dsp:sp modelId="{F82C49FF-CAC2-1349-8F64-1B95717FFA21}">
      <dsp:nvSpPr>
        <dsp:cNvPr id="0" name=""/>
        <dsp:cNvSpPr/>
      </dsp:nvSpPr>
      <dsp:spPr>
        <a:xfrm>
          <a:off x="0" y="1143767"/>
          <a:ext cx="702474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653D50-8938-8743-863B-37CF46F07078}">
      <dsp:nvSpPr>
        <dsp:cNvPr id="0" name=""/>
        <dsp:cNvSpPr/>
      </dsp:nvSpPr>
      <dsp:spPr>
        <a:xfrm>
          <a:off x="351237" y="863327"/>
          <a:ext cx="4917319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3" tIns="0" rIns="185863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Expansion Comprehensive 2-yr Mission</a:t>
          </a:r>
        </a:p>
      </dsp:txBody>
      <dsp:txXfrm>
        <a:off x="351237" y="863327"/>
        <a:ext cx="4917319" cy="560880"/>
      </dsp:txXfrm>
    </dsp:sp>
    <dsp:sp modelId="{E6116015-236E-A34F-BF72-920F69B28D5A}">
      <dsp:nvSpPr>
        <dsp:cNvPr id="0" name=""/>
        <dsp:cNvSpPr/>
      </dsp:nvSpPr>
      <dsp:spPr>
        <a:xfrm>
          <a:off x="0" y="2005607"/>
          <a:ext cx="702474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1BB13F-6235-1F43-A56F-C8E2F6C537A0}">
      <dsp:nvSpPr>
        <dsp:cNvPr id="0" name=""/>
        <dsp:cNvSpPr/>
      </dsp:nvSpPr>
      <dsp:spPr>
        <a:xfrm>
          <a:off x="351237" y="1725167"/>
          <a:ext cx="4917319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3" tIns="0" rIns="185863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Mission Expansion Plans</a:t>
          </a:r>
          <a:endParaRPr lang="en-US" sz="1900" kern="1200" dirty="0"/>
        </a:p>
      </dsp:txBody>
      <dsp:txXfrm>
        <a:off x="351237" y="1725167"/>
        <a:ext cx="4917319" cy="560880"/>
      </dsp:txXfrm>
    </dsp:sp>
    <dsp:sp modelId="{2C212CB8-3A4D-E647-8770-27291C4C1AF6}">
      <dsp:nvSpPr>
        <dsp:cNvPr id="0" name=""/>
        <dsp:cNvSpPr/>
      </dsp:nvSpPr>
      <dsp:spPr>
        <a:xfrm>
          <a:off x="0" y="2867447"/>
          <a:ext cx="702474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CE3424-509D-1747-8204-3CF940A09BC1}">
      <dsp:nvSpPr>
        <dsp:cNvPr id="0" name=""/>
        <dsp:cNvSpPr/>
      </dsp:nvSpPr>
      <dsp:spPr>
        <a:xfrm>
          <a:off x="351237" y="2587007"/>
          <a:ext cx="4917319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3" tIns="0" rIns="185863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Review and update 2013</a:t>
          </a:r>
          <a:endParaRPr lang="en-US" sz="1900" kern="1200" dirty="0"/>
        </a:p>
      </dsp:txBody>
      <dsp:txXfrm>
        <a:off x="351237" y="2587007"/>
        <a:ext cx="4917319" cy="560880"/>
      </dsp:txXfrm>
    </dsp:sp>
    <dsp:sp modelId="{14BB6C69-D56A-A74B-9369-21038C7D741A}">
      <dsp:nvSpPr>
        <dsp:cNvPr id="0" name=""/>
        <dsp:cNvSpPr/>
      </dsp:nvSpPr>
      <dsp:spPr>
        <a:xfrm>
          <a:off x="0" y="3729287"/>
          <a:ext cx="702474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9DB940-F61B-0346-B975-A5F583CE7D61}">
      <dsp:nvSpPr>
        <dsp:cNvPr id="0" name=""/>
        <dsp:cNvSpPr/>
      </dsp:nvSpPr>
      <dsp:spPr>
        <a:xfrm>
          <a:off x="351237" y="3448847"/>
          <a:ext cx="4917319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3" tIns="0" rIns="185863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Board of Regents Update</a:t>
          </a:r>
          <a:endParaRPr lang="en-US" sz="1900" kern="1200" dirty="0"/>
        </a:p>
      </dsp:txBody>
      <dsp:txXfrm>
        <a:off x="351237" y="3448847"/>
        <a:ext cx="4917319" cy="560880"/>
      </dsp:txXfrm>
    </dsp:sp>
    <dsp:sp modelId="{AA395DAC-7C39-D64C-83B2-B9ACA9824422}">
      <dsp:nvSpPr>
        <dsp:cNvPr id="0" name=""/>
        <dsp:cNvSpPr/>
      </dsp:nvSpPr>
      <dsp:spPr>
        <a:xfrm>
          <a:off x="0" y="4591127"/>
          <a:ext cx="702474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D2E693-BF9D-C34F-B930-8EE19F2E1FED}">
      <dsp:nvSpPr>
        <dsp:cNvPr id="0" name=""/>
        <dsp:cNvSpPr/>
      </dsp:nvSpPr>
      <dsp:spPr>
        <a:xfrm>
          <a:off x="351237" y="4310687"/>
          <a:ext cx="4917319" cy="560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3" tIns="0" rIns="185863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Meetings with Deans/CEOs</a:t>
          </a:r>
          <a:endParaRPr lang="en-US" sz="1900" kern="1200" dirty="0"/>
        </a:p>
      </dsp:txBody>
      <dsp:txXfrm>
        <a:off x="351237" y="4310687"/>
        <a:ext cx="4917319" cy="5608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1CF0E6A-0540-FC44-8027-EEB17FF2EEC7}">
      <dsp:nvSpPr>
        <dsp:cNvPr id="0" name=""/>
        <dsp:cNvSpPr/>
      </dsp:nvSpPr>
      <dsp:spPr>
        <a:xfrm>
          <a:off x="2341562" y="0"/>
          <a:ext cx="2341562" cy="1624883"/>
        </a:xfrm>
        <a:prstGeom prst="trapezoid">
          <a:avLst>
            <a:gd name="adj" fmla="val 72053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Comprehensive Mission</a:t>
          </a:r>
          <a:endParaRPr lang="en-US" sz="1800" b="1" kern="1200" dirty="0"/>
        </a:p>
      </dsp:txBody>
      <dsp:txXfrm>
        <a:off x="2341562" y="0"/>
        <a:ext cx="2341562" cy="1624883"/>
      </dsp:txXfrm>
    </dsp:sp>
    <dsp:sp modelId="{1603259A-E8B6-6D4F-A6B7-F7E757789207}">
      <dsp:nvSpPr>
        <dsp:cNvPr id="0" name=""/>
        <dsp:cNvSpPr/>
      </dsp:nvSpPr>
      <dsp:spPr>
        <a:xfrm>
          <a:off x="1170781" y="1624883"/>
          <a:ext cx="4683124" cy="1624883"/>
        </a:xfrm>
        <a:prstGeom prst="trapezoid">
          <a:avLst>
            <a:gd name="adj" fmla="val 72053"/>
          </a:avLst>
        </a:prstGeom>
        <a:solidFill>
          <a:schemeClr val="accent1">
            <a:shade val="80000"/>
            <a:hueOff val="292136"/>
            <a:satOff val="-26265"/>
            <a:lumOff val="1832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College Goals</a:t>
          </a:r>
          <a:endParaRPr lang="en-US" sz="1800" b="1" kern="1200" dirty="0"/>
        </a:p>
      </dsp:txBody>
      <dsp:txXfrm>
        <a:off x="1990327" y="1624883"/>
        <a:ext cx="3044031" cy="1624883"/>
      </dsp:txXfrm>
    </dsp:sp>
    <dsp:sp modelId="{886BC795-8224-E34E-AD5C-3C9BB3B07CE2}">
      <dsp:nvSpPr>
        <dsp:cNvPr id="0" name=""/>
        <dsp:cNvSpPr/>
      </dsp:nvSpPr>
      <dsp:spPr>
        <a:xfrm>
          <a:off x="0" y="3249767"/>
          <a:ext cx="7024687" cy="1624883"/>
        </a:xfrm>
        <a:prstGeom prst="trapezoid">
          <a:avLst>
            <a:gd name="adj" fmla="val 72053"/>
          </a:avLst>
        </a:prstGeom>
        <a:solidFill>
          <a:schemeClr val="accent1">
            <a:shade val="80000"/>
            <a:hueOff val="584272"/>
            <a:satOff val="-52530"/>
            <a:lumOff val="3664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College Initiatives</a:t>
          </a:r>
          <a:endParaRPr lang="en-US" sz="1800" b="1" kern="1200" dirty="0"/>
        </a:p>
      </dsp:txBody>
      <dsp:txXfrm>
        <a:off x="1229320" y="3249767"/>
        <a:ext cx="4566046" cy="162488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13FEE7-8177-AB45-AC85-6EF62DDDB123}">
      <dsp:nvSpPr>
        <dsp:cNvPr id="0" name=""/>
        <dsp:cNvSpPr/>
      </dsp:nvSpPr>
      <dsp:spPr>
        <a:xfrm>
          <a:off x="975230" y="-5795"/>
          <a:ext cx="5074226" cy="5074226"/>
        </a:xfrm>
        <a:prstGeom prst="circularArrow">
          <a:avLst>
            <a:gd name="adj1" fmla="val 5274"/>
            <a:gd name="adj2" fmla="val 312630"/>
            <a:gd name="adj3" fmla="val 14248319"/>
            <a:gd name="adj4" fmla="val 17115215"/>
            <a:gd name="adj5" fmla="val 5477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57FEDB1-1FDD-2848-A68F-DFAB102B5961}">
      <dsp:nvSpPr>
        <dsp:cNvPr id="0" name=""/>
        <dsp:cNvSpPr/>
      </dsp:nvSpPr>
      <dsp:spPr>
        <a:xfrm>
          <a:off x="2558797" y="748"/>
          <a:ext cx="1907092" cy="95354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Data Provided to the Colleges</a:t>
          </a:r>
          <a:endParaRPr lang="en-US" sz="1700" kern="1200" dirty="0"/>
        </a:p>
      </dsp:txBody>
      <dsp:txXfrm>
        <a:off x="2558797" y="748"/>
        <a:ext cx="1907092" cy="953546"/>
      </dsp:txXfrm>
    </dsp:sp>
    <dsp:sp modelId="{F29BBABF-EE52-6A47-A92F-5254512B1873}">
      <dsp:nvSpPr>
        <dsp:cNvPr id="0" name=""/>
        <dsp:cNvSpPr/>
      </dsp:nvSpPr>
      <dsp:spPr>
        <a:xfrm>
          <a:off x="4341518" y="1030003"/>
          <a:ext cx="1907092" cy="953546"/>
        </a:xfrm>
        <a:prstGeom prst="roundRect">
          <a:avLst/>
        </a:prstGeom>
        <a:gradFill rotWithShape="0">
          <a:gsLst>
            <a:gs pos="0">
              <a:schemeClr val="accent3">
                <a:hueOff val="490479"/>
                <a:satOff val="-16225"/>
                <a:lumOff val="-235"/>
                <a:alphaOff val="0"/>
              </a:schemeClr>
            </a:gs>
            <a:gs pos="100000">
              <a:schemeClr val="accent3">
                <a:hueOff val="490479"/>
                <a:satOff val="-16225"/>
                <a:lumOff val="-235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College-wide Collaboration</a:t>
          </a:r>
          <a:endParaRPr lang="en-US" sz="1700" kern="1200" dirty="0"/>
        </a:p>
      </dsp:txBody>
      <dsp:txXfrm>
        <a:off x="4341518" y="1030003"/>
        <a:ext cx="1907092" cy="953546"/>
      </dsp:txXfrm>
    </dsp:sp>
    <dsp:sp modelId="{D3C08C95-4B87-4F4C-A232-62E3CB14164B}">
      <dsp:nvSpPr>
        <dsp:cNvPr id="0" name=""/>
        <dsp:cNvSpPr/>
      </dsp:nvSpPr>
      <dsp:spPr>
        <a:xfrm>
          <a:off x="4341518" y="3088512"/>
          <a:ext cx="1907092" cy="953546"/>
        </a:xfrm>
        <a:prstGeom prst="roundRect">
          <a:avLst/>
        </a:prstGeom>
        <a:gradFill rotWithShape="0">
          <a:gsLst>
            <a:gs pos="0">
              <a:schemeClr val="accent3">
                <a:hueOff val="980958"/>
                <a:satOff val="-32450"/>
                <a:lumOff val="-470"/>
                <a:alphaOff val="0"/>
              </a:schemeClr>
            </a:gs>
            <a:gs pos="100000">
              <a:schemeClr val="accent3">
                <a:hueOff val="980958"/>
                <a:satOff val="-32450"/>
                <a:lumOff val="-47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Review of Past Year</a:t>
          </a:r>
          <a:endParaRPr lang="en-US" sz="1700" kern="1200" dirty="0"/>
        </a:p>
      </dsp:txBody>
      <dsp:txXfrm>
        <a:off x="4341518" y="3088512"/>
        <a:ext cx="1907092" cy="953546"/>
      </dsp:txXfrm>
    </dsp:sp>
    <dsp:sp modelId="{C9806F03-A84A-4D4D-9CB7-8848286EAD83}">
      <dsp:nvSpPr>
        <dsp:cNvPr id="0" name=""/>
        <dsp:cNvSpPr/>
      </dsp:nvSpPr>
      <dsp:spPr>
        <a:xfrm>
          <a:off x="2558797" y="4117767"/>
          <a:ext cx="1907092" cy="953546"/>
        </a:xfrm>
        <a:prstGeom prst="roundRect">
          <a:avLst/>
        </a:prstGeom>
        <a:gradFill rotWithShape="0">
          <a:gsLst>
            <a:gs pos="0">
              <a:schemeClr val="accent3">
                <a:hueOff val="1471437"/>
                <a:satOff val="-48675"/>
                <a:lumOff val="-706"/>
                <a:alphaOff val="0"/>
              </a:schemeClr>
            </a:gs>
            <a:gs pos="100000">
              <a:schemeClr val="accent3">
                <a:hueOff val="1471437"/>
                <a:satOff val="-48675"/>
                <a:lumOff val="-706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Action Plan Update</a:t>
          </a:r>
          <a:endParaRPr lang="en-US" sz="1700" kern="1200" dirty="0"/>
        </a:p>
      </dsp:txBody>
      <dsp:txXfrm>
        <a:off x="2558797" y="4117767"/>
        <a:ext cx="1907092" cy="953546"/>
      </dsp:txXfrm>
    </dsp:sp>
    <dsp:sp modelId="{FF3A9642-70ED-2144-A888-85FED2EA6EF5}">
      <dsp:nvSpPr>
        <dsp:cNvPr id="0" name=""/>
        <dsp:cNvSpPr/>
      </dsp:nvSpPr>
      <dsp:spPr>
        <a:xfrm>
          <a:off x="776075" y="3088512"/>
          <a:ext cx="1907092" cy="953546"/>
        </a:xfrm>
        <a:prstGeom prst="roundRect">
          <a:avLst/>
        </a:prstGeom>
        <a:gradFill rotWithShape="0">
          <a:gsLst>
            <a:gs pos="0">
              <a:schemeClr val="accent3">
                <a:hueOff val="1961916"/>
                <a:satOff val="-64900"/>
                <a:lumOff val="-941"/>
                <a:alphaOff val="0"/>
              </a:schemeClr>
            </a:gs>
            <a:gs pos="100000">
              <a:schemeClr val="accent3">
                <a:hueOff val="1961916"/>
                <a:satOff val="-64900"/>
                <a:lumOff val="-941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Report to Regents</a:t>
          </a:r>
          <a:endParaRPr lang="en-US" sz="1700" kern="1200" dirty="0"/>
        </a:p>
      </dsp:txBody>
      <dsp:txXfrm>
        <a:off x="776075" y="3088512"/>
        <a:ext cx="1907092" cy="953546"/>
      </dsp:txXfrm>
    </dsp:sp>
    <dsp:sp modelId="{920546A0-6357-6546-BF57-21F14B75486C}">
      <dsp:nvSpPr>
        <dsp:cNvPr id="0" name=""/>
        <dsp:cNvSpPr/>
      </dsp:nvSpPr>
      <dsp:spPr>
        <a:xfrm>
          <a:off x="776075" y="1030003"/>
          <a:ext cx="1907092" cy="953546"/>
        </a:xfrm>
        <a:prstGeom prst="roundRect">
          <a:avLst/>
        </a:prstGeom>
        <a:gradFill rotWithShape="0">
          <a:gsLst>
            <a:gs pos="0">
              <a:schemeClr val="accent3">
                <a:hueOff val="2452395"/>
                <a:satOff val="-81125"/>
                <a:lumOff val="-1176"/>
                <a:alphaOff val="0"/>
              </a:schemeClr>
            </a:gs>
            <a:gs pos="100000">
              <a:schemeClr val="accent3">
                <a:hueOff val="2452395"/>
                <a:satOff val="-81125"/>
                <a:lumOff val="-1176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Review with Deputy Commissioner</a:t>
          </a:r>
          <a:endParaRPr lang="en-US" sz="1700" kern="1200" dirty="0"/>
        </a:p>
      </dsp:txBody>
      <dsp:txXfrm>
        <a:off x="776075" y="1030003"/>
        <a:ext cx="1907092" cy="95354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461A1E-473F-BD4F-AA5A-A1A088410C22}">
      <dsp:nvSpPr>
        <dsp:cNvPr id="0" name=""/>
        <dsp:cNvSpPr/>
      </dsp:nvSpPr>
      <dsp:spPr>
        <a:xfrm>
          <a:off x="0" y="275230"/>
          <a:ext cx="702468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85F811-4DCD-C04D-949D-45EEAEC4A629}">
      <dsp:nvSpPr>
        <dsp:cNvPr id="0" name=""/>
        <dsp:cNvSpPr/>
      </dsp:nvSpPr>
      <dsp:spPr>
        <a:xfrm>
          <a:off x="351234" y="39070"/>
          <a:ext cx="6307543" cy="472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2" tIns="0" rIns="18586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Transfer Education</a:t>
          </a:r>
          <a:endParaRPr lang="en-US" sz="2000" kern="1200" dirty="0"/>
        </a:p>
      </dsp:txBody>
      <dsp:txXfrm>
        <a:off x="351234" y="39070"/>
        <a:ext cx="6307543" cy="472320"/>
      </dsp:txXfrm>
    </dsp:sp>
    <dsp:sp modelId="{37BF191C-CB1E-3A46-A4C3-B08DB5B95CBD}">
      <dsp:nvSpPr>
        <dsp:cNvPr id="0" name=""/>
        <dsp:cNvSpPr/>
      </dsp:nvSpPr>
      <dsp:spPr>
        <a:xfrm>
          <a:off x="0" y="1000990"/>
          <a:ext cx="702468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5F9C6F-A6D5-6948-948A-296DCEF5D9F3}">
      <dsp:nvSpPr>
        <dsp:cNvPr id="0" name=""/>
        <dsp:cNvSpPr/>
      </dsp:nvSpPr>
      <dsp:spPr>
        <a:xfrm>
          <a:off x="351234" y="764830"/>
          <a:ext cx="6320230" cy="472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2" tIns="0" rIns="18586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Workforce Development</a:t>
          </a:r>
          <a:endParaRPr lang="en-US" sz="2000" kern="1200" dirty="0"/>
        </a:p>
      </dsp:txBody>
      <dsp:txXfrm>
        <a:off x="351234" y="764830"/>
        <a:ext cx="6320230" cy="472320"/>
      </dsp:txXfrm>
    </dsp:sp>
    <dsp:sp modelId="{7D8E3124-6F89-D341-8259-FBFC07E57C64}">
      <dsp:nvSpPr>
        <dsp:cNvPr id="0" name=""/>
        <dsp:cNvSpPr/>
      </dsp:nvSpPr>
      <dsp:spPr>
        <a:xfrm>
          <a:off x="0" y="1726750"/>
          <a:ext cx="702468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B7F4A1-C00D-4343-A93C-C33AE5CB8728}">
      <dsp:nvSpPr>
        <dsp:cNvPr id="0" name=""/>
        <dsp:cNvSpPr/>
      </dsp:nvSpPr>
      <dsp:spPr>
        <a:xfrm>
          <a:off x="351234" y="1490590"/>
          <a:ext cx="6320230" cy="472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2" tIns="0" rIns="18586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Developmental Education</a:t>
          </a:r>
          <a:endParaRPr lang="en-US" sz="2000" kern="1200" dirty="0"/>
        </a:p>
      </dsp:txBody>
      <dsp:txXfrm>
        <a:off x="351234" y="1490590"/>
        <a:ext cx="6320230" cy="472320"/>
      </dsp:txXfrm>
    </dsp:sp>
    <dsp:sp modelId="{1B95A44E-895F-EB41-841C-ACC2567124CE}">
      <dsp:nvSpPr>
        <dsp:cNvPr id="0" name=""/>
        <dsp:cNvSpPr/>
      </dsp:nvSpPr>
      <dsp:spPr>
        <a:xfrm>
          <a:off x="0" y="2452510"/>
          <a:ext cx="702468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EE09AA-B60B-5A47-A4AF-5CE9617678A4}">
      <dsp:nvSpPr>
        <dsp:cNvPr id="0" name=""/>
        <dsp:cNvSpPr/>
      </dsp:nvSpPr>
      <dsp:spPr>
        <a:xfrm>
          <a:off x="351234" y="2216350"/>
          <a:ext cx="6320230" cy="472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2" tIns="0" rIns="18586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Lifelong Learning</a:t>
          </a:r>
          <a:endParaRPr lang="en-US" sz="2000" kern="1200" dirty="0"/>
        </a:p>
      </dsp:txBody>
      <dsp:txXfrm>
        <a:off x="351234" y="2216350"/>
        <a:ext cx="6320230" cy="472320"/>
      </dsp:txXfrm>
    </dsp:sp>
    <dsp:sp modelId="{6E1A4658-9DDF-604D-839A-502FDD71C99A}">
      <dsp:nvSpPr>
        <dsp:cNvPr id="0" name=""/>
        <dsp:cNvSpPr/>
      </dsp:nvSpPr>
      <dsp:spPr>
        <a:xfrm>
          <a:off x="0" y="3178271"/>
          <a:ext cx="702468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FF32A0-71C5-B346-9280-D2738DA8D09A}">
      <dsp:nvSpPr>
        <dsp:cNvPr id="0" name=""/>
        <dsp:cNvSpPr/>
      </dsp:nvSpPr>
      <dsp:spPr>
        <a:xfrm>
          <a:off x="351234" y="2942111"/>
          <a:ext cx="6320230" cy="472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2" tIns="0" rIns="18586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Community Development</a:t>
          </a:r>
          <a:endParaRPr lang="en-US" sz="2000" kern="1200" dirty="0"/>
        </a:p>
      </dsp:txBody>
      <dsp:txXfrm>
        <a:off x="351234" y="2942111"/>
        <a:ext cx="6320230" cy="472320"/>
      </dsp:txXfrm>
    </dsp:sp>
    <dsp:sp modelId="{8BC41FB7-8662-0546-ABE9-45E35D7C81B3}">
      <dsp:nvSpPr>
        <dsp:cNvPr id="0" name=""/>
        <dsp:cNvSpPr/>
      </dsp:nvSpPr>
      <dsp:spPr>
        <a:xfrm>
          <a:off x="0" y="3904031"/>
          <a:ext cx="702468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D09E01-E1BD-D04C-A790-787DDAAF1A74}">
      <dsp:nvSpPr>
        <dsp:cNvPr id="0" name=""/>
        <dsp:cNvSpPr/>
      </dsp:nvSpPr>
      <dsp:spPr>
        <a:xfrm>
          <a:off x="351234" y="3667871"/>
          <a:ext cx="6320230" cy="472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2" tIns="0" rIns="18586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Branding &amp; Marketing</a:t>
          </a:r>
          <a:endParaRPr lang="en-US" sz="2000" kern="1200" dirty="0"/>
        </a:p>
      </dsp:txBody>
      <dsp:txXfrm>
        <a:off x="351234" y="3667871"/>
        <a:ext cx="6320230" cy="472320"/>
      </dsp:txXfrm>
    </dsp:sp>
    <dsp:sp modelId="{20544CAF-B436-4C4F-A300-9799E43E2DA0}">
      <dsp:nvSpPr>
        <dsp:cNvPr id="0" name=""/>
        <dsp:cNvSpPr/>
      </dsp:nvSpPr>
      <dsp:spPr>
        <a:xfrm>
          <a:off x="0" y="4629791"/>
          <a:ext cx="702468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B83CA1-9AE0-A742-90A6-14660F9ABB18}">
      <dsp:nvSpPr>
        <dsp:cNvPr id="0" name=""/>
        <dsp:cNvSpPr/>
      </dsp:nvSpPr>
      <dsp:spPr>
        <a:xfrm>
          <a:off x="351234" y="4393631"/>
          <a:ext cx="6320230" cy="472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2" tIns="0" rIns="185862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General – Other</a:t>
          </a:r>
          <a:endParaRPr lang="en-US" sz="2000" kern="1200" dirty="0"/>
        </a:p>
      </dsp:txBody>
      <dsp:txXfrm>
        <a:off x="351234" y="4393631"/>
        <a:ext cx="6320230" cy="47232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461A1E-473F-BD4F-AA5A-A1A088410C22}">
      <dsp:nvSpPr>
        <dsp:cNvPr id="0" name=""/>
        <dsp:cNvSpPr/>
      </dsp:nvSpPr>
      <dsp:spPr>
        <a:xfrm>
          <a:off x="0" y="425027"/>
          <a:ext cx="7024742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85F811-4DCD-C04D-949D-45EEAEC4A629}">
      <dsp:nvSpPr>
        <dsp:cNvPr id="0" name=""/>
        <dsp:cNvSpPr/>
      </dsp:nvSpPr>
      <dsp:spPr>
        <a:xfrm>
          <a:off x="351237" y="100307"/>
          <a:ext cx="6433968" cy="6494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3" tIns="0" rIns="18586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Institutionalize the planning cycle</a:t>
          </a:r>
          <a:endParaRPr lang="en-US" sz="2000" kern="1200" dirty="0"/>
        </a:p>
      </dsp:txBody>
      <dsp:txXfrm>
        <a:off x="351237" y="100307"/>
        <a:ext cx="6433968" cy="649440"/>
      </dsp:txXfrm>
    </dsp:sp>
    <dsp:sp modelId="{5293446B-F868-1648-978C-352A138889AC}">
      <dsp:nvSpPr>
        <dsp:cNvPr id="0" name=""/>
        <dsp:cNvSpPr/>
      </dsp:nvSpPr>
      <dsp:spPr>
        <a:xfrm>
          <a:off x="0" y="1422947"/>
          <a:ext cx="7024742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D4E136-315C-6240-80AD-FF687ED92A9B}">
      <dsp:nvSpPr>
        <dsp:cNvPr id="0" name=""/>
        <dsp:cNvSpPr/>
      </dsp:nvSpPr>
      <dsp:spPr>
        <a:xfrm>
          <a:off x="351237" y="1098227"/>
          <a:ext cx="6433968" cy="6494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3" tIns="0" rIns="18586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Identify roadblocks to success</a:t>
          </a:r>
          <a:endParaRPr lang="en-US" sz="2000" kern="1200" dirty="0"/>
        </a:p>
      </dsp:txBody>
      <dsp:txXfrm>
        <a:off x="351237" y="1098227"/>
        <a:ext cx="6433968" cy="649440"/>
      </dsp:txXfrm>
    </dsp:sp>
    <dsp:sp modelId="{78F8B27C-2048-2943-B483-56D1C4C2C55C}">
      <dsp:nvSpPr>
        <dsp:cNvPr id="0" name=""/>
        <dsp:cNvSpPr/>
      </dsp:nvSpPr>
      <dsp:spPr>
        <a:xfrm>
          <a:off x="0" y="2420867"/>
          <a:ext cx="7024742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9FFB99-CA27-0D41-B772-F0E36B77B114}">
      <dsp:nvSpPr>
        <dsp:cNvPr id="0" name=""/>
        <dsp:cNvSpPr/>
      </dsp:nvSpPr>
      <dsp:spPr>
        <a:xfrm>
          <a:off x="351237" y="2096147"/>
          <a:ext cx="6433968" cy="6494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3" tIns="0" rIns="18586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Continue to develop culture of continuous improvement</a:t>
          </a:r>
          <a:endParaRPr lang="en-US" sz="2000" kern="1200" dirty="0"/>
        </a:p>
      </dsp:txBody>
      <dsp:txXfrm>
        <a:off x="351237" y="2096147"/>
        <a:ext cx="6433968" cy="649440"/>
      </dsp:txXfrm>
    </dsp:sp>
    <dsp:sp modelId="{36D1F0DE-D277-F64C-AE9E-9AFFB17B47F3}">
      <dsp:nvSpPr>
        <dsp:cNvPr id="0" name=""/>
        <dsp:cNvSpPr/>
      </dsp:nvSpPr>
      <dsp:spPr>
        <a:xfrm>
          <a:off x="0" y="3418787"/>
          <a:ext cx="7024742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09F6C2-5D4F-1948-9DC7-90B75A5059A2}">
      <dsp:nvSpPr>
        <dsp:cNvPr id="0" name=""/>
        <dsp:cNvSpPr/>
      </dsp:nvSpPr>
      <dsp:spPr>
        <a:xfrm>
          <a:off x="351237" y="3094067"/>
          <a:ext cx="6433968" cy="6494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3" tIns="0" rIns="18586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Support the two-year college system</a:t>
          </a:r>
          <a:endParaRPr lang="en-US" sz="2000" kern="1200" dirty="0"/>
        </a:p>
      </dsp:txBody>
      <dsp:txXfrm>
        <a:off x="351237" y="3094067"/>
        <a:ext cx="6433968" cy="649440"/>
      </dsp:txXfrm>
    </dsp:sp>
    <dsp:sp modelId="{1EDA7A14-3E15-F24D-8FC6-AD7A97C34638}">
      <dsp:nvSpPr>
        <dsp:cNvPr id="0" name=""/>
        <dsp:cNvSpPr/>
      </dsp:nvSpPr>
      <dsp:spPr>
        <a:xfrm>
          <a:off x="0" y="4416707"/>
          <a:ext cx="7024742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26900F-2801-264F-B2EC-1CB41F88F59F}">
      <dsp:nvSpPr>
        <dsp:cNvPr id="0" name=""/>
        <dsp:cNvSpPr/>
      </dsp:nvSpPr>
      <dsp:spPr>
        <a:xfrm>
          <a:off x="351237" y="4091987"/>
          <a:ext cx="6433968" cy="6494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863" tIns="0" rIns="185863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Develop standardized data portfolio</a:t>
          </a:r>
          <a:endParaRPr lang="en-US" sz="2000" kern="1200" dirty="0"/>
        </a:p>
      </dsp:txBody>
      <dsp:txXfrm>
        <a:off x="351237" y="4091987"/>
        <a:ext cx="6433968" cy="649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8893D-8A66-D246-A847-0E2ADA6D5FC6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9DD71-3CD7-0F44-8D3C-362DE30B06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2865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9DD71-3CD7-0F44-8D3C-362DE30B060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463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Provide context for this project. Discuss</a:t>
            </a:r>
            <a:r>
              <a:rPr lang="en-US" baseline="0" dirty="0" smtClean="0"/>
              <a:t> history since the Lumina Grant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Don’t need to talk about the planning cycle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9DD71-3CD7-0F44-8D3C-362DE30B060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3685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 how the comprehensive mission is the driver for</a:t>
            </a:r>
            <a:r>
              <a:rPr lang="en-US" baseline="0" dirty="0" smtClean="0"/>
              <a:t> all planning</a:t>
            </a:r>
          </a:p>
          <a:p>
            <a:r>
              <a:rPr lang="en-US" baseline="0" dirty="0" smtClean="0"/>
              <a:t>The colleges set their own goals but keep the overall mission in mind</a:t>
            </a:r>
          </a:p>
          <a:p>
            <a:r>
              <a:rPr lang="en-US" baseline="0" dirty="0" smtClean="0"/>
              <a:t>The colleges establish initiatives (action steps) to achieve their goals</a:t>
            </a:r>
          </a:p>
          <a:p>
            <a:r>
              <a:rPr lang="en-US" baseline="0" dirty="0" smtClean="0"/>
              <a:t>This ensures that the planning at each college, is unique, but moves the system toward the overall goals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9DD71-3CD7-0F44-8D3C-362DE30B060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672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Institutional</a:t>
            </a:r>
            <a:r>
              <a:rPr lang="en-US" baseline="0" dirty="0" smtClean="0"/>
              <a:t> effectiveness is dependent upon solid planning</a:t>
            </a:r>
          </a:p>
          <a:p>
            <a:r>
              <a:rPr lang="en-US" baseline="0" dirty="0" smtClean="0"/>
              <a:t>- The planning must be data-driven, broad-based, collaborative and cyclical.</a:t>
            </a:r>
          </a:p>
          <a:p>
            <a:r>
              <a:rPr lang="en-US" baseline="0" dirty="0" smtClean="0"/>
              <a:t>- The cycle must include evaluation of the previous year and updated plans.</a:t>
            </a:r>
          </a:p>
          <a:p>
            <a:r>
              <a:rPr lang="en-US" baseline="0" dirty="0" smtClean="0"/>
              <a:t>- The report to the Regents ensures that the comprehensive mission remains central.</a:t>
            </a:r>
          </a:p>
          <a:p>
            <a:r>
              <a:rPr lang="en-US" baseline="0" dirty="0" smtClean="0"/>
              <a:t>- The Deputy Commissioner will hold one-on-one meetings with each Dean/CEO. </a:t>
            </a:r>
          </a:p>
          <a:p>
            <a:r>
              <a:rPr lang="en-US" baseline="0" dirty="0" smtClean="0"/>
              <a:t>- This will help identify obstacles, and perhaps find solutions to some. </a:t>
            </a:r>
          </a:p>
          <a:p>
            <a:r>
              <a:rPr lang="en-US" baseline="0" dirty="0" smtClean="0"/>
              <a:t>- This also ensures that Deans are held accountable for making progress.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9DD71-3CD7-0F44-8D3C-362DE30B060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7448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chart shows a</a:t>
            </a:r>
            <a:r>
              <a:rPr lang="en-US" baseline="0" dirty="0" smtClean="0"/>
              <a:t> summary of the initiatives in the Mission Expansion Plans. 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Original plans contained 169 initiatives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A year later, 13 of them (7%) were reported as completed.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121 were in progress, 2 were modified, 32 initiatives were deferred. 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6 new initiatives were generated in the updated plans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9DD71-3CD7-0F44-8D3C-362DE30B060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30487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are the categories into which the initiatives are organized.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These categories correspond with the goals enumerated in the comprehensive mission.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They are the primary</a:t>
            </a:r>
            <a:r>
              <a:rPr lang="en-US" baseline="0" dirty="0" smtClean="0"/>
              <a:t> areas of focus for two-year education.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9DD71-3CD7-0F44-8D3C-362DE30B060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4201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are the next steps in the planning cycle for the colleges. 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Over</a:t>
            </a:r>
            <a:r>
              <a:rPr lang="en-US" baseline="0" dirty="0" smtClean="0"/>
              <a:t> the next couple years we, at OCHE will continue to strengthen the planning process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We will continue to develop a standardized data portfolio – consistent with the Voluntary Framework for Accountability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9DD71-3CD7-0F44-8D3C-362DE30B060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92484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r>
              <a:rPr lang="en-US" smtClean="0"/>
              <a:t>/comments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79DD71-3CD7-0F44-8D3C-362DE30B060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7785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  <a:prstGeom prst="rect">
            <a:avLst/>
          </a:prstGeom>
        </p:spPr>
        <p:txBody>
          <a:bodyPr anchor="b"/>
          <a:lstStyle>
            <a:lvl1pPr algn="l">
              <a:defRPr sz="2400"/>
            </a:lvl1pPr>
          </a:lstStyle>
          <a:p>
            <a:fld id="{316C58B6-579B-7149-BC37-E8AD6A00AA90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16C58B6-579B-7149-BC37-E8AD6A00AA90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16C58B6-579B-7149-BC37-E8AD6A00AA90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16C58B6-579B-7149-BC37-E8AD6A00AA90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16C58B6-579B-7149-BC37-E8AD6A00AA90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16C58B6-579B-7149-BC37-E8AD6A00AA90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16C58B6-579B-7149-BC37-E8AD6A00AA90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16C58B6-579B-7149-BC37-E8AD6A00AA90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16C58B6-579B-7149-BC37-E8AD6A00AA90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16C58B6-579B-7149-BC37-E8AD6A00AA90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16C58B6-579B-7149-BC37-E8AD6A00AA90}" type="datetimeFigureOut">
              <a:rPr lang="en-US" smtClean="0"/>
              <a:pPr/>
              <a:t>3/5/2014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 userDrawn="1"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20285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20284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464471"/>
            <a:ext cx="7559380" cy="6177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1256497"/>
            <a:ext cx="7024742" cy="5071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4497175-4E21-7C46-8990-9EEE630FB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Montana Two-Year Colleges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Mission Expansion Plan Update 2014</a:t>
            </a:r>
          </a:p>
          <a:p>
            <a:endParaRPr lang="en-US" sz="1400" dirty="0" smtClean="0"/>
          </a:p>
          <a:p>
            <a:r>
              <a:rPr lang="en-US" sz="1400" dirty="0" smtClean="0"/>
              <a:t>March 6, 2014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194260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96943793"/>
              </p:ext>
            </p:extLst>
          </p:nvPr>
        </p:nvGraphicFramePr>
        <p:xfrm>
          <a:off x="1043492" y="1256497"/>
          <a:ext cx="7024742" cy="5071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26489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556007"/>
            <a:ext cx="7559380" cy="791242"/>
          </a:xfrm>
        </p:spPr>
        <p:txBody>
          <a:bodyPr>
            <a:normAutofit fontScale="90000"/>
          </a:bodyPr>
          <a:lstStyle/>
          <a:p>
            <a:r>
              <a:rPr lang="en-US" sz="3000" dirty="0" smtClean="0"/>
              <a:t>The Comprehensive Mission</a:t>
            </a:r>
            <a:br>
              <a:rPr lang="en-US" sz="3000" dirty="0" smtClean="0"/>
            </a:br>
            <a:r>
              <a:rPr lang="en-US" sz="3000" dirty="0" smtClean="0"/>
              <a:t>Drives the Planning Process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70731151"/>
              </p:ext>
            </p:extLst>
          </p:nvPr>
        </p:nvGraphicFramePr>
        <p:xfrm>
          <a:off x="1042988" y="1453123"/>
          <a:ext cx="7024687" cy="4874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 useBgFill="1">
        <p:nvSpPr>
          <p:cNvPr id="9" name="Down Arrow 8"/>
          <p:cNvSpPr/>
          <p:nvPr/>
        </p:nvSpPr>
        <p:spPr>
          <a:xfrm rot="12889584">
            <a:off x="1884740" y="1771105"/>
            <a:ext cx="671532" cy="3526377"/>
          </a:xfrm>
          <a:prstGeom prst="downArrow">
            <a:avLst/>
          </a:prstGeom>
          <a:ln cap="rnd">
            <a:solidFill>
              <a:srgbClr val="709600"/>
            </a:solidFill>
            <a:rou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Planning Hierarchy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38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Planning Cycle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6699769"/>
              </p:ext>
            </p:extLst>
          </p:nvPr>
        </p:nvGraphicFramePr>
        <p:xfrm>
          <a:off x="1042988" y="1255713"/>
          <a:ext cx="7024687" cy="5072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02336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Mission Expansion Plans</a:t>
            </a:r>
            <a:endParaRPr lang="en-US" dirty="0"/>
          </a:p>
        </p:txBody>
      </p:sp>
      <p:pic>
        <p:nvPicPr>
          <p:cNvPr id="5" name="Content Placeholder 4" descr="table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41414" y="1584940"/>
            <a:ext cx="8061456" cy="3910665"/>
          </a:xfrm>
        </p:spPr>
      </p:pic>
    </p:spTree>
    <p:extLst>
      <p:ext uri="{BB962C8B-B14F-4D97-AF65-F5344CB8AC3E}">
        <p14:creationId xmlns:p14="http://schemas.microsoft.com/office/powerpoint/2010/main" xmlns="" val="238994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Initiatives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57861304"/>
              </p:ext>
            </p:extLst>
          </p:nvPr>
        </p:nvGraphicFramePr>
        <p:xfrm>
          <a:off x="1042988" y="1255713"/>
          <a:ext cx="7024687" cy="5072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633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77830538"/>
              </p:ext>
            </p:extLst>
          </p:nvPr>
        </p:nvGraphicFramePr>
        <p:xfrm>
          <a:off x="1043492" y="1256497"/>
          <a:ext cx="7024742" cy="5071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16312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Mission Expansion Plan is posted </a:t>
            </a:r>
            <a:br>
              <a:rPr lang="en-US" b="1" dirty="0" smtClean="0">
                <a:solidFill>
                  <a:schemeClr val="accent6"/>
                </a:solidFill>
              </a:rPr>
            </a:br>
            <a:r>
              <a:rPr lang="en-US" b="1" dirty="0" smtClean="0">
                <a:solidFill>
                  <a:schemeClr val="accent6"/>
                </a:solidFill>
              </a:rPr>
              <a:t>on the Regents’ website.</a:t>
            </a:r>
            <a:endParaRPr lang="en-US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150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87</TotalTime>
  <Words>435</Words>
  <Application>Microsoft Office PowerPoint</Application>
  <PresentationFormat>On-screen Show (4:3)</PresentationFormat>
  <Paragraphs>75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Austin</vt:lpstr>
      <vt:lpstr>Montana Two-Year Colleges</vt:lpstr>
      <vt:lpstr>History</vt:lpstr>
      <vt:lpstr>The Comprehensive Mission Drives the Planning Process</vt:lpstr>
      <vt:lpstr>Planning Cycle</vt:lpstr>
      <vt:lpstr>Overview of Mission Expansion Plans</vt:lpstr>
      <vt:lpstr>Initiatives</vt:lpstr>
      <vt:lpstr>Next Steps</vt:lpstr>
      <vt:lpstr>Thank you </vt:lpstr>
    </vt:vector>
  </TitlesOfParts>
  <Company>Rosenberg Consulting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Rosenberg</dc:creator>
  <cp:lastModifiedBy>Cech, John</cp:lastModifiedBy>
  <cp:revision>16</cp:revision>
  <dcterms:created xsi:type="dcterms:W3CDTF">2014-03-01T21:35:21Z</dcterms:created>
  <dcterms:modified xsi:type="dcterms:W3CDTF">2014-03-05T22:45:54Z</dcterms:modified>
</cp:coreProperties>
</file>