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7" r:id="rId3"/>
    <p:sldId id="260" r:id="rId4"/>
    <p:sldId id="266" r:id="rId5"/>
    <p:sldId id="268" r:id="rId6"/>
    <p:sldId id="269" r:id="rId7"/>
    <p:sldId id="265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2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235B9-C976-4953-AF90-A5360EA80A52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9EEAC-39B5-442A-B015-A2EBB9B38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67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9EEAC-39B5-442A-B015-A2EBB9B387D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123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ABB-42DB-41D4-879F-14CB526EF007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8EB9-4ACF-446C-87E6-5116EA97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52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ABB-42DB-41D4-879F-14CB526EF007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8EB9-4ACF-446C-87E6-5116EA97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52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ABB-42DB-41D4-879F-14CB526EF007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8EB9-4ACF-446C-87E6-5116EA97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73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ABB-42DB-41D4-879F-14CB526EF007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8EB9-4ACF-446C-87E6-5116EA97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82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ABB-42DB-41D4-879F-14CB526EF007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8EB9-4ACF-446C-87E6-5116EA97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216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ABB-42DB-41D4-879F-14CB526EF007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8EB9-4ACF-446C-87E6-5116EA97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68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ABB-42DB-41D4-879F-14CB526EF007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8EB9-4ACF-446C-87E6-5116EA97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81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ABB-42DB-41D4-879F-14CB526EF007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8EB9-4ACF-446C-87E6-5116EA97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24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ABB-42DB-41D4-879F-14CB526EF007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8EB9-4ACF-446C-87E6-5116EA97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7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ABB-42DB-41D4-879F-14CB526EF007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8EB9-4ACF-446C-87E6-5116EA97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29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ABB-42DB-41D4-879F-14CB526EF007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8EB9-4ACF-446C-87E6-5116EA97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46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12ABB-42DB-41D4-879F-14CB526EF007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8EB9-4ACF-446C-87E6-5116EA97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20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photos-b.xx.fbcdn.net/hphotos-prn1/155374_363185997107519_211308274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459" y="152400"/>
            <a:ext cx="8633141" cy="3505200"/>
          </a:xfrm>
          <a:prstGeom prst="rect">
            <a:avLst/>
          </a:prstGeom>
          <a:noFill/>
        </p:spPr>
      </p:pic>
      <p:pic>
        <p:nvPicPr>
          <p:cNvPr id="1026" name="Picture 2" descr="C:\Users\dean.mcgovern\Documents\Removable Disk\Logos\MT Logo 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962400"/>
            <a:ext cx="5511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985701"/>
            <a:ext cx="472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2013—2014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3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MTCC advances the public purposes of colleges and universities by deepening their ability to improve community life and to educate students for civic and social responsibility.</a:t>
            </a:r>
          </a:p>
        </p:txBody>
      </p:sp>
      <p:pic>
        <p:nvPicPr>
          <p:cNvPr id="4" name="Picture 2" descr="C:\Users\dean.mcgovern\Documents\Removable Disk\Logos\MT Logo R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054600" cy="25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33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548640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Service Corps</a:t>
            </a:r>
            <a:endParaRPr lang="en-US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3783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              	     </a:t>
            </a:r>
            <a:r>
              <a:rPr lang="en-US" sz="3400" b="1" u="sng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sz="3400" b="1" u="sng" dirty="0" smtClean="0">
                <a:solidFill>
                  <a:schemeClr val="accent2">
                    <a:lumMod val="75000"/>
                  </a:schemeClr>
                </a:solidFill>
              </a:rPr>
              <a:t> State Region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3400" b="1" u="sng" dirty="0" smtClean="0">
                <a:solidFill>
                  <a:schemeClr val="accent2">
                    <a:lumMod val="75000"/>
                  </a:schemeClr>
                </a:solidFill>
              </a:rPr>
              <a:t>Montana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Students	     2,174			671                    (31%)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Campuses	     36 			13		       (36%)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Ed Awards	     $3,186,502		$1,025,985      (32%)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Support	     $172,262		$55,463            (32%)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Hours	     1,512,286	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417,112            (28%)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2050" name="Picture 2" descr="C:\Users\dean.mcgovern\Documents\Removable Disk\Logos\MT Logo 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4435" y="5417369"/>
            <a:ext cx="2849565" cy="1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quipmentcare.com/resources/images/SM%20-%20iStock_8112453XXXLarge%20-%20Health%20C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447" y="5376392"/>
            <a:ext cx="2223247" cy="147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sbehrend.psu.edu/sites/default/files/Academics/academic-services/lrc/images/tutoring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1" y="5381643"/>
            <a:ext cx="1856652" cy="14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asicnwfl.com/images/volunteer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6453" y="5381643"/>
            <a:ext cx="2227982" cy="148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36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548640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MTCC VISTA</a:t>
            </a:r>
            <a:endParaRPr lang="en-US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99"/>
            <a:ext cx="9144000" cy="4274369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</a:rPr>
              <a:t>29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 Full Time Placements</a:t>
            </a:r>
          </a:p>
          <a:p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</a:rPr>
              <a:t>$32,000 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w/training, benefits, allowance 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= 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</a:rPr>
              <a:t>$928,000 + 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of value</a:t>
            </a:r>
          </a:p>
          <a:p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</a:rPr>
              <a:t>60,320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 hours </a:t>
            </a:r>
          </a:p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Campus-Community Partnerships</a:t>
            </a:r>
          </a:p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Reintegrate Veterans</a:t>
            </a:r>
          </a:p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College Access &amp; Success</a:t>
            </a:r>
          </a:p>
          <a:p>
            <a:endParaRPr lang="en-US" sz="3500" dirty="0" smtClean="0"/>
          </a:p>
          <a:p>
            <a:endParaRPr lang="en-US" sz="3500" dirty="0" smtClean="0"/>
          </a:p>
        </p:txBody>
      </p:sp>
      <p:pic>
        <p:nvPicPr>
          <p:cNvPr id="2050" name="Picture 2" descr="C:\Users\dean.mcgovern\Documents\Removable Disk\Logos\MT Logo 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4435" y="5417369"/>
            <a:ext cx="2849565" cy="1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61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548640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Ready Campus</a:t>
            </a:r>
            <a:endParaRPr lang="en-US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99"/>
            <a:ext cx="9144000" cy="427436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Disaster Preparedness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Trainings: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Rocky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          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Carroll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Horn College         Univ. of Great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hooter Simulations: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Bitterroot College               Little Big Horn College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Univ. of Great Falls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Disaster Institute--  October 16-18, 2014</a:t>
            </a:r>
          </a:p>
          <a:p>
            <a:pPr marL="0" indent="0">
              <a:buNone/>
            </a:pPr>
            <a:endParaRPr lang="en-US" sz="35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500" dirty="0" smtClean="0"/>
          </a:p>
          <a:p>
            <a:endParaRPr lang="en-US" sz="3500" dirty="0" smtClean="0"/>
          </a:p>
        </p:txBody>
      </p:sp>
      <p:pic>
        <p:nvPicPr>
          <p:cNvPr id="2050" name="Picture 2" descr="C:\Users\dean.mcgovern\Documents\Removable Disk\Logos\MT Logo 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4435" y="5417369"/>
            <a:ext cx="2849565" cy="1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8410"/>
            <a:ext cx="4953000" cy="179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74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548640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MLK Day:  Read for Peace</a:t>
            </a:r>
            <a:endParaRPr lang="en-US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99"/>
            <a:ext cx="9144000" cy="4274369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Montana Communities</a:t>
            </a:r>
          </a:p>
          <a:p>
            <a:r>
              <a:rPr lang="en-US" sz="4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volunteers</a:t>
            </a:r>
          </a:p>
          <a:p>
            <a:r>
              <a:rPr lang="en-US" sz="4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4,600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children participated</a:t>
            </a:r>
            <a:endParaRPr lang="en-US" sz="35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500" dirty="0" smtClean="0"/>
          </a:p>
          <a:p>
            <a:endParaRPr lang="en-US" sz="3500" dirty="0" smtClean="0"/>
          </a:p>
        </p:txBody>
      </p:sp>
      <p:pic>
        <p:nvPicPr>
          <p:cNvPr id="2050" name="Picture 2" descr="C:\Users\dean.mcgovern\Documents\Removable Disk\Logos\MT Logo 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4435" y="5417369"/>
            <a:ext cx="2849565" cy="1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rian.christianson\AppData\Local\Microsoft\Windows\Temporary Internet Files\Content.Outlook\6X2UYRFX\0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56388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817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Montana Athletes in Service</a:t>
            </a:r>
            <a:endParaRPr lang="en-US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674" cy="46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dean.mcgovern\Documents\Removable Disk\Logos\MT Logo 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42481"/>
            <a:ext cx="2616200" cy="130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76" y="5624233"/>
            <a:ext cx="6248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Bozeman,  November 23, 2013</a:t>
            </a:r>
            <a:endParaRPr lang="en-US" sz="3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4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776"/>
            <a:ext cx="8077200" cy="678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04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68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Carnegie Community Engagement Classification</a:t>
            </a:r>
            <a:b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5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President’s Higher Education Community Service Honor Roll</a:t>
            </a:r>
            <a:b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5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Campus Election Engagement Project</a:t>
            </a:r>
            <a:b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5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Youth Serve Montana Scholarships</a:t>
            </a:r>
          </a:p>
          <a:p>
            <a:endParaRPr lang="en-US" sz="35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ean.mcgovern\Documents\Removable Disk\Logos\MT Logo 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399" y="5015213"/>
            <a:ext cx="3657601" cy="18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ationalparkcentralreservations.com/images/hotel_uploads/Lake_McDonald_winter_small_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59683"/>
            <a:ext cx="5105399" cy="230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7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135</Words>
  <Application>Microsoft Office PowerPoint</Application>
  <PresentationFormat>On-screen Show (4:3)</PresentationFormat>
  <Paragraphs>36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MTCC advances the public purposes of colleges and universities by deepening their ability to improve community life and to educate students for civic and social responsibility.</vt:lpstr>
      <vt:lpstr>Compact Service Corps</vt:lpstr>
      <vt:lpstr>MTCC VISTA</vt:lpstr>
      <vt:lpstr>Ready Campus</vt:lpstr>
      <vt:lpstr>MLK Day:  Read for Peace</vt:lpstr>
      <vt:lpstr>Montana Athletes in Service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Montana Campus Compact</dc:title>
  <dc:creator>Vanek, Josh</dc:creator>
  <cp:lastModifiedBy>ademato</cp:lastModifiedBy>
  <cp:revision>33</cp:revision>
  <dcterms:created xsi:type="dcterms:W3CDTF">2012-04-27T23:08:34Z</dcterms:created>
  <dcterms:modified xsi:type="dcterms:W3CDTF">2014-05-19T19:27:26Z</dcterms:modified>
</cp:coreProperties>
</file>