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7745" r:id="rId1"/>
  </p:sldMasterIdLst>
  <p:notesMasterIdLst>
    <p:notesMasterId r:id="rId4"/>
  </p:notesMasterIdLst>
  <p:handoutMasterIdLst>
    <p:handoutMasterId r:id="rId5"/>
  </p:handoutMasterIdLst>
  <p:sldIdLst>
    <p:sldId id="553" r:id="rId2"/>
    <p:sldId id="552" r:id="rId3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20000"/>
      </a:spcBef>
      <a:spcAft>
        <a:spcPct val="0"/>
      </a:spcAft>
      <a:buClr>
        <a:srgbClr val="D4A67C"/>
      </a:buClr>
      <a:buChar char="•"/>
      <a:defRPr sz="2400" kern="1200">
        <a:solidFill>
          <a:schemeClr val="tx1"/>
        </a:solidFill>
        <a:latin typeface="Arial Unicode MS" pitchFamily="34" charset="-128"/>
        <a:ea typeface="+mn-ea"/>
        <a:cs typeface="+mn-cs"/>
      </a:defRPr>
    </a:lvl1pPr>
    <a:lvl2pPr marL="457200" algn="l" rtl="0" fontAlgn="base">
      <a:spcBef>
        <a:spcPct val="20000"/>
      </a:spcBef>
      <a:spcAft>
        <a:spcPct val="0"/>
      </a:spcAft>
      <a:buClr>
        <a:srgbClr val="D4A67C"/>
      </a:buClr>
      <a:buChar char="•"/>
      <a:defRPr sz="2400" kern="1200">
        <a:solidFill>
          <a:schemeClr val="tx1"/>
        </a:solidFill>
        <a:latin typeface="Arial Unicode MS" pitchFamily="34" charset="-128"/>
        <a:ea typeface="+mn-ea"/>
        <a:cs typeface="+mn-cs"/>
      </a:defRPr>
    </a:lvl2pPr>
    <a:lvl3pPr marL="914400" algn="l" rtl="0" fontAlgn="base">
      <a:spcBef>
        <a:spcPct val="20000"/>
      </a:spcBef>
      <a:spcAft>
        <a:spcPct val="0"/>
      </a:spcAft>
      <a:buClr>
        <a:srgbClr val="D4A67C"/>
      </a:buClr>
      <a:buChar char="•"/>
      <a:defRPr sz="2400" kern="1200">
        <a:solidFill>
          <a:schemeClr val="tx1"/>
        </a:solidFill>
        <a:latin typeface="Arial Unicode MS" pitchFamily="34" charset="-128"/>
        <a:ea typeface="+mn-ea"/>
        <a:cs typeface="+mn-cs"/>
      </a:defRPr>
    </a:lvl3pPr>
    <a:lvl4pPr marL="1371600" algn="l" rtl="0" fontAlgn="base">
      <a:spcBef>
        <a:spcPct val="20000"/>
      </a:spcBef>
      <a:spcAft>
        <a:spcPct val="0"/>
      </a:spcAft>
      <a:buClr>
        <a:srgbClr val="D4A67C"/>
      </a:buClr>
      <a:buChar char="•"/>
      <a:defRPr sz="2400" kern="1200">
        <a:solidFill>
          <a:schemeClr val="tx1"/>
        </a:solidFill>
        <a:latin typeface="Arial Unicode MS" pitchFamily="34" charset="-128"/>
        <a:ea typeface="+mn-ea"/>
        <a:cs typeface="+mn-cs"/>
      </a:defRPr>
    </a:lvl4pPr>
    <a:lvl5pPr marL="1828800" algn="l" rtl="0" fontAlgn="base">
      <a:spcBef>
        <a:spcPct val="20000"/>
      </a:spcBef>
      <a:spcAft>
        <a:spcPct val="0"/>
      </a:spcAft>
      <a:buClr>
        <a:srgbClr val="D4A67C"/>
      </a:buClr>
      <a:buChar char="•"/>
      <a:defRPr sz="2400" kern="1200">
        <a:solidFill>
          <a:schemeClr val="tx1"/>
        </a:solidFill>
        <a:latin typeface="Arial Unicode MS" pitchFamily="34" charset="-128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 Unicode MS" pitchFamily="34" charset="-128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 Unicode MS" pitchFamily="34" charset="-128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 Unicode MS" pitchFamily="34" charset="-128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 Unicode MS" pitchFamily="34" charset="-128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orient="horz" pos="3999">
          <p15:clr>
            <a:srgbClr val="A4A3A4"/>
          </p15:clr>
        </p15:guide>
        <p15:guide id="3" orient="horz" pos="962">
          <p15:clr>
            <a:srgbClr val="A4A3A4"/>
          </p15:clr>
        </p15:guide>
        <p15:guide id="4" orient="horz" pos="870">
          <p15:clr>
            <a:srgbClr val="A4A3A4"/>
          </p15:clr>
        </p15:guide>
        <p15:guide id="5" orient="horz" pos="1296">
          <p15:clr>
            <a:srgbClr val="A4A3A4"/>
          </p15:clr>
        </p15:guide>
        <p15:guide id="6" pos="3089">
          <p15:clr>
            <a:srgbClr val="A4A3A4"/>
          </p15:clr>
        </p15:guide>
        <p15:guide id="7" pos="442">
          <p15:clr>
            <a:srgbClr val="A4A3A4"/>
          </p15:clr>
        </p15:guide>
        <p15:guide id="8" pos="4866">
          <p15:clr>
            <a:srgbClr val="A4A3A4"/>
          </p15:clr>
        </p15:guide>
        <p15:guide id="9" pos="3031">
          <p15:clr>
            <a:srgbClr val="A4A3A4"/>
          </p15:clr>
        </p15:guide>
        <p15:guide id="10" pos="3141">
          <p15:clr>
            <a:srgbClr val="A4A3A4"/>
          </p15:clr>
        </p15:guide>
        <p15:guide id="11" pos="951">
          <p15:clr>
            <a:srgbClr val="A4A3A4"/>
          </p15:clr>
        </p15:guide>
        <p15:guide id="12" pos="1544">
          <p15:clr>
            <a:srgbClr val="A4A3A4"/>
          </p15:clr>
        </p15:guide>
        <p15:guide id="13" pos="2449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23">
          <p15:clr>
            <a:srgbClr val="A4A3A4"/>
          </p15:clr>
        </p15:guide>
        <p15:guide id="2" pos="230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D0E00"/>
    <a:srgbClr val="CC3300"/>
    <a:srgbClr val="218583"/>
    <a:srgbClr val="B195C6"/>
    <a:srgbClr val="EAEAEA"/>
    <a:srgbClr val="DDDDDD"/>
    <a:srgbClr val="990099"/>
    <a:srgbClr val="1C1C1C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748" autoAdjust="0"/>
    <p:restoredTop sz="94494" autoAdjust="0"/>
  </p:normalViewPr>
  <p:slideViewPr>
    <p:cSldViewPr snapToGrid="0">
      <p:cViewPr varScale="1">
        <p:scale>
          <a:sx n="106" d="100"/>
          <a:sy n="106" d="100"/>
        </p:scale>
        <p:origin x="1404" y="108"/>
      </p:cViewPr>
      <p:guideLst>
        <p:guide orient="horz" pos="2160"/>
        <p:guide orient="horz" pos="3999"/>
        <p:guide orient="horz" pos="962"/>
        <p:guide orient="horz" pos="870"/>
        <p:guide orient="horz" pos="1296"/>
        <p:guide pos="3089"/>
        <p:guide pos="442"/>
        <p:guide pos="4866"/>
        <p:guide pos="3031"/>
        <p:guide pos="3141"/>
        <p:guide pos="951"/>
        <p:guide pos="1544"/>
        <p:guide pos="2449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51" d="100"/>
          <a:sy n="51" d="100"/>
        </p:scale>
        <p:origin x="-1602" y="-84"/>
      </p:cViewPr>
      <p:guideLst>
        <p:guide orient="horz" pos="3023"/>
        <p:guide pos="23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3168227" cy="4787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835" tIns="48418" rIns="96835" bIns="48418" numCol="1" anchor="t" anchorCtr="0" compatLnSpc="1">
            <a:prstTxWarp prst="textNoShape">
              <a:avLst/>
            </a:prstTxWarp>
          </a:bodyPr>
          <a:lstStyle>
            <a:lvl1pPr defTabSz="969105" eaLnBrk="0" hangingPunct="0">
              <a:spcBef>
                <a:spcPct val="0"/>
              </a:spcBef>
              <a:buClrTx/>
              <a:buFontTx/>
              <a:buNone/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6974" y="0"/>
            <a:ext cx="3168226" cy="4787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835" tIns="48418" rIns="96835" bIns="48418" numCol="1" anchor="t" anchorCtr="0" compatLnSpc="1">
            <a:prstTxWarp prst="textNoShape">
              <a:avLst/>
            </a:prstTxWarp>
          </a:bodyPr>
          <a:lstStyle>
            <a:lvl1pPr algn="r" defTabSz="969105" eaLnBrk="0" hangingPunct="0">
              <a:spcBef>
                <a:spcPct val="0"/>
              </a:spcBef>
              <a:buClrTx/>
              <a:buFontTx/>
              <a:buNone/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994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9084743"/>
            <a:ext cx="3168227" cy="4787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835" tIns="48418" rIns="96835" bIns="48418" numCol="1" anchor="b" anchorCtr="0" compatLnSpc="1">
            <a:prstTxWarp prst="textNoShape">
              <a:avLst/>
            </a:prstTxWarp>
          </a:bodyPr>
          <a:lstStyle>
            <a:lvl1pPr defTabSz="969105" eaLnBrk="0" hangingPunct="0">
              <a:spcBef>
                <a:spcPct val="0"/>
              </a:spcBef>
              <a:buClrTx/>
              <a:buFontTx/>
              <a:buNone/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994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6974" y="9084743"/>
            <a:ext cx="3168226" cy="4787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835" tIns="48418" rIns="96835" bIns="48418" numCol="1" anchor="b" anchorCtr="0" compatLnSpc="1">
            <a:prstTxWarp prst="textNoShape">
              <a:avLst/>
            </a:prstTxWarp>
          </a:bodyPr>
          <a:lstStyle>
            <a:lvl1pPr algn="r" defTabSz="969105" eaLnBrk="0" hangingPunct="0">
              <a:spcBef>
                <a:spcPct val="0"/>
              </a:spcBef>
              <a:buClrTx/>
              <a:buFontTx/>
              <a:buNone/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fld id="{D6A4E40A-C940-4586-ACCC-5FEE59FFEFD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331553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3168227" cy="4787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47" tIns="47873" rIns="95747" bIns="47873" numCol="1" anchor="t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0"/>
              </a:spcBef>
              <a:buClrTx/>
              <a:buFontTx/>
              <a:buNone/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68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19881" y="0"/>
            <a:ext cx="3168226" cy="4787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47" tIns="47873" rIns="95747" bIns="47873" numCol="1" anchor="t" anchorCtr="0" compatLnSpc="1">
            <a:prstTxWarp prst="textNoShape">
              <a:avLst/>
            </a:prstTxWarp>
          </a:bodyPr>
          <a:lstStyle>
            <a:lvl1pPr algn="r" eaLnBrk="0" hangingPunct="0">
              <a:spcBef>
                <a:spcPct val="0"/>
              </a:spcBef>
              <a:buClrTx/>
              <a:buFontTx/>
              <a:buNone/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113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15963"/>
            <a:ext cx="4776788" cy="35814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68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49961" y="4534993"/>
            <a:ext cx="5388187" cy="43759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47" tIns="47873" rIns="95747" bIns="4787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7168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9150325"/>
            <a:ext cx="3168227" cy="4771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47" tIns="47873" rIns="95747" bIns="47873" numCol="1" anchor="b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0"/>
              </a:spcBef>
              <a:buClrTx/>
              <a:buFontTx/>
              <a:buNone/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68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19881" y="9150325"/>
            <a:ext cx="3168226" cy="4771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47" tIns="47873" rIns="95747" bIns="47873" numCol="1" anchor="b" anchorCtr="0" compatLnSpc="1">
            <a:prstTxWarp prst="textNoShape">
              <a:avLst/>
            </a:prstTxWarp>
          </a:bodyPr>
          <a:lstStyle>
            <a:lvl1pPr algn="r" eaLnBrk="0" hangingPunct="0">
              <a:spcBef>
                <a:spcPct val="0"/>
              </a:spcBef>
              <a:buClrTx/>
              <a:buFontTx/>
              <a:buNone/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fld id="{71EDE139-656D-41E1-A798-008CDE55E94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282933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_w_subhead_no_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6045" y="1527175"/>
            <a:ext cx="4695413" cy="421120"/>
          </a:xfrm>
        </p:spPr>
        <p:txBody>
          <a:bodyPr>
            <a:normAutofit/>
          </a:bodyPr>
          <a:lstStyle>
            <a:lvl1pPr marL="0" indent="0" algn="l">
              <a:buNone/>
              <a:defRPr sz="2400">
                <a:solidFill>
                  <a:schemeClr val="accent1"/>
                </a:solidFill>
                <a:latin typeface="Gill Sans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8760" y="685800"/>
            <a:ext cx="7452360" cy="521208"/>
          </a:xfrm>
        </p:spPr>
        <p:txBody>
          <a:bodyPr/>
          <a:lstStyle>
            <a:lvl1pPr algn="l">
              <a:defRPr b="0" cap="none" spc="0">
                <a:ln>
                  <a:noFill/>
                </a:ln>
                <a:solidFill>
                  <a:schemeClr val="tx2"/>
                </a:solidFill>
                <a:effectLst/>
                <a:latin typeface="Gill Sans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81797" y="654519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buFontTx/>
              <a:buNone/>
            </a:pPr>
            <a:fld id="{39CD723D-474D-44A8-845F-718E0AC3AEA8}" type="slidenum">
              <a:rPr lang="en-US" smtClean="0"/>
              <a:pPr>
                <a:buFontTx/>
                <a:buNone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967127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_no_subhead_no_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81797" y="654519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buFontTx/>
              <a:buNone/>
            </a:pPr>
            <a:fld id="{39CD723D-474D-44A8-845F-718E0AC3AEA8}" type="slidenum">
              <a:rPr lang="en-US" smtClean="0"/>
              <a:pPr>
                <a:buFontTx/>
                <a:buNone/>
              </a:pPr>
              <a:t>‹#›</a:t>
            </a:fld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977158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08760" y="685800"/>
            <a:ext cx="7452360" cy="521208"/>
          </a:xfrm>
        </p:spPr>
        <p:txBody>
          <a:bodyPr>
            <a:noAutofit/>
          </a:bodyPr>
          <a:lstStyle>
            <a:lvl1pPr algn="l"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08760" y="1381125"/>
            <a:ext cx="6216015" cy="47450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81797" y="654519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buFontTx/>
              <a:buNone/>
            </a:pPr>
            <a:fld id="{39CD723D-474D-44A8-845F-718E0AC3AEA8}" type="slidenum">
              <a:rPr lang="en-US" smtClean="0"/>
              <a:pPr>
                <a:buFontTx/>
                <a:buNone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536775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49375" y="1381125"/>
            <a:ext cx="3106511" cy="469169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37542" y="1381125"/>
            <a:ext cx="3272744" cy="469169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81797" y="654519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buFontTx/>
              <a:buNone/>
            </a:pPr>
            <a:fld id="{39CD723D-474D-44A8-845F-718E0AC3AEA8}" type="slidenum">
              <a:rPr lang="en-US" smtClean="0"/>
              <a:pPr>
                <a:buFontTx/>
                <a:buNone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43054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09714" y="1381125"/>
            <a:ext cx="3302000" cy="639762"/>
          </a:xfrm>
        </p:spPr>
        <p:txBody>
          <a:bodyPr anchor="b"/>
          <a:lstStyle>
            <a:lvl1pPr marL="0" indent="0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09713" y="2164339"/>
            <a:ext cx="3302000" cy="341990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86338" y="1381125"/>
            <a:ext cx="3127148" cy="639762"/>
          </a:xfrm>
        </p:spPr>
        <p:txBody>
          <a:bodyPr anchor="b">
            <a:noAutofit/>
          </a:bodyPr>
          <a:lstStyle>
            <a:lvl1pPr marL="0" indent="0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995863" y="2164339"/>
            <a:ext cx="3088594" cy="341990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 bwMode="auto">
          <a:xfrm>
            <a:off x="1096963" y="434109"/>
            <a:ext cx="7599362" cy="378691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D4A67C"/>
              </a:buClr>
              <a:buSzTx/>
              <a:buFontTx/>
              <a:buChar char="•"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 Unicode MS" pitchFamily="34" charset="-128"/>
            </a:endParaRPr>
          </a:p>
        </p:txBody>
      </p:sp>
      <p:sp>
        <p:nvSpPr>
          <p:cNvPr id="13" name="Rectangle 12"/>
          <p:cNvSpPr/>
          <p:nvPr/>
        </p:nvSpPr>
        <p:spPr bwMode="auto">
          <a:xfrm>
            <a:off x="1096963" y="434109"/>
            <a:ext cx="7599362" cy="378691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D4A67C"/>
              </a:buClr>
              <a:buSzTx/>
              <a:buFontTx/>
              <a:buChar char="•"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 Unicode MS" pitchFamily="34" charset="-128"/>
            </a:endParaRPr>
          </a:p>
        </p:txBody>
      </p:sp>
      <p:sp>
        <p:nvSpPr>
          <p:cNvPr id="12" name="Rectangle 11"/>
          <p:cNvSpPr/>
          <p:nvPr userDrawn="1"/>
        </p:nvSpPr>
        <p:spPr bwMode="auto">
          <a:xfrm>
            <a:off x="1096963" y="434109"/>
            <a:ext cx="7599362" cy="378691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D4A67C"/>
              </a:buClr>
              <a:buSzTx/>
              <a:buFontTx/>
              <a:buChar char="•"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 Unicode MS" pitchFamily="34" charset="-128"/>
            </a:endParaRPr>
          </a:p>
        </p:txBody>
      </p:sp>
      <p:sp>
        <p:nvSpPr>
          <p:cNvPr id="16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6781797" y="654519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buFontTx/>
              <a:buNone/>
            </a:pPr>
            <a:fld id="{39CD723D-474D-44A8-845F-718E0AC3AEA8}" type="slidenum">
              <a:rPr lang="en-US" smtClean="0"/>
              <a:pPr>
                <a:buFontTx/>
                <a:buNone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058554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10017" y="1381125"/>
            <a:ext cx="3268486" cy="480790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09713" y="1383665"/>
            <a:ext cx="3058160" cy="4805680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Rectangle 13"/>
          <p:cNvSpPr txBox="1">
            <a:spLocks noChangeArrowheads="1"/>
          </p:cNvSpPr>
          <p:nvPr/>
        </p:nvSpPr>
        <p:spPr bwMode="auto">
          <a:xfrm>
            <a:off x="1508760" y="685800"/>
            <a:ext cx="6934200" cy="5212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rgbClr val="218583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Unicode MS" pitchFamily="34" charset="-128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rgbClr val="218583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Unicode MS" pitchFamily="34" charset="-128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rgbClr val="218583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Unicode MS" pitchFamily="34" charset="-128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rgbClr val="218583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Unicode MS" pitchFamily="34" charset="-128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rgbClr val="218583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Unicode MS" pitchFamily="34" charset="-128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rgbClr val="218583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Unicode MS" pitchFamily="34" charset="-128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rgbClr val="218583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Unicode MS" pitchFamily="34" charset="-128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rgbClr val="218583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Unicode MS" pitchFamily="34" charset="-128"/>
              </a:defRPr>
            </a:lvl9pPr>
          </a:lstStyle>
          <a:p>
            <a:pPr>
              <a:buNone/>
            </a:pPr>
            <a:r>
              <a:rPr lang="en-US" dirty="0" smtClean="0">
                <a:solidFill>
                  <a:schemeClr val="tx2"/>
                </a:solidFill>
                <a:effectLst/>
              </a:rPr>
              <a:t>Click to edit Master title style</a:t>
            </a:r>
          </a:p>
        </p:txBody>
      </p:sp>
      <p:sp>
        <p:nvSpPr>
          <p:cNvPr id="7" name="Slide Number Placeholder 5"/>
          <p:cNvSpPr txBox="1">
            <a:spLocks/>
          </p:cNvSpPr>
          <p:nvPr/>
        </p:nvSpPr>
        <p:spPr>
          <a:xfrm>
            <a:off x="1339290" y="6348414"/>
            <a:ext cx="619125" cy="317982"/>
          </a:xfrm>
          <a:prstGeom prst="rect">
            <a:avLst/>
          </a:prstGeom>
          <a:solidFill>
            <a:schemeClr val="bg2"/>
          </a:solidFill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algn="ctr" rtl="0" fontAlgn="base">
              <a:spcBef>
                <a:spcPct val="20000"/>
              </a:spcBef>
              <a:spcAft>
                <a:spcPct val="0"/>
              </a:spcAft>
              <a:buClr>
                <a:srgbClr val="D4A67C"/>
              </a:buClr>
              <a:buChar char="•"/>
              <a:defRPr sz="1200" kern="1200">
                <a:solidFill>
                  <a:schemeClr val="accent1"/>
                </a:solidFill>
                <a:latin typeface="Arial Unicode MS" pitchFamily="34" charset="-128"/>
                <a:ea typeface="+mn-ea"/>
                <a:cs typeface="+mn-cs"/>
              </a:defRPr>
            </a:lvl1pPr>
            <a:lvl2pPr marL="457200" algn="l" rtl="0" fontAlgn="base">
              <a:spcBef>
                <a:spcPct val="20000"/>
              </a:spcBef>
              <a:spcAft>
                <a:spcPct val="0"/>
              </a:spcAft>
              <a:buClr>
                <a:srgbClr val="D4A67C"/>
              </a:buClr>
              <a:buChar char="•"/>
              <a:defRPr sz="2400" kern="1200">
                <a:solidFill>
                  <a:schemeClr val="tx1"/>
                </a:solidFill>
                <a:latin typeface="Arial Unicode MS" pitchFamily="34" charset="-128"/>
                <a:ea typeface="+mn-ea"/>
                <a:cs typeface="+mn-cs"/>
              </a:defRPr>
            </a:lvl2pPr>
            <a:lvl3pPr marL="914400" algn="l" rtl="0" fontAlgn="base">
              <a:spcBef>
                <a:spcPct val="20000"/>
              </a:spcBef>
              <a:spcAft>
                <a:spcPct val="0"/>
              </a:spcAft>
              <a:buClr>
                <a:srgbClr val="D4A67C"/>
              </a:buClr>
              <a:buChar char="•"/>
              <a:defRPr sz="2400" kern="1200">
                <a:solidFill>
                  <a:schemeClr val="tx1"/>
                </a:solidFill>
                <a:latin typeface="Arial Unicode MS" pitchFamily="34" charset="-128"/>
                <a:ea typeface="+mn-ea"/>
                <a:cs typeface="+mn-cs"/>
              </a:defRPr>
            </a:lvl3pPr>
            <a:lvl4pPr marL="1371600" algn="l" rtl="0" fontAlgn="base">
              <a:spcBef>
                <a:spcPct val="20000"/>
              </a:spcBef>
              <a:spcAft>
                <a:spcPct val="0"/>
              </a:spcAft>
              <a:buClr>
                <a:srgbClr val="D4A67C"/>
              </a:buClr>
              <a:buChar char="•"/>
              <a:defRPr sz="2400" kern="1200">
                <a:solidFill>
                  <a:schemeClr val="tx1"/>
                </a:solidFill>
                <a:latin typeface="Arial Unicode MS" pitchFamily="34" charset="-128"/>
                <a:ea typeface="+mn-ea"/>
                <a:cs typeface="+mn-cs"/>
              </a:defRPr>
            </a:lvl4pPr>
            <a:lvl5pPr marL="1828800" algn="l" rtl="0" fontAlgn="base">
              <a:spcBef>
                <a:spcPct val="20000"/>
              </a:spcBef>
              <a:spcAft>
                <a:spcPct val="0"/>
              </a:spcAft>
              <a:buClr>
                <a:srgbClr val="D4A67C"/>
              </a:buClr>
              <a:buChar char="•"/>
              <a:defRPr sz="2400" kern="1200">
                <a:solidFill>
                  <a:schemeClr val="tx1"/>
                </a:solidFill>
                <a:latin typeface="Arial Unicode MS" pitchFamily="34" charset="-128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Arial Unicode MS" pitchFamily="34" charset="-128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Arial Unicode MS" pitchFamily="34" charset="-128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Arial Unicode MS" pitchFamily="34" charset="-128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Arial Unicode MS" pitchFamily="34" charset="-128"/>
                <a:ea typeface="+mn-ea"/>
                <a:cs typeface="+mn-cs"/>
              </a:defRPr>
            </a:lvl9pPr>
          </a:lstStyle>
          <a:p>
            <a:pPr>
              <a:buNone/>
              <a:defRPr/>
            </a:pPr>
            <a:fld id="{5C0EB287-AE42-4A92-8E12-A0921A3072E8}" type="slidenum">
              <a:rPr lang="en-US" smtClean="0">
                <a:latin typeface="+mn-lt"/>
              </a:rPr>
              <a:pPr>
                <a:buNone/>
                <a:defRPr/>
              </a:pPr>
              <a:t>‹#›</a:t>
            </a:fld>
            <a:endParaRPr lang="en-US" dirty="0">
              <a:latin typeface="+mn-lt"/>
            </a:endParaRPr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81797" y="654519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buFontTx/>
              <a:buNone/>
            </a:pPr>
            <a:fld id="{39CD723D-474D-44A8-845F-718E0AC3AEA8}" type="slidenum">
              <a:rPr lang="en-US" smtClean="0"/>
              <a:pPr>
                <a:buFontTx/>
                <a:buNone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522296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06266" y="685800"/>
            <a:ext cx="7452360" cy="521208"/>
          </a:xfrm>
        </p:spPr>
        <p:txBody>
          <a:bodyPr anchor="ctr">
            <a:noAutofit/>
          </a:bodyPr>
          <a:lstStyle>
            <a:lvl1pPr algn="l">
              <a:defRPr sz="4000" b="0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9713" y="1585046"/>
            <a:ext cx="6320392" cy="3901354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7176" y="5524183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81797" y="654519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buFontTx/>
              <a:buNone/>
            </a:pPr>
            <a:fld id="{39CD723D-474D-44A8-845F-718E0AC3AEA8}" type="slidenum">
              <a:rPr lang="en-US" smtClean="0"/>
              <a:pPr>
                <a:buFontTx/>
                <a:buNone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82237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Placeholder 1"/>
          <p:cNvSpPr>
            <a:spLocks noGrp="1"/>
          </p:cNvSpPr>
          <p:nvPr>
            <p:ph type="title"/>
          </p:nvPr>
        </p:nvSpPr>
        <p:spPr>
          <a:xfrm>
            <a:off x="1508760" y="685800"/>
            <a:ext cx="7450101" cy="51723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defRPr lang="en-US" dirty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81797" y="654519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buFontTx/>
              <a:buNone/>
            </a:pPr>
            <a:fld id="{39CD723D-474D-44A8-845F-718E0AC3AEA8}" type="slidenum">
              <a:rPr lang="en-US" smtClean="0"/>
              <a:pPr>
                <a:buFontTx/>
                <a:buNone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925574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055436" y="1527175"/>
            <a:ext cx="4957570" cy="445316"/>
          </a:xfrm>
        </p:spPr>
        <p:txBody>
          <a:bodyPr>
            <a:normAutofit/>
          </a:bodyPr>
          <a:lstStyle>
            <a:lvl1pPr marL="0" indent="0" algn="r">
              <a:buNone/>
              <a:defRPr sz="2400">
                <a:solidFill>
                  <a:schemeClr val="accent1"/>
                </a:solidFill>
                <a:latin typeface="Gill Sans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5" name="Title Placeholder 1"/>
          <p:cNvSpPr>
            <a:spLocks noGrp="1"/>
          </p:cNvSpPr>
          <p:nvPr>
            <p:ph type="title"/>
          </p:nvPr>
        </p:nvSpPr>
        <p:spPr>
          <a:xfrm>
            <a:off x="1508760" y="685800"/>
            <a:ext cx="7450101" cy="51723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2"/>
          </p:nvPr>
        </p:nvSpPr>
        <p:spPr>
          <a:xfrm>
            <a:off x="4494001" y="4572000"/>
            <a:ext cx="3568700" cy="10302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81797" y="654519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buFontTx/>
              <a:buNone/>
            </a:pPr>
            <a:fld id="{39CD723D-474D-44A8-845F-718E0AC3AEA8}" type="slidenum">
              <a:rPr lang="en-US" smtClean="0"/>
              <a:pPr>
                <a:buFontTx/>
                <a:buNone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406694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508760" y="685800"/>
            <a:ext cx="7230291" cy="51723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08760" y="1527175"/>
            <a:ext cx="6216015" cy="40897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Chevron 37"/>
          <p:cNvSpPr/>
          <p:nvPr/>
        </p:nvSpPr>
        <p:spPr>
          <a:xfrm rot="16200000">
            <a:off x="-2799151" y="3865390"/>
            <a:ext cx="5712246" cy="272969"/>
          </a:xfrm>
          <a:custGeom>
            <a:avLst/>
            <a:gdLst>
              <a:gd name="connsiteX0" fmla="*/ 0 w 804493"/>
              <a:gd name="connsiteY0" fmla="*/ 0 h 1024128"/>
              <a:gd name="connsiteX1" fmla="*/ 402247 w 804493"/>
              <a:gd name="connsiteY1" fmla="*/ 0 h 1024128"/>
              <a:gd name="connsiteX2" fmla="*/ 804493 w 804493"/>
              <a:gd name="connsiteY2" fmla="*/ 512064 h 1024128"/>
              <a:gd name="connsiteX3" fmla="*/ 402247 w 804493"/>
              <a:gd name="connsiteY3" fmla="*/ 1024128 h 1024128"/>
              <a:gd name="connsiteX4" fmla="*/ 0 w 804493"/>
              <a:gd name="connsiteY4" fmla="*/ 1024128 h 1024128"/>
              <a:gd name="connsiteX5" fmla="*/ 402247 w 804493"/>
              <a:gd name="connsiteY5" fmla="*/ 512064 h 1024128"/>
              <a:gd name="connsiteX6" fmla="*/ 0 w 804493"/>
              <a:gd name="connsiteY6" fmla="*/ 0 h 1024128"/>
              <a:gd name="connsiteX0" fmla="*/ 0 w 871168"/>
              <a:gd name="connsiteY0" fmla="*/ 0 h 1027303"/>
              <a:gd name="connsiteX1" fmla="*/ 468922 w 871168"/>
              <a:gd name="connsiteY1" fmla="*/ 3175 h 1027303"/>
              <a:gd name="connsiteX2" fmla="*/ 871168 w 871168"/>
              <a:gd name="connsiteY2" fmla="*/ 515239 h 1027303"/>
              <a:gd name="connsiteX3" fmla="*/ 468922 w 871168"/>
              <a:gd name="connsiteY3" fmla="*/ 1027303 h 1027303"/>
              <a:gd name="connsiteX4" fmla="*/ 66675 w 871168"/>
              <a:gd name="connsiteY4" fmla="*/ 1027303 h 1027303"/>
              <a:gd name="connsiteX5" fmla="*/ 468922 w 871168"/>
              <a:gd name="connsiteY5" fmla="*/ 515239 h 1027303"/>
              <a:gd name="connsiteX6" fmla="*/ 0 w 871168"/>
              <a:gd name="connsiteY6" fmla="*/ 0 h 1027303"/>
              <a:gd name="connsiteX0" fmla="*/ 0 w 1172793"/>
              <a:gd name="connsiteY0" fmla="*/ 0 h 1027303"/>
              <a:gd name="connsiteX1" fmla="*/ 468922 w 1172793"/>
              <a:gd name="connsiteY1" fmla="*/ 3175 h 1027303"/>
              <a:gd name="connsiteX2" fmla="*/ 1172793 w 1172793"/>
              <a:gd name="connsiteY2" fmla="*/ 569214 h 1027303"/>
              <a:gd name="connsiteX3" fmla="*/ 468922 w 1172793"/>
              <a:gd name="connsiteY3" fmla="*/ 1027303 h 1027303"/>
              <a:gd name="connsiteX4" fmla="*/ 66675 w 1172793"/>
              <a:gd name="connsiteY4" fmla="*/ 1027303 h 1027303"/>
              <a:gd name="connsiteX5" fmla="*/ 468922 w 1172793"/>
              <a:gd name="connsiteY5" fmla="*/ 515239 h 1027303"/>
              <a:gd name="connsiteX6" fmla="*/ 0 w 1172793"/>
              <a:gd name="connsiteY6" fmla="*/ 0 h 1027303"/>
              <a:gd name="connsiteX0" fmla="*/ 0 w 1168030"/>
              <a:gd name="connsiteY0" fmla="*/ 1587 h 1024128"/>
              <a:gd name="connsiteX1" fmla="*/ 464159 w 1168030"/>
              <a:gd name="connsiteY1" fmla="*/ 0 h 1024128"/>
              <a:gd name="connsiteX2" fmla="*/ 1168030 w 1168030"/>
              <a:gd name="connsiteY2" fmla="*/ 566039 h 1024128"/>
              <a:gd name="connsiteX3" fmla="*/ 464159 w 1168030"/>
              <a:gd name="connsiteY3" fmla="*/ 1024128 h 1024128"/>
              <a:gd name="connsiteX4" fmla="*/ 61912 w 1168030"/>
              <a:gd name="connsiteY4" fmla="*/ 1024128 h 1024128"/>
              <a:gd name="connsiteX5" fmla="*/ 464159 w 1168030"/>
              <a:gd name="connsiteY5" fmla="*/ 512064 h 1024128"/>
              <a:gd name="connsiteX6" fmla="*/ 0 w 1168030"/>
              <a:gd name="connsiteY6" fmla="*/ 1587 h 1024128"/>
              <a:gd name="connsiteX0" fmla="*/ 0 w 1098973"/>
              <a:gd name="connsiteY0" fmla="*/ 1587 h 1024128"/>
              <a:gd name="connsiteX1" fmla="*/ 464159 w 1098973"/>
              <a:gd name="connsiteY1" fmla="*/ 0 h 1024128"/>
              <a:gd name="connsiteX2" fmla="*/ 1098973 w 1098973"/>
              <a:gd name="connsiteY2" fmla="*/ 561276 h 1024128"/>
              <a:gd name="connsiteX3" fmla="*/ 464159 w 1098973"/>
              <a:gd name="connsiteY3" fmla="*/ 1024128 h 1024128"/>
              <a:gd name="connsiteX4" fmla="*/ 61912 w 1098973"/>
              <a:gd name="connsiteY4" fmla="*/ 1024128 h 1024128"/>
              <a:gd name="connsiteX5" fmla="*/ 464159 w 1098973"/>
              <a:gd name="connsiteY5" fmla="*/ 512064 h 1024128"/>
              <a:gd name="connsiteX6" fmla="*/ 0 w 1098973"/>
              <a:gd name="connsiteY6" fmla="*/ 1587 h 1024128"/>
              <a:gd name="connsiteX0" fmla="*/ 0 w 1151360"/>
              <a:gd name="connsiteY0" fmla="*/ 1587 h 1024128"/>
              <a:gd name="connsiteX1" fmla="*/ 464159 w 1151360"/>
              <a:gd name="connsiteY1" fmla="*/ 0 h 1024128"/>
              <a:gd name="connsiteX2" fmla="*/ 1151360 w 1151360"/>
              <a:gd name="connsiteY2" fmla="*/ 561276 h 1024128"/>
              <a:gd name="connsiteX3" fmla="*/ 464159 w 1151360"/>
              <a:gd name="connsiteY3" fmla="*/ 1024128 h 1024128"/>
              <a:gd name="connsiteX4" fmla="*/ 61912 w 1151360"/>
              <a:gd name="connsiteY4" fmla="*/ 1024128 h 1024128"/>
              <a:gd name="connsiteX5" fmla="*/ 464159 w 1151360"/>
              <a:gd name="connsiteY5" fmla="*/ 512064 h 1024128"/>
              <a:gd name="connsiteX6" fmla="*/ 0 w 1151360"/>
              <a:gd name="connsiteY6" fmla="*/ 1587 h 1024128"/>
              <a:gd name="connsiteX0" fmla="*/ 0 w 1151360"/>
              <a:gd name="connsiteY0" fmla="*/ 1587 h 1024128"/>
              <a:gd name="connsiteX1" fmla="*/ 464159 w 1151360"/>
              <a:gd name="connsiteY1" fmla="*/ 0 h 1024128"/>
              <a:gd name="connsiteX2" fmla="*/ 1151360 w 1151360"/>
              <a:gd name="connsiteY2" fmla="*/ 561276 h 1024128"/>
              <a:gd name="connsiteX3" fmla="*/ 685615 w 1151360"/>
              <a:gd name="connsiteY3" fmla="*/ 1024128 h 1024128"/>
              <a:gd name="connsiteX4" fmla="*/ 61912 w 1151360"/>
              <a:gd name="connsiteY4" fmla="*/ 1024128 h 1024128"/>
              <a:gd name="connsiteX5" fmla="*/ 464159 w 1151360"/>
              <a:gd name="connsiteY5" fmla="*/ 512064 h 1024128"/>
              <a:gd name="connsiteX6" fmla="*/ 0 w 1151360"/>
              <a:gd name="connsiteY6" fmla="*/ 1587 h 1024128"/>
              <a:gd name="connsiteX0" fmla="*/ 0 w 1151360"/>
              <a:gd name="connsiteY0" fmla="*/ 1587 h 1024128"/>
              <a:gd name="connsiteX1" fmla="*/ 590365 w 1151360"/>
              <a:gd name="connsiteY1" fmla="*/ 0 h 1024128"/>
              <a:gd name="connsiteX2" fmla="*/ 1151360 w 1151360"/>
              <a:gd name="connsiteY2" fmla="*/ 561276 h 1024128"/>
              <a:gd name="connsiteX3" fmla="*/ 685615 w 1151360"/>
              <a:gd name="connsiteY3" fmla="*/ 1024128 h 1024128"/>
              <a:gd name="connsiteX4" fmla="*/ 61912 w 1151360"/>
              <a:gd name="connsiteY4" fmla="*/ 1024128 h 1024128"/>
              <a:gd name="connsiteX5" fmla="*/ 464159 w 1151360"/>
              <a:gd name="connsiteY5" fmla="*/ 512064 h 1024128"/>
              <a:gd name="connsiteX6" fmla="*/ 0 w 1151360"/>
              <a:gd name="connsiteY6" fmla="*/ 1587 h 1024128"/>
              <a:gd name="connsiteX0" fmla="*/ 0 w 1151360"/>
              <a:gd name="connsiteY0" fmla="*/ 1587 h 1026509"/>
              <a:gd name="connsiteX1" fmla="*/ 590365 w 1151360"/>
              <a:gd name="connsiteY1" fmla="*/ 0 h 1026509"/>
              <a:gd name="connsiteX2" fmla="*/ 1151360 w 1151360"/>
              <a:gd name="connsiteY2" fmla="*/ 561276 h 1026509"/>
              <a:gd name="connsiteX3" fmla="*/ 692759 w 1151360"/>
              <a:gd name="connsiteY3" fmla="*/ 1026509 h 1026509"/>
              <a:gd name="connsiteX4" fmla="*/ 61912 w 1151360"/>
              <a:gd name="connsiteY4" fmla="*/ 1024128 h 1026509"/>
              <a:gd name="connsiteX5" fmla="*/ 464159 w 1151360"/>
              <a:gd name="connsiteY5" fmla="*/ 512064 h 1026509"/>
              <a:gd name="connsiteX6" fmla="*/ 0 w 1151360"/>
              <a:gd name="connsiteY6" fmla="*/ 1587 h 1026509"/>
              <a:gd name="connsiteX0" fmla="*/ 0 w 1151360"/>
              <a:gd name="connsiteY0" fmla="*/ 1587 h 1024128"/>
              <a:gd name="connsiteX1" fmla="*/ 590365 w 1151360"/>
              <a:gd name="connsiteY1" fmla="*/ 0 h 1024128"/>
              <a:gd name="connsiteX2" fmla="*/ 1151360 w 1151360"/>
              <a:gd name="connsiteY2" fmla="*/ 561276 h 1024128"/>
              <a:gd name="connsiteX3" fmla="*/ 699903 w 1151360"/>
              <a:gd name="connsiteY3" fmla="*/ 1024128 h 1024128"/>
              <a:gd name="connsiteX4" fmla="*/ 61912 w 1151360"/>
              <a:gd name="connsiteY4" fmla="*/ 1024128 h 1024128"/>
              <a:gd name="connsiteX5" fmla="*/ 464159 w 1151360"/>
              <a:gd name="connsiteY5" fmla="*/ 512064 h 1024128"/>
              <a:gd name="connsiteX6" fmla="*/ 0 w 1151360"/>
              <a:gd name="connsiteY6" fmla="*/ 1587 h 1024128"/>
              <a:gd name="connsiteX0" fmla="*/ 0 w 1151360"/>
              <a:gd name="connsiteY0" fmla="*/ 1587 h 1071339"/>
              <a:gd name="connsiteX1" fmla="*/ 590365 w 1151360"/>
              <a:gd name="connsiteY1" fmla="*/ 0 h 1071339"/>
              <a:gd name="connsiteX2" fmla="*/ 1151360 w 1151360"/>
              <a:gd name="connsiteY2" fmla="*/ 561276 h 1071339"/>
              <a:gd name="connsiteX3" fmla="*/ 638323 w 1151360"/>
              <a:gd name="connsiteY3" fmla="*/ 1071339 h 1071339"/>
              <a:gd name="connsiteX4" fmla="*/ 61912 w 1151360"/>
              <a:gd name="connsiteY4" fmla="*/ 1024128 h 1071339"/>
              <a:gd name="connsiteX5" fmla="*/ 464159 w 1151360"/>
              <a:gd name="connsiteY5" fmla="*/ 512064 h 1071339"/>
              <a:gd name="connsiteX6" fmla="*/ 0 w 1151360"/>
              <a:gd name="connsiteY6" fmla="*/ 1587 h 1071339"/>
              <a:gd name="connsiteX0" fmla="*/ 0 w 1151360"/>
              <a:gd name="connsiteY0" fmla="*/ 1587 h 1071339"/>
              <a:gd name="connsiteX1" fmla="*/ 590365 w 1151360"/>
              <a:gd name="connsiteY1" fmla="*/ 0 h 1071339"/>
              <a:gd name="connsiteX2" fmla="*/ 1151360 w 1151360"/>
              <a:gd name="connsiteY2" fmla="*/ 561276 h 1071339"/>
              <a:gd name="connsiteX3" fmla="*/ 638323 w 1151360"/>
              <a:gd name="connsiteY3" fmla="*/ 1071339 h 1071339"/>
              <a:gd name="connsiteX4" fmla="*/ 133755 w 1151360"/>
              <a:gd name="connsiteY4" fmla="*/ 1071339 h 1071339"/>
              <a:gd name="connsiteX5" fmla="*/ 464159 w 1151360"/>
              <a:gd name="connsiteY5" fmla="*/ 512064 h 1071339"/>
              <a:gd name="connsiteX6" fmla="*/ 0 w 1151360"/>
              <a:gd name="connsiteY6" fmla="*/ 1587 h 1071339"/>
              <a:gd name="connsiteX0" fmla="*/ 0 w 1151360"/>
              <a:gd name="connsiteY0" fmla="*/ 1587 h 1071339"/>
              <a:gd name="connsiteX1" fmla="*/ 590365 w 1151360"/>
              <a:gd name="connsiteY1" fmla="*/ 0 h 1071339"/>
              <a:gd name="connsiteX2" fmla="*/ 1151360 w 1151360"/>
              <a:gd name="connsiteY2" fmla="*/ 561276 h 1071339"/>
              <a:gd name="connsiteX3" fmla="*/ 638323 w 1151360"/>
              <a:gd name="connsiteY3" fmla="*/ 1071339 h 1071339"/>
              <a:gd name="connsiteX4" fmla="*/ 133755 w 1151360"/>
              <a:gd name="connsiteY4" fmla="*/ 1071339 h 1071339"/>
              <a:gd name="connsiteX5" fmla="*/ 554476 w 1151360"/>
              <a:gd name="connsiteY5" fmla="*/ 512064 h 1071339"/>
              <a:gd name="connsiteX6" fmla="*/ 0 w 1151360"/>
              <a:gd name="connsiteY6" fmla="*/ 1587 h 1071339"/>
              <a:gd name="connsiteX0" fmla="*/ 0 w 1151360"/>
              <a:gd name="connsiteY0" fmla="*/ 1587 h 1071339"/>
              <a:gd name="connsiteX1" fmla="*/ 590365 w 1151360"/>
              <a:gd name="connsiteY1" fmla="*/ 0 h 1071339"/>
              <a:gd name="connsiteX2" fmla="*/ 1151360 w 1151360"/>
              <a:gd name="connsiteY2" fmla="*/ 561276 h 1071339"/>
              <a:gd name="connsiteX3" fmla="*/ 638323 w 1151360"/>
              <a:gd name="connsiteY3" fmla="*/ 1071339 h 1071339"/>
              <a:gd name="connsiteX4" fmla="*/ 133755 w 1151360"/>
              <a:gd name="connsiteY4" fmla="*/ 1071339 h 1071339"/>
              <a:gd name="connsiteX5" fmla="*/ 698161 w 1151360"/>
              <a:gd name="connsiteY5" fmla="*/ 512064 h 1071339"/>
              <a:gd name="connsiteX6" fmla="*/ 0 w 1151360"/>
              <a:gd name="connsiteY6" fmla="*/ 1587 h 1071339"/>
              <a:gd name="connsiteX0" fmla="*/ 0 w 1151360"/>
              <a:gd name="connsiteY0" fmla="*/ 1587 h 1071339"/>
              <a:gd name="connsiteX1" fmla="*/ 590365 w 1151360"/>
              <a:gd name="connsiteY1" fmla="*/ 0 h 1071339"/>
              <a:gd name="connsiteX2" fmla="*/ 1151360 w 1151360"/>
              <a:gd name="connsiteY2" fmla="*/ 561276 h 1071339"/>
              <a:gd name="connsiteX3" fmla="*/ 638323 w 1151360"/>
              <a:gd name="connsiteY3" fmla="*/ 1071339 h 1071339"/>
              <a:gd name="connsiteX4" fmla="*/ 133755 w 1151360"/>
              <a:gd name="connsiteY4" fmla="*/ 1071339 h 1071339"/>
              <a:gd name="connsiteX5" fmla="*/ 710478 w 1151360"/>
              <a:gd name="connsiteY5" fmla="*/ 561328 h 1071339"/>
              <a:gd name="connsiteX6" fmla="*/ 0 w 1151360"/>
              <a:gd name="connsiteY6" fmla="*/ 1587 h 1071339"/>
              <a:gd name="connsiteX0" fmla="*/ 0 w 1102096"/>
              <a:gd name="connsiteY0" fmla="*/ 0 h 1110805"/>
              <a:gd name="connsiteX1" fmla="*/ 541101 w 1102096"/>
              <a:gd name="connsiteY1" fmla="*/ 39466 h 1110805"/>
              <a:gd name="connsiteX2" fmla="*/ 1102096 w 1102096"/>
              <a:gd name="connsiteY2" fmla="*/ 600742 h 1110805"/>
              <a:gd name="connsiteX3" fmla="*/ 589059 w 1102096"/>
              <a:gd name="connsiteY3" fmla="*/ 1110805 h 1110805"/>
              <a:gd name="connsiteX4" fmla="*/ 84491 w 1102096"/>
              <a:gd name="connsiteY4" fmla="*/ 1110805 h 1110805"/>
              <a:gd name="connsiteX5" fmla="*/ 661214 w 1102096"/>
              <a:gd name="connsiteY5" fmla="*/ 600794 h 1110805"/>
              <a:gd name="connsiteX6" fmla="*/ 0 w 1102096"/>
              <a:gd name="connsiteY6" fmla="*/ 0 h 1110805"/>
              <a:gd name="connsiteX0" fmla="*/ 0 w 1102096"/>
              <a:gd name="connsiteY0" fmla="*/ 1587 h 1112392"/>
              <a:gd name="connsiteX1" fmla="*/ 502100 w 1102096"/>
              <a:gd name="connsiteY1" fmla="*/ 0 h 1112392"/>
              <a:gd name="connsiteX2" fmla="*/ 1102096 w 1102096"/>
              <a:gd name="connsiteY2" fmla="*/ 602329 h 1112392"/>
              <a:gd name="connsiteX3" fmla="*/ 589059 w 1102096"/>
              <a:gd name="connsiteY3" fmla="*/ 1112392 h 1112392"/>
              <a:gd name="connsiteX4" fmla="*/ 84491 w 1102096"/>
              <a:gd name="connsiteY4" fmla="*/ 1112392 h 1112392"/>
              <a:gd name="connsiteX5" fmla="*/ 661214 w 1102096"/>
              <a:gd name="connsiteY5" fmla="*/ 602381 h 1112392"/>
              <a:gd name="connsiteX6" fmla="*/ 0 w 1102096"/>
              <a:gd name="connsiteY6" fmla="*/ 1587 h 1112392"/>
              <a:gd name="connsiteX0" fmla="*/ 0 w 1102096"/>
              <a:gd name="connsiteY0" fmla="*/ 0 h 1110805"/>
              <a:gd name="connsiteX1" fmla="*/ 500048 w 1102096"/>
              <a:gd name="connsiteY1" fmla="*/ 466 h 1110805"/>
              <a:gd name="connsiteX2" fmla="*/ 1102096 w 1102096"/>
              <a:gd name="connsiteY2" fmla="*/ 600742 h 1110805"/>
              <a:gd name="connsiteX3" fmla="*/ 589059 w 1102096"/>
              <a:gd name="connsiteY3" fmla="*/ 1110805 h 1110805"/>
              <a:gd name="connsiteX4" fmla="*/ 84491 w 1102096"/>
              <a:gd name="connsiteY4" fmla="*/ 1110805 h 1110805"/>
              <a:gd name="connsiteX5" fmla="*/ 661214 w 1102096"/>
              <a:gd name="connsiteY5" fmla="*/ 600794 h 1110805"/>
              <a:gd name="connsiteX6" fmla="*/ 0 w 1102096"/>
              <a:gd name="connsiteY6" fmla="*/ 0 h 1110805"/>
              <a:gd name="connsiteX0" fmla="*/ 0 w 1102096"/>
              <a:gd name="connsiteY0" fmla="*/ 0 h 1110805"/>
              <a:gd name="connsiteX1" fmla="*/ 500048 w 1102096"/>
              <a:gd name="connsiteY1" fmla="*/ 466 h 1110805"/>
              <a:gd name="connsiteX2" fmla="*/ 1102096 w 1102096"/>
              <a:gd name="connsiteY2" fmla="*/ 600742 h 1110805"/>
              <a:gd name="connsiteX3" fmla="*/ 589059 w 1102096"/>
              <a:gd name="connsiteY3" fmla="*/ 1110805 h 1110805"/>
              <a:gd name="connsiteX4" fmla="*/ 84491 w 1102096"/>
              <a:gd name="connsiteY4" fmla="*/ 1110805 h 1110805"/>
              <a:gd name="connsiteX5" fmla="*/ 587318 w 1102096"/>
              <a:gd name="connsiteY5" fmla="*/ 602847 h 1110805"/>
              <a:gd name="connsiteX6" fmla="*/ 0 w 1102096"/>
              <a:gd name="connsiteY6" fmla="*/ 0 h 1110805"/>
              <a:gd name="connsiteX0" fmla="*/ 0 w 1102096"/>
              <a:gd name="connsiteY0" fmla="*/ 0 h 1110805"/>
              <a:gd name="connsiteX1" fmla="*/ 500048 w 1102096"/>
              <a:gd name="connsiteY1" fmla="*/ 466 h 1110805"/>
              <a:gd name="connsiteX2" fmla="*/ 1102096 w 1102096"/>
              <a:gd name="connsiteY2" fmla="*/ 600742 h 1110805"/>
              <a:gd name="connsiteX3" fmla="*/ 589059 w 1102096"/>
              <a:gd name="connsiteY3" fmla="*/ 1110805 h 1110805"/>
              <a:gd name="connsiteX4" fmla="*/ 84491 w 1102096"/>
              <a:gd name="connsiteY4" fmla="*/ 1110805 h 1110805"/>
              <a:gd name="connsiteX5" fmla="*/ 0 w 1102096"/>
              <a:gd name="connsiteY5" fmla="*/ 0 h 1110805"/>
              <a:gd name="connsiteX0" fmla="*/ 0 w 1052832"/>
              <a:gd name="connsiteY0" fmla="*/ 0 h 1110805"/>
              <a:gd name="connsiteX1" fmla="*/ 450784 w 1052832"/>
              <a:gd name="connsiteY1" fmla="*/ 466 h 1110805"/>
              <a:gd name="connsiteX2" fmla="*/ 1052832 w 1052832"/>
              <a:gd name="connsiteY2" fmla="*/ 600742 h 1110805"/>
              <a:gd name="connsiteX3" fmla="*/ 539795 w 1052832"/>
              <a:gd name="connsiteY3" fmla="*/ 1110805 h 1110805"/>
              <a:gd name="connsiteX4" fmla="*/ 35227 w 1052832"/>
              <a:gd name="connsiteY4" fmla="*/ 1110805 h 1110805"/>
              <a:gd name="connsiteX5" fmla="*/ 0 w 1052832"/>
              <a:gd name="connsiteY5" fmla="*/ 0 h 1110805"/>
              <a:gd name="connsiteX0" fmla="*/ 0 w 1034358"/>
              <a:gd name="connsiteY0" fmla="*/ 0 h 1110805"/>
              <a:gd name="connsiteX1" fmla="*/ 432310 w 1034358"/>
              <a:gd name="connsiteY1" fmla="*/ 466 h 1110805"/>
              <a:gd name="connsiteX2" fmla="*/ 1034358 w 1034358"/>
              <a:gd name="connsiteY2" fmla="*/ 600742 h 1110805"/>
              <a:gd name="connsiteX3" fmla="*/ 521321 w 1034358"/>
              <a:gd name="connsiteY3" fmla="*/ 1110805 h 1110805"/>
              <a:gd name="connsiteX4" fmla="*/ 16753 w 1034358"/>
              <a:gd name="connsiteY4" fmla="*/ 1110805 h 1110805"/>
              <a:gd name="connsiteX5" fmla="*/ 0 w 1034358"/>
              <a:gd name="connsiteY5" fmla="*/ 0 h 1110805"/>
              <a:gd name="connsiteX0" fmla="*/ 0 w 1042569"/>
              <a:gd name="connsiteY0" fmla="*/ 0 h 1110805"/>
              <a:gd name="connsiteX1" fmla="*/ 440521 w 1042569"/>
              <a:gd name="connsiteY1" fmla="*/ 466 h 1110805"/>
              <a:gd name="connsiteX2" fmla="*/ 1042569 w 1042569"/>
              <a:gd name="connsiteY2" fmla="*/ 600742 h 1110805"/>
              <a:gd name="connsiteX3" fmla="*/ 529532 w 1042569"/>
              <a:gd name="connsiteY3" fmla="*/ 1110805 h 1110805"/>
              <a:gd name="connsiteX4" fmla="*/ 24964 w 1042569"/>
              <a:gd name="connsiteY4" fmla="*/ 1110805 h 1110805"/>
              <a:gd name="connsiteX5" fmla="*/ 0 w 1042569"/>
              <a:gd name="connsiteY5" fmla="*/ 0 h 1110805"/>
              <a:gd name="connsiteX0" fmla="*/ 0 w 1017937"/>
              <a:gd name="connsiteY0" fmla="*/ 0 h 1110805"/>
              <a:gd name="connsiteX1" fmla="*/ 415889 w 1017937"/>
              <a:gd name="connsiteY1" fmla="*/ 466 h 1110805"/>
              <a:gd name="connsiteX2" fmla="*/ 1017937 w 1017937"/>
              <a:gd name="connsiteY2" fmla="*/ 600742 h 1110805"/>
              <a:gd name="connsiteX3" fmla="*/ 504900 w 1017937"/>
              <a:gd name="connsiteY3" fmla="*/ 1110805 h 1110805"/>
              <a:gd name="connsiteX4" fmla="*/ 332 w 1017937"/>
              <a:gd name="connsiteY4" fmla="*/ 1110805 h 1110805"/>
              <a:gd name="connsiteX5" fmla="*/ 0 w 1017937"/>
              <a:gd name="connsiteY5" fmla="*/ 0 h 1110805"/>
              <a:gd name="connsiteX0" fmla="*/ 0 w 983042"/>
              <a:gd name="connsiteY0" fmla="*/ 0 h 1110805"/>
              <a:gd name="connsiteX1" fmla="*/ 415889 w 983042"/>
              <a:gd name="connsiteY1" fmla="*/ 466 h 1110805"/>
              <a:gd name="connsiteX2" fmla="*/ 983042 w 983042"/>
              <a:gd name="connsiteY2" fmla="*/ 598689 h 1110805"/>
              <a:gd name="connsiteX3" fmla="*/ 504900 w 983042"/>
              <a:gd name="connsiteY3" fmla="*/ 1110805 h 1110805"/>
              <a:gd name="connsiteX4" fmla="*/ 332 w 983042"/>
              <a:gd name="connsiteY4" fmla="*/ 1110805 h 1110805"/>
              <a:gd name="connsiteX5" fmla="*/ 0 w 983042"/>
              <a:gd name="connsiteY5" fmla="*/ 0 h 1110805"/>
              <a:gd name="connsiteX0" fmla="*/ 0 w 882462"/>
              <a:gd name="connsiteY0" fmla="*/ 0 h 1110805"/>
              <a:gd name="connsiteX1" fmla="*/ 415889 w 882462"/>
              <a:gd name="connsiteY1" fmla="*/ 466 h 1110805"/>
              <a:gd name="connsiteX2" fmla="*/ 882462 w 882462"/>
              <a:gd name="connsiteY2" fmla="*/ 479638 h 1110805"/>
              <a:gd name="connsiteX3" fmla="*/ 504900 w 882462"/>
              <a:gd name="connsiteY3" fmla="*/ 1110805 h 1110805"/>
              <a:gd name="connsiteX4" fmla="*/ 332 w 882462"/>
              <a:gd name="connsiteY4" fmla="*/ 1110805 h 1110805"/>
              <a:gd name="connsiteX5" fmla="*/ 0 w 882462"/>
              <a:gd name="connsiteY5" fmla="*/ 0 h 1110805"/>
              <a:gd name="connsiteX0" fmla="*/ 0 w 882462"/>
              <a:gd name="connsiteY0" fmla="*/ 0 h 1110805"/>
              <a:gd name="connsiteX1" fmla="*/ 415889 w 882462"/>
              <a:gd name="connsiteY1" fmla="*/ 466 h 1110805"/>
              <a:gd name="connsiteX2" fmla="*/ 882462 w 882462"/>
              <a:gd name="connsiteY2" fmla="*/ 479638 h 1110805"/>
              <a:gd name="connsiteX3" fmla="*/ 400215 w 882462"/>
              <a:gd name="connsiteY3" fmla="*/ 1110805 h 1110805"/>
              <a:gd name="connsiteX4" fmla="*/ 332 w 882462"/>
              <a:gd name="connsiteY4" fmla="*/ 1110805 h 1110805"/>
              <a:gd name="connsiteX5" fmla="*/ 0 w 882462"/>
              <a:gd name="connsiteY5" fmla="*/ 0 h 1110805"/>
              <a:gd name="connsiteX0" fmla="*/ 0 w 882462"/>
              <a:gd name="connsiteY0" fmla="*/ 0 h 1133384"/>
              <a:gd name="connsiteX1" fmla="*/ 415889 w 882462"/>
              <a:gd name="connsiteY1" fmla="*/ 466 h 1133384"/>
              <a:gd name="connsiteX2" fmla="*/ 882462 w 882462"/>
              <a:gd name="connsiteY2" fmla="*/ 479638 h 1133384"/>
              <a:gd name="connsiteX3" fmla="*/ 307845 w 882462"/>
              <a:gd name="connsiteY3" fmla="*/ 1133384 h 1133384"/>
              <a:gd name="connsiteX4" fmla="*/ 332 w 882462"/>
              <a:gd name="connsiteY4" fmla="*/ 1110805 h 1133384"/>
              <a:gd name="connsiteX5" fmla="*/ 0 w 882462"/>
              <a:gd name="connsiteY5" fmla="*/ 0 h 1133384"/>
              <a:gd name="connsiteX0" fmla="*/ 0 w 882462"/>
              <a:gd name="connsiteY0" fmla="*/ 0 h 1110805"/>
              <a:gd name="connsiteX1" fmla="*/ 415889 w 882462"/>
              <a:gd name="connsiteY1" fmla="*/ 466 h 1110805"/>
              <a:gd name="connsiteX2" fmla="*/ 882462 w 882462"/>
              <a:gd name="connsiteY2" fmla="*/ 479638 h 1110805"/>
              <a:gd name="connsiteX3" fmla="*/ 180580 w 882462"/>
              <a:gd name="connsiteY3" fmla="*/ 1110805 h 1110805"/>
              <a:gd name="connsiteX4" fmla="*/ 332 w 882462"/>
              <a:gd name="connsiteY4" fmla="*/ 1110805 h 1110805"/>
              <a:gd name="connsiteX5" fmla="*/ 0 w 882462"/>
              <a:gd name="connsiteY5" fmla="*/ 0 h 1110805"/>
              <a:gd name="connsiteX0" fmla="*/ 0 w 882462"/>
              <a:gd name="connsiteY0" fmla="*/ 0 h 1112857"/>
              <a:gd name="connsiteX1" fmla="*/ 415889 w 882462"/>
              <a:gd name="connsiteY1" fmla="*/ 466 h 1112857"/>
              <a:gd name="connsiteX2" fmla="*/ 882462 w 882462"/>
              <a:gd name="connsiteY2" fmla="*/ 479638 h 1112857"/>
              <a:gd name="connsiteX3" fmla="*/ 250371 w 882462"/>
              <a:gd name="connsiteY3" fmla="*/ 1112857 h 1112857"/>
              <a:gd name="connsiteX4" fmla="*/ 332 w 882462"/>
              <a:gd name="connsiteY4" fmla="*/ 1110805 h 1112857"/>
              <a:gd name="connsiteX5" fmla="*/ 0 w 882462"/>
              <a:gd name="connsiteY5" fmla="*/ 0 h 1112857"/>
              <a:gd name="connsiteX0" fmla="*/ 0 w 882462"/>
              <a:gd name="connsiteY0" fmla="*/ 0 h 1112857"/>
              <a:gd name="connsiteX1" fmla="*/ 415889 w 882462"/>
              <a:gd name="connsiteY1" fmla="*/ 466 h 1112857"/>
              <a:gd name="connsiteX2" fmla="*/ 882462 w 882462"/>
              <a:gd name="connsiteY2" fmla="*/ 479638 h 1112857"/>
              <a:gd name="connsiteX3" fmla="*/ 260634 w 882462"/>
              <a:gd name="connsiteY3" fmla="*/ 1112857 h 1112857"/>
              <a:gd name="connsiteX4" fmla="*/ 332 w 882462"/>
              <a:gd name="connsiteY4" fmla="*/ 1110805 h 1112857"/>
              <a:gd name="connsiteX5" fmla="*/ 0 w 882462"/>
              <a:gd name="connsiteY5" fmla="*/ 0 h 1112857"/>
              <a:gd name="connsiteX0" fmla="*/ 0 w 882462"/>
              <a:gd name="connsiteY0" fmla="*/ 0 h 1110805"/>
              <a:gd name="connsiteX1" fmla="*/ 415889 w 882462"/>
              <a:gd name="connsiteY1" fmla="*/ 466 h 1110805"/>
              <a:gd name="connsiteX2" fmla="*/ 882462 w 882462"/>
              <a:gd name="connsiteY2" fmla="*/ 479638 h 1110805"/>
              <a:gd name="connsiteX3" fmla="*/ 260634 w 882462"/>
              <a:gd name="connsiteY3" fmla="*/ 1110805 h 1110805"/>
              <a:gd name="connsiteX4" fmla="*/ 332 w 882462"/>
              <a:gd name="connsiteY4" fmla="*/ 1110805 h 1110805"/>
              <a:gd name="connsiteX5" fmla="*/ 0 w 882462"/>
              <a:gd name="connsiteY5" fmla="*/ 0 h 1110805"/>
              <a:gd name="connsiteX0" fmla="*/ 0 w 882462"/>
              <a:gd name="connsiteY0" fmla="*/ 1586 h 1110339"/>
              <a:gd name="connsiteX1" fmla="*/ 415889 w 882462"/>
              <a:gd name="connsiteY1" fmla="*/ 0 h 1110339"/>
              <a:gd name="connsiteX2" fmla="*/ 882462 w 882462"/>
              <a:gd name="connsiteY2" fmla="*/ 479172 h 1110339"/>
              <a:gd name="connsiteX3" fmla="*/ 260634 w 882462"/>
              <a:gd name="connsiteY3" fmla="*/ 1110339 h 1110339"/>
              <a:gd name="connsiteX4" fmla="*/ 332 w 882462"/>
              <a:gd name="connsiteY4" fmla="*/ 1110339 h 1110339"/>
              <a:gd name="connsiteX5" fmla="*/ 0 w 882462"/>
              <a:gd name="connsiteY5" fmla="*/ 1586 h 1110339"/>
              <a:gd name="connsiteX0" fmla="*/ 0 w 1518786"/>
              <a:gd name="connsiteY0" fmla="*/ 3638 h 1110339"/>
              <a:gd name="connsiteX1" fmla="*/ 1052213 w 1518786"/>
              <a:gd name="connsiteY1" fmla="*/ 0 h 1110339"/>
              <a:gd name="connsiteX2" fmla="*/ 1518786 w 1518786"/>
              <a:gd name="connsiteY2" fmla="*/ 479172 h 1110339"/>
              <a:gd name="connsiteX3" fmla="*/ 896958 w 1518786"/>
              <a:gd name="connsiteY3" fmla="*/ 1110339 h 1110339"/>
              <a:gd name="connsiteX4" fmla="*/ 636656 w 1518786"/>
              <a:gd name="connsiteY4" fmla="*/ 1110339 h 1110339"/>
              <a:gd name="connsiteX5" fmla="*/ 0 w 1518786"/>
              <a:gd name="connsiteY5" fmla="*/ 3638 h 1110339"/>
              <a:gd name="connsiteX0" fmla="*/ 0 w 1510575"/>
              <a:gd name="connsiteY0" fmla="*/ 5691 h 1110339"/>
              <a:gd name="connsiteX1" fmla="*/ 1044002 w 1510575"/>
              <a:gd name="connsiteY1" fmla="*/ 0 h 1110339"/>
              <a:gd name="connsiteX2" fmla="*/ 1510575 w 1510575"/>
              <a:gd name="connsiteY2" fmla="*/ 479172 h 1110339"/>
              <a:gd name="connsiteX3" fmla="*/ 888747 w 1510575"/>
              <a:gd name="connsiteY3" fmla="*/ 1110339 h 1110339"/>
              <a:gd name="connsiteX4" fmla="*/ 628445 w 1510575"/>
              <a:gd name="connsiteY4" fmla="*/ 1110339 h 1110339"/>
              <a:gd name="connsiteX5" fmla="*/ 0 w 1510575"/>
              <a:gd name="connsiteY5" fmla="*/ 5691 h 1110339"/>
              <a:gd name="connsiteX0" fmla="*/ 0 w 1520840"/>
              <a:gd name="connsiteY0" fmla="*/ 3637 h 1110339"/>
              <a:gd name="connsiteX1" fmla="*/ 1054267 w 1520840"/>
              <a:gd name="connsiteY1" fmla="*/ 0 h 1110339"/>
              <a:gd name="connsiteX2" fmla="*/ 1520840 w 1520840"/>
              <a:gd name="connsiteY2" fmla="*/ 479172 h 1110339"/>
              <a:gd name="connsiteX3" fmla="*/ 899012 w 1520840"/>
              <a:gd name="connsiteY3" fmla="*/ 1110339 h 1110339"/>
              <a:gd name="connsiteX4" fmla="*/ 638710 w 1520840"/>
              <a:gd name="connsiteY4" fmla="*/ 1110339 h 1110339"/>
              <a:gd name="connsiteX5" fmla="*/ 0 w 1520840"/>
              <a:gd name="connsiteY5" fmla="*/ 3637 h 1110339"/>
              <a:gd name="connsiteX0" fmla="*/ 0 w 1516737"/>
              <a:gd name="connsiteY0" fmla="*/ 1584 h 1110339"/>
              <a:gd name="connsiteX1" fmla="*/ 1050164 w 1516737"/>
              <a:gd name="connsiteY1" fmla="*/ 0 h 1110339"/>
              <a:gd name="connsiteX2" fmla="*/ 1516737 w 1516737"/>
              <a:gd name="connsiteY2" fmla="*/ 479172 h 1110339"/>
              <a:gd name="connsiteX3" fmla="*/ 894909 w 1516737"/>
              <a:gd name="connsiteY3" fmla="*/ 1110339 h 1110339"/>
              <a:gd name="connsiteX4" fmla="*/ 634607 w 1516737"/>
              <a:gd name="connsiteY4" fmla="*/ 1110339 h 1110339"/>
              <a:gd name="connsiteX5" fmla="*/ 0 w 1516737"/>
              <a:gd name="connsiteY5" fmla="*/ 1584 h 1110339"/>
              <a:gd name="connsiteX0" fmla="*/ 3774 w 1520511"/>
              <a:gd name="connsiteY0" fmla="*/ 1584 h 1110341"/>
              <a:gd name="connsiteX1" fmla="*/ 1053938 w 1520511"/>
              <a:gd name="connsiteY1" fmla="*/ 0 h 1110341"/>
              <a:gd name="connsiteX2" fmla="*/ 1520511 w 1520511"/>
              <a:gd name="connsiteY2" fmla="*/ 479172 h 1110341"/>
              <a:gd name="connsiteX3" fmla="*/ 898683 w 1520511"/>
              <a:gd name="connsiteY3" fmla="*/ 1110339 h 1110341"/>
              <a:gd name="connsiteX4" fmla="*/ 2 w 1520511"/>
              <a:gd name="connsiteY4" fmla="*/ 1110341 h 1110341"/>
              <a:gd name="connsiteX5" fmla="*/ 3774 w 1520511"/>
              <a:gd name="connsiteY5" fmla="*/ 1584 h 1110341"/>
              <a:gd name="connsiteX0" fmla="*/ 0 w 1520844"/>
              <a:gd name="connsiteY0" fmla="*/ 3636 h 1110341"/>
              <a:gd name="connsiteX1" fmla="*/ 1054271 w 1520844"/>
              <a:gd name="connsiteY1" fmla="*/ 0 h 1110341"/>
              <a:gd name="connsiteX2" fmla="*/ 1520844 w 1520844"/>
              <a:gd name="connsiteY2" fmla="*/ 479172 h 1110341"/>
              <a:gd name="connsiteX3" fmla="*/ 899016 w 1520844"/>
              <a:gd name="connsiteY3" fmla="*/ 1110339 h 1110341"/>
              <a:gd name="connsiteX4" fmla="*/ 335 w 1520844"/>
              <a:gd name="connsiteY4" fmla="*/ 1110341 h 1110341"/>
              <a:gd name="connsiteX5" fmla="*/ 0 w 1520844"/>
              <a:gd name="connsiteY5" fmla="*/ 3636 h 1110341"/>
              <a:gd name="connsiteX0" fmla="*/ 1559684 w 3080528"/>
              <a:gd name="connsiteY0" fmla="*/ 3636 h 1110343"/>
              <a:gd name="connsiteX1" fmla="*/ 2613955 w 3080528"/>
              <a:gd name="connsiteY1" fmla="*/ 0 h 1110343"/>
              <a:gd name="connsiteX2" fmla="*/ 3080528 w 3080528"/>
              <a:gd name="connsiteY2" fmla="*/ 479172 h 1110343"/>
              <a:gd name="connsiteX3" fmla="*/ 2458700 w 3080528"/>
              <a:gd name="connsiteY3" fmla="*/ 1110339 h 1110343"/>
              <a:gd name="connsiteX4" fmla="*/ 0 w 3080528"/>
              <a:gd name="connsiteY4" fmla="*/ 1110343 h 1110343"/>
              <a:gd name="connsiteX5" fmla="*/ 1559684 w 3080528"/>
              <a:gd name="connsiteY5" fmla="*/ 3636 h 1110343"/>
              <a:gd name="connsiteX0" fmla="*/ 16085 w 3080528"/>
              <a:gd name="connsiteY0" fmla="*/ 9109 h 1110343"/>
              <a:gd name="connsiteX1" fmla="*/ 2613955 w 3080528"/>
              <a:gd name="connsiteY1" fmla="*/ 0 h 1110343"/>
              <a:gd name="connsiteX2" fmla="*/ 3080528 w 3080528"/>
              <a:gd name="connsiteY2" fmla="*/ 479172 h 1110343"/>
              <a:gd name="connsiteX3" fmla="*/ 2458700 w 3080528"/>
              <a:gd name="connsiteY3" fmla="*/ 1110339 h 1110343"/>
              <a:gd name="connsiteX4" fmla="*/ 0 w 3080528"/>
              <a:gd name="connsiteY4" fmla="*/ 1110343 h 1110343"/>
              <a:gd name="connsiteX5" fmla="*/ 16085 w 3080528"/>
              <a:gd name="connsiteY5" fmla="*/ 9109 h 1110343"/>
              <a:gd name="connsiteX0" fmla="*/ 5821 w 3080529"/>
              <a:gd name="connsiteY0" fmla="*/ 2950 h 1110343"/>
              <a:gd name="connsiteX1" fmla="*/ 2613956 w 3080529"/>
              <a:gd name="connsiteY1" fmla="*/ 0 h 1110343"/>
              <a:gd name="connsiteX2" fmla="*/ 3080529 w 3080529"/>
              <a:gd name="connsiteY2" fmla="*/ 479172 h 1110343"/>
              <a:gd name="connsiteX3" fmla="*/ 2458701 w 3080529"/>
              <a:gd name="connsiteY3" fmla="*/ 1110339 h 1110343"/>
              <a:gd name="connsiteX4" fmla="*/ 1 w 3080529"/>
              <a:gd name="connsiteY4" fmla="*/ 1110343 h 1110343"/>
              <a:gd name="connsiteX5" fmla="*/ 5821 w 3080529"/>
              <a:gd name="connsiteY5" fmla="*/ 2950 h 1110343"/>
              <a:gd name="connsiteX0" fmla="*/ 0 w 3082918"/>
              <a:gd name="connsiteY0" fmla="*/ 2950 h 1110343"/>
              <a:gd name="connsiteX1" fmla="*/ 2616345 w 3082918"/>
              <a:gd name="connsiteY1" fmla="*/ 0 h 1110343"/>
              <a:gd name="connsiteX2" fmla="*/ 3082918 w 3082918"/>
              <a:gd name="connsiteY2" fmla="*/ 479172 h 1110343"/>
              <a:gd name="connsiteX3" fmla="*/ 2461090 w 3082918"/>
              <a:gd name="connsiteY3" fmla="*/ 1110339 h 1110343"/>
              <a:gd name="connsiteX4" fmla="*/ 2390 w 3082918"/>
              <a:gd name="connsiteY4" fmla="*/ 1110343 h 1110343"/>
              <a:gd name="connsiteX5" fmla="*/ 0 w 3082918"/>
              <a:gd name="connsiteY5" fmla="*/ 2950 h 1110343"/>
              <a:gd name="connsiteX0" fmla="*/ 0 w 3080868"/>
              <a:gd name="connsiteY0" fmla="*/ 2949 h 1110343"/>
              <a:gd name="connsiteX1" fmla="*/ 2614295 w 3080868"/>
              <a:gd name="connsiteY1" fmla="*/ 0 h 1110343"/>
              <a:gd name="connsiteX2" fmla="*/ 3080868 w 3080868"/>
              <a:gd name="connsiteY2" fmla="*/ 479172 h 1110343"/>
              <a:gd name="connsiteX3" fmla="*/ 2459040 w 3080868"/>
              <a:gd name="connsiteY3" fmla="*/ 1110339 h 1110343"/>
              <a:gd name="connsiteX4" fmla="*/ 340 w 3080868"/>
              <a:gd name="connsiteY4" fmla="*/ 1110343 h 1110343"/>
              <a:gd name="connsiteX5" fmla="*/ 0 w 3080868"/>
              <a:gd name="connsiteY5" fmla="*/ 2949 h 1110343"/>
              <a:gd name="connsiteX0" fmla="*/ 1715 w 3080533"/>
              <a:gd name="connsiteY0" fmla="*/ 896 h 1110343"/>
              <a:gd name="connsiteX1" fmla="*/ 2613960 w 3080533"/>
              <a:gd name="connsiteY1" fmla="*/ 0 h 1110343"/>
              <a:gd name="connsiteX2" fmla="*/ 3080533 w 3080533"/>
              <a:gd name="connsiteY2" fmla="*/ 479172 h 1110343"/>
              <a:gd name="connsiteX3" fmla="*/ 2458705 w 3080533"/>
              <a:gd name="connsiteY3" fmla="*/ 1110339 h 1110343"/>
              <a:gd name="connsiteX4" fmla="*/ 5 w 3080533"/>
              <a:gd name="connsiteY4" fmla="*/ 1110343 h 1110343"/>
              <a:gd name="connsiteX5" fmla="*/ 1715 w 3080533"/>
              <a:gd name="connsiteY5" fmla="*/ 896 h 1110343"/>
              <a:gd name="connsiteX0" fmla="*/ 1715 w 2613960"/>
              <a:gd name="connsiteY0" fmla="*/ 896 h 1110343"/>
              <a:gd name="connsiteX1" fmla="*/ 2613960 w 2613960"/>
              <a:gd name="connsiteY1" fmla="*/ 0 h 1110343"/>
              <a:gd name="connsiteX2" fmla="*/ 2458705 w 2613960"/>
              <a:gd name="connsiteY2" fmla="*/ 1110339 h 1110343"/>
              <a:gd name="connsiteX3" fmla="*/ 5 w 2613960"/>
              <a:gd name="connsiteY3" fmla="*/ 1110343 h 1110343"/>
              <a:gd name="connsiteX4" fmla="*/ 1715 w 2613960"/>
              <a:gd name="connsiteY4" fmla="*/ 896 h 1110343"/>
              <a:gd name="connsiteX0" fmla="*/ 1715 w 2587276"/>
              <a:gd name="connsiteY0" fmla="*/ 896 h 1110343"/>
              <a:gd name="connsiteX1" fmla="*/ 2587276 w 2587276"/>
              <a:gd name="connsiteY1" fmla="*/ 0 h 1110343"/>
              <a:gd name="connsiteX2" fmla="*/ 2458705 w 2587276"/>
              <a:gd name="connsiteY2" fmla="*/ 1110339 h 1110343"/>
              <a:gd name="connsiteX3" fmla="*/ 5 w 2587276"/>
              <a:gd name="connsiteY3" fmla="*/ 1110343 h 1110343"/>
              <a:gd name="connsiteX4" fmla="*/ 1715 w 2587276"/>
              <a:gd name="connsiteY4" fmla="*/ 896 h 1110343"/>
              <a:gd name="connsiteX0" fmla="*/ 1715 w 3014228"/>
              <a:gd name="connsiteY0" fmla="*/ 17317 h 1126764"/>
              <a:gd name="connsiteX1" fmla="*/ 3014228 w 3014228"/>
              <a:gd name="connsiteY1" fmla="*/ 0 h 1126764"/>
              <a:gd name="connsiteX2" fmla="*/ 2458705 w 3014228"/>
              <a:gd name="connsiteY2" fmla="*/ 1126760 h 1126764"/>
              <a:gd name="connsiteX3" fmla="*/ 5 w 3014228"/>
              <a:gd name="connsiteY3" fmla="*/ 1126764 h 1126764"/>
              <a:gd name="connsiteX4" fmla="*/ 1715 w 3014228"/>
              <a:gd name="connsiteY4" fmla="*/ 17317 h 1126764"/>
              <a:gd name="connsiteX0" fmla="*/ 1715 w 3014228"/>
              <a:gd name="connsiteY0" fmla="*/ 17317 h 1126764"/>
              <a:gd name="connsiteX1" fmla="*/ 3014228 w 3014228"/>
              <a:gd name="connsiteY1" fmla="*/ 0 h 1126764"/>
              <a:gd name="connsiteX2" fmla="*/ 1777224 w 3014228"/>
              <a:gd name="connsiteY2" fmla="*/ 1126760 h 1126764"/>
              <a:gd name="connsiteX3" fmla="*/ 5 w 3014228"/>
              <a:gd name="connsiteY3" fmla="*/ 1126764 h 1126764"/>
              <a:gd name="connsiteX4" fmla="*/ 1715 w 3014228"/>
              <a:gd name="connsiteY4" fmla="*/ 17317 h 1126764"/>
              <a:gd name="connsiteX0" fmla="*/ 1715 w 3033738"/>
              <a:gd name="connsiteY0" fmla="*/ 9512 h 1118959"/>
              <a:gd name="connsiteX1" fmla="*/ 3033738 w 3033738"/>
              <a:gd name="connsiteY1" fmla="*/ 0 h 1118959"/>
              <a:gd name="connsiteX2" fmla="*/ 1777224 w 3033738"/>
              <a:gd name="connsiteY2" fmla="*/ 1118955 h 1118959"/>
              <a:gd name="connsiteX3" fmla="*/ 5 w 3033738"/>
              <a:gd name="connsiteY3" fmla="*/ 1118959 h 1118959"/>
              <a:gd name="connsiteX4" fmla="*/ 1715 w 3033738"/>
              <a:gd name="connsiteY4" fmla="*/ 9512 h 1118959"/>
              <a:gd name="connsiteX0" fmla="*/ 1715 w 3022032"/>
              <a:gd name="connsiteY0" fmla="*/ 1705 h 1111152"/>
              <a:gd name="connsiteX1" fmla="*/ 3022032 w 3022032"/>
              <a:gd name="connsiteY1" fmla="*/ 0 h 1111152"/>
              <a:gd name="connsiteX2" fmla="*/ 1777224 w 3022032"/>
              <a:gd name="connsiteY2" fmla="*/ 1111148 h 1111152"/>
              <a:gd name="connsiteX3" fmla="*/ 5 w 3022032"/>
              <a:gd name="connsiteY3" fmla="*/ 1111152 h 1111152"/>
              <a:gd name="connsiteX4" fmla="*/ 1715 w 3022032"/>
              <a:gd name="connsiteY4" fmla="*/ 1705 h 1111152"/>
              <a:gd name="connsiteX0" fmla="*/ 1715 w 3022032"/>
              <a:gd name="connsiteY0" fmla="*/ 1705 h 1406734"/>
              <a:gd name="connsiteX1" fmla="*/ 3022032 w 3022032"/>
              <a:gd name="connsiteY1" fmla="*/ 0 h 1406734"/>
              <a:gd name="connsiteX2" fmla="*/ 1777224 w 3022032"/>
              <a:gd name="connsiteY2" fmla="*/ 1111148 h 1406734"/>
              <a:gd name="connsiteX3" fmla="*/ 5 w 3022032"/>
              <a:gd name="connsiteY3" fmla="*/ 1406734 h 1406734"/>
              <a:gd name="connsiteX4" fmla="*/ 1715 w 3022032"/>
              <a:gd name="connsiteY4" fmla="*/ 1705 h 1406734"/>
              <a:gd name="connsiteX0" fmla="*/ 1715 w 3022032"/>
              <a:gd name="connsiteY0" fmla="*/ 1705 h 1406734"/>
              <a:gd name="connsiteX1" fmla="*/ 3022032 w 3022032"/>
              <a:gd name="connsiteY1" fmla="*/ 0 h 1406734"/>
              <a:gd name="connsiteX2" fmla="*/ 1530906 w 3022032"/>
              <a:gd name="connsiteY2" fmla="*/ 1332835 h 1406734"/>
              <a:gd name="connsiteX3" fmla="*/ 5 w 3022032"/>
              <a:gd name="connsiteY3" fmla="*/ 1406734 h 1406734"/>
              <a:gd name="connsiteX4" fmla="*/ 1715 w 3022032"/>
              <a:gd name="connsiteY4" fmla="*/ 1705 h 1406734"/>
              <a:gd name="connsiteX0" fmla="*/ 0 w 3936622"/>
              <a:gd name="connsiteY0" fmla="*/ 0 h 1411597"/>
              <a:gd name="connsiteX1" fmla="*/ 3936622 w 3936622"/>
              <a:gd name="connsiteY1" fmla="*/ 4863 h 1411597"/>
              <a:gd name="connsiteX2" fmla="*/ 2445496 w 3936622"/>
              <a:gd name="connsiteY2" fmla="*/ 1337698 h 1411597"/>
              <a:gd name="connsiteX3" fmla="*/ 914595 w 3936622"/>
              <a:gd name="connsiteY3" fmla="*/ 1411597 h 1411597"/>
              <a:gd name="connsiteX4" fmla="*/ 0 w 3936622"/>
              <a:gd name="connsiteY4" fmla="*/ 0 h 1411597"/>
              <a:gd name="connsiteX0" fmla="*/ 0 w 3933337"/>
              <a:gd name="connsiteY0" fmla="*/ 0 h 1411597"/>
              <a:gd name="connsiteX1" fmla="*/ 3933337 w 3933337"/>
              <a:gd name="connsiteY1" fmla="*/ 1580 h 1411597"/>
              <a:gd name="connsiteX2" fmla="*/ 2445496 w 3933337"/>
              <a:gd name="connsiteY2" fmla="*/ 1337698 h 1411597"/>
              <a:gd name="connsiteX3" fmla="*/ 914595 w 3933337"/>
              <a:gd name="connsiteY3" fmla="*/ 1411597 h 1411597"/>
              <a:gd name="connsiteX4" fmla="*/ 0 w 3933337"/>
              <a:gd name="connsiteY4" fmla="*/ 0 h 1411597"/>
              <a:gd name="connsiteX0" fmla="*/ 16937 w 3950274"/>
              <a:gd name="connsiteY0" fmla="*/ 0 h 1370650"/>
              <a:gd name="connsiteX1" fmla="*/ 3950274 w 3950274"/>
              <a:gd name="connsiteY1" fmla="*/ 1580 h 1370650"/>
              <a:gd name="connsiteX2" fmla="*/ 2462433 w 3950274"/>
              <a:gd name="connsiteY2" fmla="*/ 1337698 h 1370650"/>
              <a:gd name="connsiteX3" fmla="*/ 0 w 3950274"/>
              <a:gd name="connsiteY3" fmla="*/ 1370650 h 1370650"/>
              <a:gd name="connsiteX4" fmla="*/ 16937 w 3950274"/>
              <a:gd name="connsiteY4" fmla="*/ 0 h 1370650"/>
              <a:gd name="connsiteX0" fmla="*/ 0 w 3933337"/>
              <a:gd name="connsiteY0" fmla="*/ 0 h 1339940"/>
              <a:gd name="connsiteX1" fmla="*/ 3933337 w 3933337"/>
              <a:gd name="connsiteY1" fmla="*/ 1580 h 1339940"/>
              <a:gd name="connsiteX2" fmla="*/ 2445496 w 3933337"/>
              <a:gd name="connsiteY2" fmla="*/ 1337698 h 1339940"/>
              <a:gd name="connsiteX3" fmla="*/ 3537 w 3933337"/>
              <a:gd name="connsiteY3" fmla="*/ 1339940 h 1339940"/>
              <a:gd name="connsiteX4" fmla="*/ 0 w 3933337"/>
              <a:gd name="connsiteY4" fmla="*/ 0 h 1339940"/>
              <a:gd name="connsiteX0" fmla="*/ 0 w 4793213"/>
              <a:gd name="connsiteY0" fmla="*/ 0 h 1339940"/>
              <a:gd name="connsiteX1" fmla="*/ 4793213 w 4793213"/>
              <a:gd name="connsiteY1" fmla="*/ 1580 h 1339940"/>
              <a:gd name="connsiteX2" fmla="*/ 3305372 w 4793213"/>
              <a:gd name="connsiteY2" fmla="*/ 1337698 h 1339940"/>
              <a:gd name="connsiteX3" fmla="*/ 863413 w 4793213"/>
              <a:gd name="connsiteY3" fmla="*/ 1339940 h 1339940"/>
              <a:gd name="connsiteX4" fmla="*/ 0 w 4793213"/>
              <a:gd name="connsiteY4" fmla="*/ 0 h 1339940"/>
              <a:gd name="connsiteX0" fmla="*/ 283090 w 5076303"/>
              <a:gd name="connsiteY0" fmla="*/ 0 h 1337698"/>
              <a:gd name="connsiteX1" fmla="*/ 5076303 w 5076303"/>
              <a:gd name="connsiteY1" fmla="*/ 1580 h 1337698"/>
              <a:gd name="connsiteX2" fmla="*/ 3588462 w 5076303"/>
              <a:gd name="connsiteY2" fmla="*/ 1337698 h 1337698"/>
              <a:gd name="connsiteX3" fmla="*/ 0 w 5076303"/>
              <a:gd name="connsiteY3" fmla="*/ 1329706 h 1337698"/>
              <a:gd name="connsiteX4" fmla="*/ 283090 w 5076303"/>
              <a:gd name="connsiteY4" fmla="*/ 0 h 1337698"/>
              <a:gd name="connsiteX0" fmla="*/ 252381 w 5045594"/>
              <a:gd name="connsiteY0" fmla="*/ 0 h 1391126"/>
              <a:gd name="connsiteX1" fmla="*/ 5045594 w 5045594"/>
              <a:gd name="connsiteY1" fmla="*/ 1580 h 1391126"/>
              <a:gd name="connsiteX2" fmla="*/ 3557753 w 5045594"/>
              <a:gd name="connsiteY2" fmla="*/ 1337698 h 1391126"/>
              <a:gd name="connsiteX3" fmla="*/ 1 w 5045594"/>
              <a:gd name="connsiteY3" fmla="*/ 1391126 h 1391126"/>
              <a:gd name="connsiteX4" fmla="*/ 252381 w 5045594"/>
              <a:gd name="connsiteY4" fmla="*/ 0 h 1391126"/>
              <a:gd name="connsiteX0" fmla="*/ 0 w 5110548"/>
              <a:gd name="connsiteY0" fmla="*/ 29130 h 1389546"/>
              <a:gd name="connsiteX1" fmla="*/ 5110548 w 5110548"/>
              <a:gd name="connsiteY1" fmla="*/ 0 h 1389546"/>
              <a:gd name="connsiteX2" fmla="*/ 3622707 w 5110548"/>
              <a:gd name="connsiteY2" fmla="*/ 1336118 h 1389546"/>
              <a:gd name="connsiteX3" fmla="*/ 64955 w 5110548"/>
              <a:gd name="connsiteY3" fmla="*/ 1389546 h 1389546"/>
              <a:gd name="connsiteX4" fmla="*/ 0 w 5110548"/>
              <a:gd name="connsiteY4" fmla="*/ 29130 h 1389546"/>
              <a:gd name="connsiteX0" fmla="*/ 0 w 5110550"/>
              <a:gd name="connsiteY0" fmla="*/ 8657 h 1389546"/>
              <a:gd name="connsiteX1" fmla="*/ 5110550 w 5110550"/>
              <a:gd name="connsiteY1" fmla="*/ 0 h 1389546"/>
              <a:gd name="connsiteX2" fmla="*/ 3622709 w 5110550"/>
              <a:gd name="connsiteY2" fmla="*/ 1336118 h 1389546"/>
              <a:gd name="connsiteX3" fmla="*/ 64957 w 5110550"/>
              <a:gd name="connsiteY3" fmla="*/ 1389546 h 1389546"/>
              <a:gd name="connsiteX4" fmla="*/ 0 w 5110550"/>
              <a:gd name="connsiteY4" fmla="*/ 8657 h 1389546"/>
              <a:gd name="connsiteX0" fmla="*/ 0 w 5120788"/>
              <a:gd name="connsiteY0" fmla="*/ 0 h 1391126"/>
              <a:gd name="connsiteX1" fmla="*/ 5120788 w 5120788"/>
              <a:gd name="connsiteY1" fmla="*/ 1580 h 1391126"/>
              <a:gd name="connsiteX2" fmla="*/ 3632947 w 5120788"/>
              <a:gd name="connsiteY2" fmla="*/ 1337698 h 1391126"/>
              <a:gd name="connsiteX3" fmla="*/ 75195 w 5120788"/>
              <a:gd name="connsiteY3" fmla="*/ 1391126 h 1391126"/>
              <a:gd name="connsiteX4" fmla="*/ 0 w 5120788"/>
              <a:gd name="connsiteY4" fmla="*/ 0 h 1391126"/>
              <a:gd name="connsiteX0" fmla="*/ 695210 w 5045594"/>
              <a:gd name="connsiteY0" fmla="*/ 0 h 1391126"/>
              <a:gd name="connsiteX1" fmla="*/ 5045594 w 5045594"/>
              <a:gd name="connsiteY1" fmla="*/ 1580 h 1391126"/>
              <a:gd name="connsiteX2" fmla="*/ 3557753 w 5045594"/>
              <a:gd name="connsiteY2" fmla="*/ 1337698 h 1391126"/>
              <a:gd name="connsiteX3" fmla="*/ 1 w 5045594"/>
              <a:gd name="connsiteY3" fmla="*/ 1391126 h 1391126"/>
              <a:gd name="connsiteX4" fmla="*/ 695210 w 5045594"/>
              <a:gd name="connsiteY4" fmla="*/ 0 h 1391126"/>
              <a:gd name="connsiteX0" fmla="*/ 13868 w 4364252"/>
              <a:gd name="connsiteY0" fmla="*/ 0 h 1342141"/>
              <a:gd name="connsiteX1" fmla="*/ 4364252 w 4364252"/>
              <a:gd name="connsiteY1" fmla="*/ 1580 h 1342141"/>
              <a:gd name="connsiteX2" fmla="*/ 2876411 w 4364252"/>
              <a:gd name="connsiteY2" fmla="*/ 1337698 h 1342141"/>
              <a:gd name="connsiteX3" fmla="*/ 1 w 4364252"/>
              <a:gd name="connsiteY3" fmla="*/ 1342141 h 1342141"/>
              <a:gd name="connsiteX4" fmla="*/ 13868 w 4364252"/>
              <a:gd name="connsiteY4" fmla="*/ 0 h 1342141"/>
              <a:gd name="connsiteX0" fmla="*/ 13868 w 4364252"/>
              <a:gd name="connsiteY0" fmla="*/ 0 h 1342141"/>
              <a:gd name="connsiteX1" fmla="*/ 4364252 w 4364252"/>
              <a:gd name="connsiteY1" fmla="*/ 1580 h 1342141"/>
              <a:gd name="connsiteX2" fmla="*/ 3601462 w 4364252"/>
              <a:gd name="connsiteY2" fmla="*/ 687359 h 1342141"/>
              <a:gd name="connsiteX3" fmla="*/ 2876411 w 4364252"/>
              <a:gd name="connsiteY3" fmla="*/ 1337698 h 1342141"/>
              <a:gd name="connsiteX4" fmla="*/ 1 w 4364252"/>
              <a:gd name="connsiteY4" fmla="*/ 1342141 h 1342141"/>
              <a:gd name="connsiteX5" fmla="*/ 13868 w 4364252"/>
              <a:gd name="connsiteY5" fmla="*/ 0 h 1342141"/>
              <a:gd name="connsiteX0" fmla="*/ 320153 w 4670537"/>
              <a:gd name="connsiteY0" fmla="*/ 0 h 1342141"/>
              <a:gd name="connsiteX1" fmla="*/ 4670537 w 4670537"/>
              <a:gd name="connsiteY1" fmla="*/ 1580 h 1342141"/>
              <a:gd name="connsiteX2" fmla="*/ 3907747 w 4670537"/>
              <a:gd name="connsiteY2" fmla="*/ 687359 h 1342141"/>
              <a:gd name="connsiteX3" fmla="*/ 3182696 w 4670537"/>
              <a:gd name="connsiteY3" fmla="*/ 1337698 h 1342141"/>
              <a:gd name="connsiteX4" fmla="*/ 306286 w 4670537"/>
              <a:gd name="connsiteY4" fmla="*/ 1342141 h 1342141"/>
              <a:gd name="connsiteX5" fmla="*/ 324931 w 4670537"/>
              <a:gd name="connsiteY5" fmla="*/ 639588 h 1342141"/>
              <a:gd name="connsiteX6" fmla="*/ 320153 w 4670537"/>
              <a:gd name="connsiteY6" fmla="*/ 0 h 1342141"/>
              <a:gd name="connsiteX0" fmla="*/ 320153 w 4670537"/>
              <a:gd name="connsiteY0" fmla="*/ 0 h 1337698"/>
              <a:gd name="connsiteX1" fmla="*/ 4670537 w 4670537"/>
              <a:gd name="connsiteY1" fmla="*/ 1580 h 1337698"/>
              <a:gd name="connsiteX2" fmla="*/ 3907747 w 4670537"/>
              <a:gd name="connsiteY2" fmla="*/ 687359 h 1337698"/>
              <a:gd name="connsiteX3" fmla="*/ 3182696 w 4670537"/>
              <a:gd name="connsiteY3" fmla="*/ 1337698 h 1337698"/>
              <a:gd name="connsiteX4" fmla="*/ 324931 w 4670537"/>
              <a:gd name="connsiteY4" fmla="*/ 639588 h 1337698"/>
              <a:gd name="connsiteX5" fmla="*/ 320153 w 4670537"/>
              <a:gd name="connsiteY5" fmla="*/ 0 h 1337698"/>
              <a:gd name="connsiteX0" fmla="*/ 320153 w 4670537"/>
              <a:gd name="connsiteY0" fmla="*/ 0 h 687359"/>
              <a:gd name="connsiteX1" fmla="*/ 4670537 w 4670537"/>
              <a:gd name="connsiteY1" fmla="*/ 1580 h 687359"/>
              <a:gd name="connsiteX2" fmla="*/ 3907747 w 4670537"/>
              <a:gd name="connsiteY2" fmla="*/ 687359 h 687359"/>
              <a:gd name="connsiteX3" fmla="*/ 324931 w 4670537"/>
              <a:gd name="connsiteY3" fmla="*/ 639588 h 687359"/>
              <a:gd name="connsiteX4" fmla="*/ 320153 w 4670537"/>
              <a:gd name="connsiteY4" fmla="*/ 0 h 687359"/>
              <a:gd name="connsiteX0" fmla="*/ 0 w 4350384"/>
              <a:gd name="connsiteY0" fmla="*/ 0 h 687359"/>
              <a:gd name="connsiteX1" fmla="*/ 4350384 w 4350384"/>
              <a:gd name="connsiteY1" fmla="*/ 1580 h 687359"/>
              <a:gd name="connsiteX2" fmla="*/ 3587594 w 4350384"/>
              <a:gd name="connsiteY2" fmla="*/ 687359 h 687359"/>
              <a:gd name="connsiteX3" fmla="*/ 4778 w 4350384"/>
              <a:gd name="connsiteY3" fmla="*/ 639588 h 687359"/>
              <a:gd name="connsiteX4" fmla="*/ 0 w 4350384"/>
              <a:gd name="connsiteY4" fmla="*/ 0 h 687359"/>
              <a:gd name="connsiteX0" fmla="*/ 0 w 4350384"/>
              <a:gd name="connsiteY0" fmla="*/ 0 h 687359"/>
              <a:gd name="connsiteX1" fmla="*/ 4350384 w 4350384"/>
              <a:gd name="connsiteY1" fmla="*/ 1580 h 687359"/>
              <a:gd name="connsiteX2" fmla="*/ 3587594 w 4350384"/>
              <a:gd name="connsiteY2" fmla="*/ 687359 h 687359"/>
              <a:gd name="connsiteX3" fmla="*/ 4778 w 4350384"/>
              <a:gd name="connsiteY3" fmla="*/ 639588 h 687359"/>
              <a:gd name="connsiteX4" fmla="*/ 0 w 4350384"/>
              <a:gd name="connsiteY4" fmla="*/ 0 h 687359"/>
              <a:gd name="connsiteX0" fmla="*/ 0 w 4761632"/>
              <a:gd name="connsiteY0" fmla="*/ 6987 h 685779"/>
              <a:gd name="connsiteX1" fmla="*/ 4761632 w 4761632"/>
              <a:gd name="connsiteY1" fmla="*/ 0 h 685779"/>
              <a:gd name="connsiteX2" fmla="*/ 3998842 w 4761632"/>
              <a:gd name="connsiteY2" fmla="*/ 685779 h 685779"/>
              <a:gd name="connsiteX3" fmla="*/ 416026 w 4761632"/>
              <a:gd name="connsiteY3" fmla="*/ 638008 h 685779"/>
              <a:gd name="connsiteX4" fmla="*/ 0 w 4761632"/>
              <a:gd name="connsiteY4" fmla="*/ 6987 h 685779"/>
              <a:gd name="connsiteX0" fmla="*/ 0 w 4761632"/>
              <a:gd name="connsiteY0" fmla="*/ 6987 h 685779"/>
              <a:gd name="connsiteX1" fmla="*/ 4761632 w 4761632"/>
              <a:gd name="connsiteY1" fmla="*/ 0 h 685779"/>
              <a:gd name="connsiteX2" fmla="*/ 3998842 w 4761632"/>
              <a:gd name="connsiteY2" fmla="*/ 685779 h 685779"/>
              <a:gd name="connsiteX3" fmla="*/ 4782 w 4761632"/>
              <a:gd name="connsiteY3" fmla="*/ 638008 h 685779"/>
              <a:gd name="connsiteX4" fmla="*/ 0 w 4761632"/>
              <a:gd name="connsiteY4" fmla="*/ 6987 h 685779"/>
              <a:gd name="connsiteX0" fmla="*/ 29546 w 4756907"/>
              <a:gd name="connsiteY0" fmla="*/ 6987 h 685779"/>
              <a:gd name="connsiteX1" fmla="*/ 4756907 w 4756907"/>
              <a:gd name="connsiteY1" fmla="*/ 0 h 685779"/>
              <a:gd name="connsiteX2" fmla="*/ 3994117 w 4756907"/>
              <a:gd name="connsiteY2" fmla="*/ 685779 h 685779"/>
              <a:gd name="connsiteX3" fmla="*/ 57 w 4756907"/>
              <a:gd name="connsiteY3" fmla="*/ 638008 h 685779"/>
              <a:gd name="connsiteX4" fmla="*/ 29546 w 4756907"/>
              <a:gd name="connsiteY4" fmla="*/ 6987 h 685779"/>
              <a:gd name="connsiteX0" fmla="*/ 0 w 4727361"/>
              <a:gd name="connsiteY0" fmla="*/ 6987 h 685779"/>
              <a:gd name="connsiteX1" fmla="*/ 4727361 w 4727361"/>
              <a:gd name="connsiteY1" fmla="*/ 0 h 685779"/>
              <a:gd name="connsiteX2" fmla="*/ 3964571 w 4727361"/>
              <a:gd name="connsiteY2" fmla="*/ 685779 h 685779"/>
              <a:gd name="connsiteX3" fmla="*/ 4779 w 4727361"/>
              <a:gd name="connsiteY3" fmla="*/ 646575 h 685779"/>
              <a:gd name="connsiteX4" fmla="*/ 0 w 4727361"/>
              <a:gd name="connsiteY4" fmla="*/ 6987 h 685779"/>
              <a:gd name="connsiteX0" fmla="*/ 0 w 4727361"/>
              <a:gd name="connsiteY0" fmla="*/ 6987 h 685779"/>
              <a:gd name="connsiteX1" fmla="*/ 4727361 w 4727361"/>
              <a:gd name="connsiteY1" fmla="*/ 0 h 685779"/>
              <a:gd name="connsiteX2" fmla="*/ 3964571 w 4727361"/>
              <a:gd name="connsiteY2" fmla="*/ 685779 h 685779"/>
              <a:gd name="connsiteX3" fmla="*/ 4777 w 4727361"/>
              <a:gd name="connsiteY3" fmla="*/ 663709 h 685779"/>
              <a:gd name="connsiteX4" fmla="*/ 0 w 4727361"/>
              <a:gd name="connsiteY4" fmla="*/ 6987 h 685779"/>
              <a:gd name="connsiteX0" fmla="*/ 0 w 4727361"/>
              <a:gd name="connsiteY0" fmla="*/ 6987 h 685779"/>
              <a:gd name="connsiteX1" fmla="*/ 4727361 w 4727361"/>
              <a:gd name="connsiteY1" fmla="*/ 0 h 685779"/>
              <a:gd name="connsiteX2" fmla="*/ 3964571 w 4727361"/>
              <a:gd name="connsiteY2" fmla="*/ 685779 h 685779"/>
              <a:gd name="connsiteX3" fmla="*/ 4777 w 4727361"/>
              <a:gd name="connsiteY3" fmla="*/ 663709 h 685779"/>
              <a:gd name="connsiteX4" fmla="*/ 0 w 4727361"/>
              <a:gd name="connsiteY4" fmla="*/ 6987 h 685779"/>
              <a:gd name="connsiteX0" fmla="*/ 0 w 4723518"/>
              <a:gd name="connsiteY0" fmla="*/ 0 h 686483"/>
              <a:gd name="connsiteX1" fmla="*/ 4723518 w 4723518"/>
              <a:gd name="connsiteY1" fmla="*/ 704 h 686483"/>
              <a:gd name="connsiteX2" fmla="*/ 3960728 w 4723518"/>
              <a:gd name="connsiteY2" fmla="*/ 686483 h 686483"/>
              <a:gd name="connsiteX3" fmla="*/ 934 w 4723518"/>
              <a:gd name="connsiteY3" fmla="*/ 664413 h 686483"/>
              <a:gd name="connsiteX4" fmla="*/ 0 w 4723518"/>
              <a:gd name="connsiteY4" fmla="*/ 0 h 686483"/>
              <a:gd name="connsiteX0" fmla="*/ 753017 w 5476535"/>
              <a:gd name="connsiteY0" fmla="*/ 0 h 686483"/>
              <a:gd name="connsiteX1" fmla="*/ 5476535 w 5476535"/>
              <a:gd name="connsiteY1" fmla="*/ 704 h 686483"/>
              <a:gd name="connsiteX2" fmla="*/ 4713745 w 5476535"/>
              <a:gd name="connsiteY2" fmla="*/ 686483 h 686483"/>
              <a:gd name="connsiteX3" fmla="*/ 2 w 5476535"/>
              <a:gd name="connsiteY3" fmla="*/ 604440 h 686483"/>
              <a:gd name="connsiteX4" fmla="*/ 753017 w 5476535"/>
              <a:gd name="connsiteY4" fmla="*/ 0 h 686483"/>
              <a:gd name="connsiteX0" fmla="*/ 24833 w 5476598"/>
              <a:gd name="connsiteY0" fmla="*/ 0 h 686483"/>
              <a:gd name="connsiteX1" fmla="*/ 5476598 w 5476598"/>
              <a:gd name="connsiteY1" fmla="*/ 704 h 686483"/>
              <a:gd name="connsiteX2" fmla="*/ 4713808 w 5476598"/>
              <a:gd name="connsiteY2" fmla="*/ 686483 h 686483"/>
              <a:gd name="connsiteX3" fmla="*/ 65 w 5476598"/>
              <a:gd name="connsiteY3" fmla="*/ 604440 h 686483"/>
              <a:gd name="connsiteX4" fmla="*/ 24833 w 5476598"/>
              <a:gd name="connsiteY4" fmla="*/ 0 h 686483"/>
              <a:gd name="connsiteX0" fmla="*/ 16296 w 5468061"/>
              <a:gd name="connsiteY0" fmla="*/ 0 h 686483"/>
              <a:gd name="connsiteX1" fmla="*/ 5468061 w 5468061"/>
              <a:gd name="connsiteY1" fmla="*/ 704 h 686483"/>
              <a:gd name="connsiteX2" fmla="*/ 4705271 w 5468061"/>
              <a:gd name="connsiteY2" fmla="*/ 686483 h 686483"/>
              <a:gd name="connsiteX3" fmla="*/ 94 w 5468061"/>
              <a:gd name="connsiteY3" fmla="*/ 681548 h 686483"/>
              <a:gd name="connsiteX4" fmla="*/ 16296 w 5468061"/>
              <a:gd name="connsiteY4" fmla="*/ 0 h 686483"/>
              <a:gd name="connsiteX0" fmla="*/ 0 w 5468903"/>
              <a:gd name="connsiteY0" fmla="*/ 419109 h 685779"/>
              <a:gd name="connsiteX1" fmla="*/ 5468903 w 5468903"/>
              <a:gd name="connsiteY1" fmla="*/ 0 h 685779"/>
              <a:gd name="connsiteX2" fmla="*/ 4706113 w 5468903"/>
              <a:gd name="connsiteY2" fmla="*/ 685779 h 685779"/>
              <a:gd name="connsiteX3" fmla="*/ 936 w 5468903"/>
              <a:gd name="connsiteY3" fmla="*/ 680844 h 685779"/>
              <a:gd name="connsiteX4" fmla="*/ 0 w 5468903"/>
              <a:gd name="connsiteY4" fmla="*/ 419109 h 685779"/>
              <a:gd name="connsiteX0" fmla="*/ 0 w 4912008"/>
              <a:gd name="connsiteY0" fmla="*/ 0 h 266670"/>
              <a:gd name="connsiteX1" fmla="*/ 4912008 w 4912008"/>
              <a:gd name="connsiteY1" fmla="*/ 103515 h 266670"/>
              <a:gd name="connsiteX2" fmla="*/ 4706113 w 4912008"/>
              <a:gd name="connsiteY2" fmla="*/ 266670 h 266670"/>
              <a:gd name="connsiteX3" fmla="*/ 936 w 4912008"/>
              <a:gd name="connsiteY3" fmla="*/ 261735 h 266670"/>
              <a:gd name="connsiteX4" fmla="*/ 0 w 4912008"/>
              <a:gd name="connsiteY4" fmla="*/ 0 h 266670"/>
              <a:gd name="connsiteX0" fmla="*/ 16293 w 4911166"/>
              <a:gd name="connsiteY0" fmla="*/ 0 h 198129"/>
              <a:gd name="connsiteX1" fmla="*/ 4911166 w 4911166"/>
              <a:gd name="connsiteY1" fmla="*/ 34974 h 198129"/>
              <a:gd name="connsiteX2" fmla="*/ 4705271 w 4911166"/>
              <a:gd name="connsiteY2" fmla="*/ 198129 h 198129"/>
              <a:gd name="connsiteX3" fmla="*/ 94 w 4911166"/>
              <a:gd name="connsiteY3" fmla="*/ 193194 h 198129"/>
              <a:gd name="connsiteX4" fmla="*/ 16293 w 4911166"/>
              <a:gd name="connsiteY4" fmla="*/ 0 h 198129"/>
              <a:gd name="connsiteX0" fmla="*/ 0 w 4946279"/>
              <a:gd name="connsiteY0" fmla="*/ 0 h 198129"/>
              <a:gd name="connsiteX1" fmla="*/ 4946279 w 4946279"/>
              <a:gd name="connsiteY1" fmla="*/ 34974 h 198129"/>
              <a:gd name="connsiteX2" fmla="*/ 4740384 w 4946279"/>
              <a:gd name="connsiteY2" fmla="*/ 198129 h 198129"/>
              <a:gd name="connsiteX3" fmla="*/ 35207 w 4946279"/>
              <a:gd name="connsiteY3" fmla="*/ 193194 h 198129"/>
              <a:gd name="connsiteX4" fmla="*/ 0 w 4946279"/>
              <a:gd name="connsiteY4" fmla="*/ 0 h 198129"/>
              <a:gd name="connsiteX0" fmla="*/ 0 w 4937712"/>
              <a:gd name="connsiteY0" fmla="*/ 0 h 180994"/>
              <a:gd name="connsiteX1" fmla="*/ 4937712 w 4937712"/>
              <a:gd name="connsiteY1" fmla="*/ 17839 h 180994"/>
              <a:gd name="connsiteX2" fmla="*/ 4731817 w 4937712"/>
              <a:gd name="connsiteY2" fmla="*/ 180994 h 180994"/>
              <a:gd name="connsiteX3" fmla="*/ 26640 w 4937712"/>
              <a:gd name="connsiteY3" fmla="*/ 176059 h 180994"/>
              <a:gd name="connsiteX4" fmla="*/ 0 w 4937712"/>
              <a:gd name="connsiteY4" fmla="*/ 0 h 180994"/>
              <a:gd name="connsiteX0" fmla="*/ 0 w 4937712"/>
              <a:gd name="connsiteY0" fmla="*/ 0 h 210329"/>
              <a:gd name="connsiteX1" fmla="*/ 4937712 w 4937712"/>
              <a:gd name="connsiteY1" fmla="*/ 17839 h 210329"/>
              <a:gd name="connsiteX2" fmla="*/ 4731817 w 4937712"/>
              <a:gd name="connsiteY2" fmla="*/ 180994 h 210329"/>
              <a:gd name="connsiteX3" fmla="*/ 938 w 4937712"/>
              <a:gd name="connsiteY3" fmla="*/ 210329 h 210329"/>
              <a:gd name="connsiteX4" fmla="*/ 0 w 4937712"/>
              <a:gd name="connsiteY4" fmla="*/ 0 h 210329"/>
              <a:gd name="connsiteX0" fmla="*/ 0 w 4937712"/>
              <a:gd name="connsiteY0" fmla="*/ 0 h 210329"/>
              <a:gd name="connsiteX1" fmla="*/ 4937712 w 4937712"/>
              <a:gd name="connsiteY1" fmla="*/ 17839 h 210329"/>
              <a:gd name="connsiteX2" fmla="*/ 4731817 w 4937712"/>
              <a:gd name="connsiteY2" fmla="*/ 180994 h 210329"/>
              <a:gd name="connsiteX3" fmla="*/ 9503 w 4937712"/>
              <a:gd name="connsiteY3" fmla="*/ 210329 h 210329"/>
              <a:gd name="connsiteX4" fmla="*/ 0 w 4937712"/>
              <a:gd name="connsiteY4" fmla="*/ 0 h 210329"/>
              <a:gd name="connsiteX0" fmla="*/ 16295 w 4954007"/>
              <a:gd name="connsiteY0" fmla="*/ 0 h 193194"/>
              <a:gd name="connsiteX1" fmla="*/ 4954007 w 4954007"/>
              <a:gd name="connsiteY1" fmla="*/ 17839 h 193194"/>
              <a:gd name="connsiteX2" fmla="*/ 4748112 w 4954007"/>
              <a:gd name="connsiteY2" fmla="*/ 180994 h 193194"/>
              <a:gd name="connsiteX3" fmla="*/ 93 w 4954007"/>
              <a:gd name="connsiteY3" fmla="*/ 193194 h 193194"/>
              <a:gd name="connsiteX4" fmla="*/ 16295 w 4954007"/>
              <a:gd name="connsiteY4" fmla="*/ 0 h 193194"/>
              <a:gd name="connsiteX0" fmla="*/ 33390 w 4971102"/>
              <a:gd name="connsiteY0" fmla="*/ 0 h 184627"/>
              <a:gd name="connsiteX1" fmla="*/ 4971102 w 4971102"/>
              <a:gd name="connsiteY1" fmla="*/ 17839 h 184627"/>
              <a:gd name="connsiteX2" fmla="*/ 4765207 w 4971102"/>
              <a:gd name="connsiteY2" fmla="*/ 180994 h 184627"/>
              <a:gd name="connsiteX3" fmla="*/ 50 w 4971102"/>
              <a:gd name="connsiteY3" fmla="*/ 184627 h 184627"/>
              <a:gd name="connsiteX4" fmla="*/ 33390 w 4971102"/>
              <a:gd name="connsiteY4" fmla="*/ 0 h 184627"/>
              <a:gd name="connsiteX0" fmla="*/ 0 w 4971985"/>
              <a:gd name="connsiteY0" fmla="*/ 0 h 167492"/>
              <a:gd name="connsiteX1" fmla="*/ 4971985 w 4971985"/>
              <a:gd name="connsiteY1" fmla="*/ 704 h 167492"/>
              <a:gd name="connsiteX2" fmla="*/ 4766090 w 4971985"/>
              <a:gd name="connsiteY2" fmla="*/ 163859 h 167492"/>
              <a:gd name="connsiteX3" fmla="*/ 933 w 4971985"/>
              <a:gd name="connsiteY3" fmla="*/ 167492 h 167492"/>
              <a:gd name="connsiteX4" fmla="*/ 0 w 4971985"/>
              <a:gd name="connsiteY4" fmla="*/ 0 h 167492"/>
              <a:gd name="connsiteX0" fmla="*/ 0 w 5033290"/>
              <a:gd name="connsiteY0" fmla="*/ 0 h 167492"/>
              <a:gd name="connsiteX1" fmla="*/ 5033290 w 5033290"/>
              <a:gd name="connsiteY1" fmla="*/ 704 h 167492"/>
              <a:gd name="connsiteX2" fmla="*/ 4766090 w 5033290"/>
              <a:gd name="connsiteY2" fmla="*/ 163859 h 167492"/>
              <a:gd name="connsiteX3" fmla="*/ 933 w 5033290"/>
              <a:gd name="connsiteY3" fmla="*/ 167492 h 167492"/>
              <a:gd name="connsiteX4" fmla="*/ 0 w 5033290"/>
              <a:gd name="connsiteY4" fmla="*/ 0 h 1674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033290" h="167492">
                <a:moveTo>
                  <a:pt x="0" y="0"/>
                </a:moveTo>
                <a:lnTo>
                  <a:pt x="5033290" y="704"/>
                </a:lnTo>
                <a:lnTo>
                  <a:pt x="4766090" y="163859"/>
                </a:lnTo>
                <a:lnTo>
                  <a:pt x="933" y="167492"/>
                </a:lnTo>
                <a:cubicBezTo>
                  <a:pt x="-659" y="-51415"/>
                  <a:pt x="1592" y="218907"/>
                  <a:pt x="0" y="0"/>
                </a:cubicBezTo>
                <a:close/>
              </a:path>
            </a:pathLst>
          </a:custGeom>
          <a:solidFill>
            <a:schemeClr val="accent6">
              <a:lumMod val="5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buNone/>
              <a:defRPr/>
            </a:pPr>
            <a:endParaRPr lang="en-US" b="0" dirty="0"/>
          </a:p>
        </p:txBody>
      </p:sp>
      <p:sp>
        <p:nvSpPr>
          <p:cNvPr id="15" name="Freeform 14"/>
          <p:cNvSpPr/>
          <p:nvPr/>
        </p:nvSpPr>
        <p:spPr bwMode="auto">
          <a:xfrm>
            <a:off x="-295652" y="6656527"/>
            <a:ext cx="9102441" cy="215351"/>
          </a:xfrm>
          <a:custGeom>
            <a:avLst/>
            <a:gdLst>
              <a:gd name="connsiteX0" fmla="*/ 872197 w 9087729"/>
              <a:gd name="connsiteY0" fmla="*/ 0 h 661181"/>
              <a:gd name="connsiteX1" fmla="*/ 211016 w 9087729"/>
              <a:gd name="connsiteY1" fmla="*/ 661181 h 661181"/>
              <a:gd name="connsiteX2" fmla="*/ 0 w 9087729"/>
              <a:gd name="connsiteY2" fmla="*/ 661181 h 661181"/>
              <a:gd name="connsiteX3" fmla="*/ 253219 w 9087729"/>
              <a:gd name="connsiteY3" fmla="*/ 661181 h 661181"/>
              <a:gd name="connsiteX4" fmla="*/ 9087729 w 9087729"/>
              <a:gd name="connsiteY4" fmla="*/ 661181 h 661181"/>
              <a:gd name="connsiteX5" fmla="*/ 9087729 w 9087729"/>
              <a:gd name="connsiteY5" fmla="*/ 14067 h 661181"/>
              <a:gd name="connsiteX6" fmla="*/ 872197 w 9087729"/>
              <a:gd name="connsiteY6" fmla="*/ 0 h 661181"/>
              <a:gd name="connsiteX0" fmla="*/ 872197 w 9087729"/>
              <a:gd name="connsiteY0" fmla="*/ 1431 h 662612"/>
              <a:gd name="connsiteX1" fmla="*/ 211016 w 9087729"/>
              <a:gd name="connsiteY1" fmla="*/ 662612 h 662612"/>
              <a:gd name="connsiteX2" fmla="*/ 0 w 9087729"/>
              <a:gd name="connsiteY2" fmla="*/ 662612 h 662612"/>
              <a:gd name="connsiteX3" fmla="*/ 253219 w 9087729"/>
              <a:gd name="connsiteY3" fmla="*/ 662612 h 662612"/>
              <a:gd name="connsiteX4" fmla="*/ 9087729 w 9087729"/>
              <a:gd name="connsiteY4" fmla="*/ 662612 h 662612"/>
              <a:gd name="connsiteX5" fmla="*/ 9082563 w 9087729"/>
              <a:gd name="connsiteY5" fmla="*/ 0 h 662612"/>
              <a:gd name="connsiteX6" fmla="*/ 872197 w 9087729"/>
              <a:gd name="connsiteY6" fmla="*/ 1431 h 662612"/>
              <a:gd name="connsiteX0" fmla="*/ 464693 w 9087729"/>
              <a:gd name="connsiteY0" fmla="*/ 448692 h 662612"/>
              <a:gd name="connsiteX1" fmla="*/ 211016 w 9087729"/>
              <a:gd name="connsiteY1" fmla="*/ 662612 h 662612"/>
              <a:gd name="connsiteX2" fmla="*/ 0 w 9087729"/>
              <a:gd name="connsiteY2" fmla="*/ 662612 h 662612"/>
              <a:gd name="connsiteX3" fmla="*/ 253219 w 9087729"/>
              <a:gd name="connsiteY3" fmla="*/ 662612 h 662612"/>
              <a:gd name="connsiteX4" fmla="*/ 9087729 w 9087729"/>
              <a:gd name="connsiteY4" fmla="*/ 662612 h 662612"/>
              <a:gd name="connsiteX5" fmla="*/ 9082563 w 9087729"/>
              <a:gd name="connsiteY5" fmla="*/ 0 h 662612"/>
              <a:gd name="connsiteX6" fmla="*/ 464693 w 9087729"/>
              <a:gd name="connsiteY6" fmla="*/ 448692 h 662612"/>
              <a:gd name="connsiteX0" fmla="*/ 464693 w 9122319"/>
              <a:gd name="connsiteY0" fmla="*/ 0 h 213920"/>
              <a:gd name="connsiteX1" fmla="*/ 211016 w 9122319"/>
              <a:gd name="connsiteY1" fmla="*/ 213920 h 213920"/>
              <a:gd name="connsiteX2" fmla="*/ 0 w 9122319"/>
              <a:gd name="connsiteY2" fmla="*/ 213920 h 213920"/>
              <a:gd name="connsiteX3" fmla="*/ 253219 w 9122319"/>
              <a:gd name="connsiteY3" fmla="*/ 213920 h 213920"/>
              <a:gd name="connsiteX4" fmla="*/ 9087729 w 9122319"/>
              <a:gd name="connsiteY4" fmla="*/ 213920 h 213920"/>
              <a:gd name="connsiteX5" fmla="*/ 9122319 w 9122319"/>
              <a:gd name="connsiteY5" fmla="*/ 28387 h 213920"/>
              <a:gd name="connsiteX6" fmla="*/ 464693 w 9122319"/>
              <a:gd name="connsiteY6" fmla="*/ 0 h 213920"/>
              <a:gd name="connsiteX0" fmla="*/ 464693 w 9102441"/>
              <a:gd name="connsiteY0" fmla="*/ 1431 h 215351"/>
              <a:gd name="connsiteX1" fmla="*/ 211016 w 9102441"/>
              <a:gd name="connsiteY1" fmla="*/ 215351 h 215351"/>
              <a:gd name="connsiteX2" fmla="*/ 0 w 9102441"/>
              <a:gd name="connsiteY2" fmla="*/ 215351 h 215351"/>
              <a:gd name="connsiteX3" fmla="*/ 253219 w 9102441"/>
              <a:gd name="connsiteY3" fmla="*/ 215351 h 215351"/>
              <a:gd name="connsiteX4" fmla="*/ 9087729 w 9102441"/>
              <a:gd name="connsiteY4" fmla="*/ 215351 h 215351"/>
              <a:gd name="connsiteX5" fmla="*/ 9102441 w 9102441"/>
              <a:gd name="connsiteY5" fmla="*/ 0 h 215351"/>
              <a:gd name="connsiteX6" fmla="*/ 464693 w 9102441"/>
              <a:gd name="connsiteY6" fmla="*/ 1431 h 2153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102441" h="215351">
                <a:moveTo>
                  <a:pt x="464693" y="1431"/>
                </a:moveTo>
                <a:lnTo>
                  <a:pt x="211016" y="215351"/>
                </a:lnTo>
                <a:lnTo>
                  <a:pt x="0" y="215351"/>
                </a:lnTo>
                <a:lnTo>
                  <a:pt x="253219" y="215351"/>
                </a:lnTo>
                <a:lnTo>
                  <a:pt x="9087729" y="215351"/>
                </a:lnTo>
                <a:lnTo>
                  <a:pt x="9102441" y="0"/>
                </a:lnTo>
                <a:lnTo>
                  <a:pt x="464693" y="1431"/>
                </a:lnTo>
                <a:close/>
              </a:path>
            </a:pathLst>
          </a:custGeom>
          <a:solidFill>
            <a:schemeClr val="bg1">
              <a:lumMod val="7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D4A67C"/>
              </a:buClr>
              <a:buSzTx/>
              <a:buFontTx/>
              <a:buChar char="•"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 Unicode MS" pitchFamily="34" charset="-128"/>
            </a:endParaRPr>
          </a:p>
        </p:txBody>
      </p:sp>
      <p:sp>
        <p:nvSpPr>
          <p:cNvPr id="16" name="Chevron 37"/>
          <p:cNvSpPr/>
          <p:nvPr/>
        </p:nvSpPr>
        <p:spPr>
          <a:xfrm rot="16200000">
            <a:off x="8050588" y="5805359"/>
            <a:ext cx="1252051" cy="934774"/>
          </a:xfrm>
          <a:prstGeom prst="rtTriangle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buNone/>
              <a:defRPr/>
            </a:pPr>
            <a:endParaRPr lang="en-US" dirty="0"/>
          </a:p>
        </p:txBody>
      </p:sp>
      <p:sp>
        <p:nvSpPr>
          <p:cNvPr id="1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81797" y="654519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buFontTx/>
              <a:buNone/>
            </a:pPr>
            <a:fld id="{39CD723D-474D-44A8-845F-718E0AC3AEA8}" type="slidenum">
              <a:rPr lang="en-US" smtClean="0"/>
              <a:pPr>
                <a:buFontTx/>
                <a:buNone/>
              </a:pPr>
              <a:t>‹#›</a:t>
            </a:fld>
            <a:endParaRPr lang="en-US" dirty="0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6014"/>
          <a:stretch/>
        </p:blipFill>
        <p:spPr>
          <a:xfrm>
            <a:off x="56713" y="345050"/>
            <a:ext cx="745180" cy="702515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71745" y="5877016"/>
            <a:ext cx="823974" cy="8374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65851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7746" r:id="rId1"/>
    <p:sldLayoutId id="2147487747" r:id="rId2"/>
    <p:sldLayoutId id="2147487749" r:id="rId3"/>
    <p:sldLayoutId id="2147487750" r:id="rId4"/>
    <p:sldLayoutId id="2147487751" r:id="rId5"/>
    <p:sldLayoutId id="2147487752" r:id="rId6"/>
    <p:sldLayoutId id="2147487753" r:id="rId7"/>
    <p:sldLayoutId id="2147487754" r:id="rId8"/>
    <p:sldLayoutId id="2147487755" r:id="rId9"/>
  </p:sldLayoutIdLst>
  <p:timing>
    <p:tnLst>
      <p:par>
        <p:cTn id="1" dur="indefinite" restart="never" nodeType="tmRoot"/>
      </p:par>
    </p:tnLst>
  </p:timing>
  <p:hf sldNum="0" hdr="0"/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tx2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6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Montana</a:t>
            </a:r>
            <a:endParaRPr lang="en-US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7392" y="1451300"/>
            <a:ext cx="8211428" cy="38257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653795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Montana</a:t>
            </a:r>
            <a:endParaRPr lang="en-US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8766" y="1317893"/>
            <a:ext cx="7439311" cy="51267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08087218"/>
      </p:ext>
    </p:extLst>
  </p:cSld>
  <p:clrMapOvr>
    <a:masterClrMapping/>
  </p:clrMapOvr>
</p:sld>
</file>

<file path=ppt/theme/theme1.xml><?xml version="1.0" encoding="utf-8"?>
<a:theme xmlns:a="http://schemas.openxmlformats.org/drawingml/2006/main" name="CAEL-40th-HE-PP-template">
  <a:themeElements>
    <a:clrScheme name="Higher Education">
      <a:dk1>
        <a:srgbClr val="000000"/>
      </a:dk1>
      <a:lt1>
        <a:srgbClr val="FFFFFF"/>
      </a:lt1>
      <a:dk2>
        <a:srgbClr val="009A44"/>
      </a:dk2>
      <a:lt2>
        <a:srgbClr val="FFFFFF"/>
      </a:lt2>
      <a:accent1>
        <a:srgbClr val="612C51"/>
      </a:accent1>
      <a:accent2>
        <a:srgbClr val="78BE20"/>
      </a:accent2>
      <a:accent3>
        <a:srgbClr val="006845"/>
      </a:accent3>
      <a:accent4>
        <a:srgbClr val="00677F"/>
      </a:accent4>
      <a:accent5>
        <a:srgbClr val="897103"/>
      </a:accent5>
      <a:accent6>
        <a:srgbClr val="009A44"/>
      </a:accent6>
      <a:hlink>
        <a:srgbClr val="006845"/>
      </a:hlink>
      <a:folHlink>
        <a:srgbClr val="897103"/>
      </a:folHlink>
    </a:clrScheme>
    <a:fontScheme name="Gills Sans">
      <a:majorFont>
        <a:latin typeface="Gill Sans"/>
        <a:ea typeface=""/>
        <a:cs typeface=""/>
      </a:majorFont>
      <a:minorFont>
        <a:latin typeface="Gill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>
            <a:srgbClr val="D4A67C"/>
          </a:buClr>
          <a:buSzTx/>
          <a:buFontTx/>
          <a:buChar char="•"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 Unicode MS" pitchFamily="34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>
            <a:srgbClr val="D4A67C"/>
          </a:buClr>
          <a:buSzTx/>
          <a:buFontTx/>
          <a:buChar char="•"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 Unicode MS" pitchFamily="34" charset="-128"/>
          </a:defRPr>
        </a:defPPr>
      </a:lstStyle>
    </a:lnDef>
  </a:objectDefaults>
  <a:extraClrSchemeLst>
    <a:extraClrScheme>
      <a:clrScheme name="Pixel 1">
        <a:dk1>
          <a:srgbClr val="0066FF"/>
        </a:dk1>
        <a:lt1>
          <a:srgbClr val="FFFFFF"/>
        </a:lt1>
        <a:dk2>
          <a:srgbClr val="000066"/>
        </a:dk2>
        <a:lt2>
          <a:srgbClr val="FFFFFF"/>
        </a:lt2>
        <a:accent1>
          <a:srgbClr val="6699FF"/>
        </a:accent1>
        <a:accent2>
          <a:srgbClr val="3333FF"/>
        </a:accent2>
        <a:accent3>
          <a:srgbClr val="AAAAB8"/>
        </a:accent3>
        <a:accent4>
          <a:srgbClr val="DADADA"/>
        </a:accent4>
        <a:accent5>
          <a:srgbClr val="B8CAFF"/>
        </a:accent5>
        <a:accent6>
          <a:srgbClr val="2D2DE7"/>
        </a:accent6>
        <a:hlink>
          <a:srgbClr val="FFCC00"/>
        </a:hlink>
        <a:folHlink>
          <a:srgbClr val="00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2">
        <a:dk1>
          <a:srgbClr val="009999"/>
        </a:dk1>
        <a:lt1>
          <a:srgbClr val="FFFFFF"/>
        </a:lt1>
        <a:dk2>
          <a:srgbClr val="334B49"/>
        </a:dk2>
        <a:lt2>
          <a:srgbClr val="FFFFFF"/>
        </a:lt2>
        <a:accent1>
          <a:srgbClr val="33CCCC"/>
        </a:accent1>
        <a:accent2>
          <a:srgbClr val="008080"/>
        </a:accent2>
        <a:accent3>
          <a:srgbClr val="ADB1B1"/>
        </a:accent3>
        <a:accent4>
          <a:srgbClr val="DADADA"/>
        </a:accent4>
        <a:accent5>
          <a:srgbClr val="ADE2E2"/>
        </a:accent5>
        <a:accent6>
          <a:srgbClr val="007373"/>
        </a:accent6>
        <a:hlink>
          <a:srgbClr val="FFCC00"/>
        </a:hlink>
        <a:folHlink>
          <a:srgbClr val="0066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3">
        <a:dk1>
          <a:srgbClr val="006699"/>
        </a:dk1>
        <a:lt1>
          <a:srgbClr val="FFFFFF"/>
        </a:lt1>
        <a:dk2>
          <a:srgbClr val="333399"/>
        </a:dk2>
        <a:lt2>
          <a:srgbClr val="FFFFFF"/>
        </a:lt2>
        <a:accent1>
          <a:srgbClr val="0099CC"/>
        </a:accent1>
        <a:accent2>
          <a:srgbClr val="0386AF"/>
        </a:accent2>
        <a:accent3>
          <a:srgbClr val="ADADCA"/>
        </a:accent3>
        <a:accent4>
          <a:srgbClr val="DADADA"/>
        </a:accent4>
        <a:accent5>
          <a:srgbClr val="AACAE2"/>
        </a:accent5>
        <a:accent6>
          <a:srgbClr val="02799E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4">
        <a:dk1>
          <a:srgbClr val="008080"/>
        </a:dk1>
        <a:lt1>
          <a:srgbClr val="FFFFFF"/>
        </a:lt1>
        <a:dk2>
          <a:srgbClr val="2F978D"/>
        </a:dk2>
        <a:lt2>
          <a:srgbClr val="FFFFFF"/>
        </a:lt2>
        <a:accent1>
          <a:srgbClr val="0099FF"/>
        </a:accent1>
        <a:accent2>
          <a:srgbClr val="009999"/>
        </a:accent2>
        <a:accent3>
          <a:srgbClr val="ADC9C5"/>
        </a:accent3>
        <a:accent4>
          <a:srgbClr val="DADADA"/>
        </a:accent4>
        <a:accent5>
          <a:srgbClr val="AACAFF"/>
        </a:accent5>
        <a:accent6>
          <a:srgbClr val="008A8A"/>
        </a:accent6>
        <a:hlink>
          <a:srgbClr val="FFFFCC"/>
        </a:hlink>
        <a:folHlink>
          <a:srgbClr val="70CAC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5">
        <a:dk1>
          <a:srgbClr val="822504"/>
        </a:dk1>
        <a:lt1>
          <a:srgbClr val="FFFFFF"/>
        </a:lt1>
        <a:dk2>
          <a:srgbClr val="330000"/>
        </a:dk2>
        <a:lt2>
          <a:srgbClr val="FFFFFF"/>
        </a:lt2>
        <a:accent1>
          <a:srgbClr val="FF9900"/>
        </a:accent1>
        <a:accent2>
          <a:srgbClr val="9E2A06"/>
        </a:accent2>
        <a:accent3>
          <a:srgbClr val="ADAAAA"/>
        </a:accent3>
        <a:accent4>
          <a:srgbClr val="DADADA"/>
        </a:accent4>
        <a:accent5>
          <a:srgbClr val="FFCAAA"/>
        </a:accent5>
        <a:accent6>
          <a:srgbClr val="8F2505"/>
        </a:accent6>
        <a:hlink>
          <a:srgbClr val="FF3300"/>
        </a:hlink>
        <a:folHlink>
          <a:srgbClr val="7C070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6">
        <a:dk1>
          <a:srgbClr val="336600"/>
        </a:dk1>
        <a:lt1>
          <a:srgbClr val="FFFFFF"/>
        </a:lt1>
        <a:dk2>
          <a:srgbClr val="4A7911"/>
        </a:dk2>
        <a:lt2>
          <a:srgbClr val="FFFFFF"/>
        </a:lt2>
        <a:accent1>
          <a:srgbClr val="666633"/>
        </a:accent1>
        <a:accent2>
          <a:srgbClr val="669900"/>
        </a:accent2>
        <a:accent3>
          <a:srgbClr val="B1BEAA"/>
        </a:accent3>
        <a:accent4>
          <a:srgbClr val="DADADA"/>
        </a:accent4>
        <a:accent5>
          <a:srgbClr val="B8B8AD"/>
        </a:accent5>
        <a:accent6>
          <a:srgbClr val="5C8A00"/>
        </a:accent6>
        <a:hlink>
          <a:srgbClr val="FFCC00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7">
        <a:dk1>
          <a:srgbClr val="000000"/>
        </a:dk1>
        <a:lt1>
          <a:srgbClr val="FFFFFF"/>
        </a:lt1>
        <a:dk2>
          <a:srgbClr val="000000"/>
        </a:dk2>
        <a:lt2>
          <a:srgbClr val="CC3300"/>
        </a:lt2>
        <a:accent1>
          <a:srgbClr val="FFCC00"/>
        </a:accent1>
        <a:accent2>
          <a:srgbClr val="CC66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8">
        <a:dk1>
          <a:srgbClr val="003300"/>
        </a:dk1>
        <a:lt1>
          <a:srgbClr val="FFFFFF"/>
        </a:lt1>
        <a:dk2>
          <a:srgbClr val="000000"/>
        </a:dk2>
        <a:lt2>
          <a:srgbClr val="336600"/>
        </a:lt2>
        <a:accent1>
          <a:srgbClr val="CCCC00"/>
        </a:accent1>
        <a:accent2>
          <a:srgbClr val="669900"/>
        </a:accent2>
        <a:accent3>
          <a:srgbClr val="FFFFFF"/>
        </a:accent3>
        <a:accent4>
          <a:srgbClr val="002A00"/>
        </a:accent4>
        <a:accent5>
          <a:srgbClr val="E2E2AA"/>
        </a:accent5>
        <a:accent6>
          <a:srgbClr val="5C8A00"/>
        </a:accent6>
        <a:hlink>
          <a:srgbClr val="333300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9">
        <a:dk1>
          <a:srgbClr val="000000"/>
        </a:dk1>
        <a:lt1>
          <a:srgbClr val="FFFFFF"/>
        </a:lt1>
        <a:dk2>
          <a:srgbClr val="000000"/>
        </a:dk2>
        <a:lt2>
          <a:srgbClr val="440044"/>
        </a:lt2>
        <a:accent1>
          <a:srgbClr val="FFCCCC"/>
        </a:accent1>
        <a:accent2>
          <a:srgbClr val="790571"/>
        </a:accent2>
        <a:accent3>
          <a:srgbClr val="FFFFFF"/>
        </a:accent3>
        <a:accent4>
          <a:srgbClr val="000000"/>
        </a:accent4>
        <a:accent5>
          <a:srgbClr val="FFE2E2"/>
        </a:accent5>
        <a:accent6>
          <a:srgbClr val="6D0466"/>
        </a:accent6>
        <a:hlink>
          <a:srgbClr val="993366"/>
        </a:hlink>
        <a:folHlink>
          <a:srgbClr val="9F839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0">
        <a:dk1>
          <a:srgbClr val="000000"/>
        </a:dk1>
        <a:lt1>
          <a:srgbClr val="FFFFFF"/>
        </a:lt1>
        <a:dk2>
          <a:srgbClr val="000000"/>
        </a:dk2>
        <a:lt2>
          <a:srgbClr val="FF9900"/>
        </a:lt2>
        <a:accent1>
          <a:srgbClr val="FFCC99"/>
        </a:accent1>
        <a:accent2>
          <a:srgbClr val="FBA313"/>
        </a:accent2>
        <a:accent3>
          <a:srgbClr val="FFFFFF"/>
        </a:accent3>
        <a:accent4>
          <a:srgbClr val="000000"/>
        </a:accent4>
        <a:accent5>
          <a:srgbClr val="FFE2CA"/>
        </a:accent5>
        <a:accent6>
          <a:srgbClr val="E39310"/>
        </a:accent6>
        <a:hlink>
          <a:srgbClr val="CC3300"/>
        </a:hlink>
        <a:folHlink>
          <a:srgbClr val="FCC66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1">
        <a:dk1>
          <a:srgbClr val="000000"/>
        </a:dk1>
        <a:lt1>
          <a:srgbClr val="FFFFFF"/>
        </a:lt1>
        <a:dk2>
          <a:srgbClr val="000000"/>
        </a:dk2>
        <a:lt2>
          <a:srgbClr val="779F92"/>
        </a:lt2>
        <a:accent1>
          <a:srgbClr val="33CCCC"/>
        </a:accent1>
        <a:accent2>
          <a:srgbClr val="9DC2D7"/>
        </a:accent2>
        <a:accent3>
          <a:srgbClr val="FFFFFF"/>
        </a:accent3>
        <a:accent4>
          <a:srgbClr val="000000"/>
        </a:accent4>
        <a:accent5>
          <a:srgbClr val="ADE2E2"/>
        </a:accent5>
        <a:accent6>
          <a:srgbClr val="8EB0C3"/>
        </a:accent6>
        <a:hlink>
          <a:srgbClr val="006666"/>
        </a:hlink>
        <a:folHlink>
          <a:srgbClr val="CC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2">
        <a:dk1>
          <a:srgbClr val="000000"/>
        </a:dk1>
        <a:lt1>
          <a:srgbClr val="FFFFFF"/>
        </a:lt1>
        <a:dk2>
          <a:srgbClr val="000000"/>
        </a:dk2>
        <a:lt2>
          <a:srgbClr val="00007D"/>
        </a:lt2>
        <a:accent1>
          <a:srgbClr val="9999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CACAFF"/>
        </a:accent5>
        <a:accent6>
          <a:srgbClr val="8A8AB9"/>
        </a:accent6>
        <a:hlink>
          <a:srgbClr val="666699"/>
        </a:hlink>
        <a:folHlink>
          <a:srgbClr val="CCCCE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CAEL-40th-HE-PP-template</Template>
  <TotalTime>55</TotalTime>
  <Words>2</Words>
  <Application>Microsoft Office PowerPoint</Application>
  <PresentationFormat>On-screen Show (4:3)</PresentationFormat>
  <Paragraphs>2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 Unicode MS</vt:lpstr>
      <vt:lpstr>Arial</vt:lpstr>
      <vt:lpstr>Gill Sans</vt:lpstr>
      <vt:lpstr>Times New Roman</vt:lpstr>
      <vt:lpstr>CAEL-40th-HE-PP-template</vt:lpstr>
      <vt:lpstr>Montana</vt:lpstr>
      <vt:lpstr>Montana</vt:lpstr>
    </vt:vector>
  </TitlesOfParts>
  <Company>CAEL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Anniversary Template</dc:title>
  <dc:creator>Kylie Oulahan</dc:creator>
  <cp:lastModifiedBy>Jones, Sue</cp:lastModifiedBy>
  <cp:revision>13</cp:revision>
  <cp:lastPrinted>2012-08-09T17:21:47Z</cp:lastPrinted>
  <dcterms:created xsi:type="dcterms:W3CDTF">2014-10-30T17:00:23Z</dcterms:created>
  <dcterms:modified xsi:type="dcterms:W3CDTF">2014-11-20T18:21:18Z</dcterms:modified>
</cp:coreProperties>
</file>