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20"/>
  </p:notesMasterIdLst>
  <p:sldIdLst>
    <p:sldId id="256" r:id="rId3"/>
    <p:sldId id="258" r:id="rId4"/>
    <p:sldId id="257" r:id="rId5"/>
    <p:sldId id="261" r:id="rId6"/>
    <p:sldId id="262" r:id="rId7"/>
    <p:sldId id="263" r:id="rId8"/>
    <p:sldId id="272" r:id="rId9"/>
    <p:sldId id="273" r:id="rId10"/>
    <p:sldId id="266" r:id="rId11"/>
    <p:sldId id="268" r:id="rId12"/>
    <p:sldId id="264" r:id="rId13"/>
    <p:sldId id="265" r:id="rId14"/>
    <p:sldId id="259" r:id="rId15"/>
    <p:sldId id="267" r:id="rId16"/>
    <p:sldId id="269" r:id="rId17"/>
    <p:sldId id="27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01B"/>
    <a:srgbClr val="FEFEFE"/>
    <a:srgbClr val="336DB3"/>
    <a:srgbClr val="316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9" autoAdjust="0"/>
    <p:restoredTop sz="96469" autoAdjust="0"/>
  </p:normalViewPr>
  <p:slideViewPr>
    <p:cSldViewPr>
      <p:cViewPr varScale="1">
        <p:scale>
          <a:sx n="64" d="100"/>
          <a:sy n="64" d="100"/>
        </p:scale>
        <p:origin x="90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8F198-C1B1-4F15-85ED-BB0DFD8C4077}" type="doc">
      <dgm:prSet loTypeId="urn:microsoft.com/office/officeart/2005/8/layout/h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C791721-313C-4119-B69C-D54EE9761DD3}">
      <dgm:prSet phldrT="[Text]" custT="1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u="none" dirty="0" smtClean="0">
              <a:solidFill>
                <a:schemeClr val="bg1"/>
              </a:solidFill>
            </a:rPr>
            <a:t>Tribal Colleges</a:t>
          </a:r>
          <a:endParaRPr lang="en-US" sz="2000" b="1" u="none" dirty="0">
            <a:solidFill>
              <a:schemeClr val="bg1"/>
            </a:solidFill>
          </a:endParaRPr>
        </a:p>
      </dgm:t>
    </dgm:pt>
    <dgm:pt modelId="{43E9DC9D-403C-41D8-8D7B-69700C029852}" type="parTrans" cxnId="{E9CBFF71-5439-4BA3-87C5-3B2C754BCFA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02526BA-1709-422A-B72D-EECE84876F2B}" type="sibTrans" cxnId="{E9CBFF71-5439-4BA3-87C5-3B2C754BCFA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D7A1EE8-A2A0-4A01-85EE-3134EA0F82AF}">
      <dgm:prSet phldrT="[Text]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smtClean="0"/>
            <a:t>Aaniih Nakoda College</a:t>
          </a:r>
          <a:endParaRPr lang="en-US" dirty="0"/>
        </a:p>
      </dgm:t>
    </dgm:pt>
    <dgm:pt modelId="{FF255F2B-1129-49C6-9E18-E5AB089E22D1}" type="parTrans" cxnId="{A0473C2F-12DA-4D81-9D89-EE543E43BAF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4DC747B-5DAA-4FD9-822D-5F4585E9D0DD}" type="sibTrans" cxnId="{A0473C2F-12DA-4D81-9D89-EE543E43BAF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DD22274-769F-4E9A-AB4B-B2975F714EC3}">
      <dgm:prSet phldrT="[Text]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Blackfeet Community College </a:t>
          </a:r>
          <a:endParaRPr lang="en-US" dirty="0"/>
        </a:p>
      </dgm:t>
    </dgm:pt>
    <dgm:pt modelId="{EE627BEC-F06E-4DB4-AFF0-54D48EE3DAB8}" type="parTrans" cxnId="{A23598F1-3B31-4A43-BF3E-6C76EBFF24B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8C6209-E5A2-4273-B13C-F33AE85C78E5}" type="sibTrans" cxnId="{A23598F1-3B31-4A43-BF3E-6C76EBFF24B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7BE76B-AC4B-4FB3-8FFA-D88C75B78699}">
      <dgm:prSet phldrT="[Text]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smtClean="0"/>
            <a:t>Chief Dull Knife College</a:t>
          </a:r>
          <a:endParaRPr lang="en-US" dirty="0"/>
        </a:p>
      </dgm:t>
    </dgm:pt>
    <dgm:pt modelId="{F07FF458-B591-4B9D-96CE-37B080B50AB8}" type="parTrans" cxnId="{C02F91AA-46A1-4E46-82AD-F2C262A1584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00B49B2-203C-4871-BE25-0909D4F4C63C}" type="sibTrans" cxnId="{C02F91AA-46A1-4E46-82AD-F2C262A1584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BE2ED12-A355-400D-97BE-05C0D0E8C46C}">
      <dgm:prSet phldrT="[Text]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smtClean="0"/>
            <a:t>Fort Peck Community College</a:t>
          </a:r>
          <a:endParaRPr lang="en-US" dirty="0"/>
        </a:p>
      </dgm:t>
    </dgm:pt>
    <dgm:pt modelId="{47221BE7-1B45-4297-835D-96FA04681FC6}" type="parTrans" cxnId="{66DC60FE-B23D-43FA-A8D9-E9333038B1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D1A0613-3CAB-403A-BF3A-142DBA08F543}" type="sibTrans" cxnId="{66DC60FE-B23D-43FA-A8D9-E9333038B1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61E4F51-1D8A-4854-BFC8-F7205B8089BE}">
      <dgm:prSet phldrT="[Text]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smtClean="0"/>
            <a:t>Salish Kootenai College </a:t>
          </a:r>
          <a:endParaRPr lang="en-US" dirty="0"/>
        </a:p>
      </dgm:t>
    </dgm:pt>
    <dgm:pt modelId="{77AEBC8B-E2F4-4D2C-A8D4-2903DA4B4BCF}" type="parTrans" cxnId="{DC050036-0406-40A1-8FD8-31BB6E63DCE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BD06A77-486E-4423-87F7-A36519F85646}" type="sibTrans" cxnId="{DC050036-0406-40A1-8FD8-31BB6E63DCE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4D51BF5-9C33-4120-BCBB-B09D97C0F917}">
      <dgm:prSet phldrT="[Text]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smtClean="0"/>
            <a:t>Stone Child College </a:t>
          </a:r>
          <a:endParaRPr lang="en-US" dirty="0"/>
        </a:p>
      </dgm:t>
    </dgm:pt>
    <dgm:pt modelId="{50BD0786-1EBF-4429-86F2-A80B5EB79200}" type="parTrans" cxnId="{C824BBC7-8798-46DF-A521-BCC6637DB21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61D9152-B36B-4A5D-B7A4-46299705C5CD}" type="sibTrans" cxnId="{C824BBC7-8798-46DF-A521-BCC6637DB21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A36BE7B-BA16-4EEC-B6BC-9DAF882F3E59}">
      <dgm:prSet phldrT="[Text]" custT="1"/>
      <dgm:spPr>
        <a:solidFill>
          <a:srgbClr val="002060"/>
        </a:solidFill>
        <a:ln>
          <a:solidFill>
            <a:srgbClr val="07101B"/>
          </a:solidFill>
        </a:ln>
      </dgm:spPr>
      <dgm:t>
        <a:bodyPr/>
        <a:lstStyle/>
        <a:p>
          <a:r>
            <a:rPr lang="en-US" sz="2000" b="1" u="none" dirty="0" smtClean="0">
              <a:solidFill>
                <a:schemeClr val="bg1"/>
              </a:solidFill>
            </a:rPr>
            <a:t>Community Colleges</a:t>
          </a:r>
          <a:endParaRPr lang="en-US" sz="2000" b="1" u="none" dirty="0">
            <a:solidFill>
              <a:schemeClr val="bg1"/>
            </a:solidFill>
          </a:endParaRPr>
        </a:p>
      </dgm:t>
    </dgm:pt>
    <dgm:pt modelId="{FF5BA1C0-3D71-4036-B925-A4BF528839A6}" type="parTrans" cxnId="{18BA11D6-E655-4EE7-B8EC-E6328102D54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FFD1C16-CEF8-4366-8C8D-86EF8B32063E}" type="sibTrans" cxnId="{18BA11D6-E655-4EE7-B8EC-E6328102D54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8FBF6E3-8DAE-4453-8FBA-27A7734726E4}">
      <dgm:prSet phldrT="[Text]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smtClean="0"/>
            <a:t>Dawson Community College</a:t>
          </a:r>
          <a:endParaRPr lang="en-US" dirty="0"/>
        </a:p>
      </dgm:t>
    </dgm:pt>
    <dgm:pt modelId="{FA0F574A-B11A-4C42-9394-905DFD4741EC}" type="parTrans" cxnId="{2F196520-3C04-46FD-B8EA-F8516A86DCA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E273260-4CB2-403F-82E3-994109197CC4}" type="sibTrans" cxnId="{2F196520-3C04-46FD-B8EA-F8516A86DCA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A494296-CC15-4197-8262-B526A6D5FFE5}">
      <dgm:prSet phldrT="[Text]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smtClean="0"/>
            <a:t>Flathead Valley Community College</a:t>
          </a:r>
          <a:endParaRPr lang="en-US" dirty="0"/>
        </a:p>
      </dgm:t>
    </dgm:pt>
    <dgm:pt modelId="{FD19FD94-D216-4B4F-B4C2-AEA58162D2FE}" type="parTrans" cxnId="{759B2785-32DE-45C6-9058-BBDAD3BB901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31D764-06D5-44C5-A808-0A7C6ABDACC3}" type="sibTrans" cxnId="{759B2785-32DE-45C6-9058-BBDAD3BB901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221422D-6F12-4023-890A-5760B170C7A6}">
      <dgm:prSet phldrT="[Text]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smtClean="0"/>
            <a:t>Miles Community College</a:t>
          </a:r>
          <a:endParaRPr lang="en-US" dirty="0"/>
        </a:p>
      </dgm:t>
    </dgm:pt>
    <dgm:pt modelId="{F0118519-BF89-42D8-8D7F-06C3439D0348}" type="parTrans" cxnId="{20031714-7415-4E03-A42F-91C5A8FE3E0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6AC7704-E0F5-49E2-B599-2F6BDD632083}" type="sibTrans" cxnId="{20031714-7415-4E03-A42F-91C5A8FE3E0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53AACBD-F5F1-4478-BC1D-D1232426FEF8}">
      <dgm:prSet phldrT="[Text]" custT="1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u="none" dirty="0" smtClean="0">
              <a:solidFill>
                <a:schemeClr val="bg1"/>
              </a:solidFill>
            </a:rPr>
            <a:t>MUS </a:t>
          </a:r>
          <a:endParaRPr lang="en-US" sz="2000" b="1" u="none" dirty="0">
            <a:solidFill>
              <a:schemeClr val="bg1"/>
            </a:solidFill>
          </a:endParaRPr>
        </a:p>
      </dgm:t>
    </dgm:pt>
    <dgm:pt modelId="{45928170-1A14-4829-AE02-997F48A41122}" type="parTrans" cxnId="{03753AD2-351E-4C0D-A670-71BC8D60C2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B741CD-21A5-4BA7-BF3A-69915B7DF116}" type="sibTrans" cxnId="{03753AD2-351E-4C0D-A670-71BC8D60C2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FA44F7A-8EFB-4225-8F0B-BD844F6EE2F6}">
      <dgm:prSet phldrT="[Text]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Gallatin College MSU</a:t>
          </a:r>
          <a:endParaRPr lang="en-US" dirty="0"/>
        </a:p>
      </dgm:t>
    </dgm:pt>
    <dgm:pt modelId="{D699582B-B41D-4333-A248-4BBF4E93C3C6}" type="parTrans" cxnId="{2AC73D2A-93B4-472E-BE91-9B1644C2F7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F0B1703-C27E-4556-B2B1-1273A8CB6A9D}" type="sibTrans" cxnId="{2AC73D2A-93B4-472E-BE91-9B1644C2F7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EFDDB8-8B8E-408A-8C22-F38113228C68}">
      <dgm:prSet phldrT="[Text]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Great Falls College MSU</a:t>
          </a:r>
          <a:endParaRPr lang="en-US" dirty="0"/>
        </a:p>
      </dgm:t>
    </dgm:pt>
    <dgm:pt modelId="{5A07B68F-20E9-4B14-8A90-0069A4B3FB94}" type="parTrans" cxnId="{0B308E9E-DBE7-4137-888F-94AEBF01299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9FF79C7-C772-45FC-9013-CD8CFEC7A78B}" type="sibTrans" cxnId="{0B308E9E-DBE7-4137-888F-94AEBF01299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A19B1A5-0122-4E41-A395-3C1E0E1C326F}">
      <dgm:prSet phldrT="[Text]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Highlands Tech of Montana Tech</a:t>
          </a:r>
          <a:endParaRPr lang="en-US" dirty="0"/>
        </a:p>
      </dgm:t>
    </dgm:pt>
    <dgm:pt modelId="{0A33AC35-DB1E-4A8F-854E-D666CAAC33D1}" type="parTrans" cxnId="{FEF6BE24-2D30-4469-BCCE-434F84EE215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4AEE480-1A47-474D-99D1-9961C551DE24}" type="sibTrans" cxnId="{FEF6BE24-2D30-4469-BCCE-434F84EE215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2D72AB0-A2E2-4F49-8CE0-EAE12ECC4057}">
      <dgm:prSet phldrT="[Text]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Helena College UM</a:t>
          </a:r>
          <a:endParaRPr lang="en-US" dirty="0"/>
        </a:p>
      </dgm:t>
    </dgm:pt>
    <dgm:pt modelId="{8303024B-3C96-4EC8-BA99-D4080E1BA9C8}" type="parTrans" cxnId="{0A921BAB-8018-492C-91C8-3DC03906221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4BA9A6-0BE3-4BCD-8B7C-0D9C10FDCDBC}" type="sibTrans" cxnId="{0A921BAB-8018-492C-91C8-3DC03906221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BE2D3B6-3D54-4391-9C7F-CC0FC2C76064}">
      <dgm:prSet phldrT="[Text]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Bitterroot College</a:t>
          </a:r>
          <a:endParaRPr lang="en-US" dirty="0"/>
        </a:p>
      </dgm:t>
    </dgm:pt>
    <dgm:pt modelId="{620AA4A0-C47D-4DD2-B092-224CD0BA23F6}" type="parTrans" cxnId="{F97E04CC-F05B-4FCF-918B-2D53FF95054A}">
      <dgm:prSet/>
      <dgm:spPr/>
      <dgm:t>
        <a:bodyPr/>
        <a:lstStyle/>
        <a:p>
          <a:endParaRPr lang="en-US"/>
        </a:p>
      </dgm:t>
    </dgm:pt>
    <dgm:pt modelId="{0E9572E4-83C9-4F13-A2A4-061CD99AE367}" type="sibTrans" cxnId="{F97E04CC-F05B-4FCF-918B-2D53FF95054A}">
      <dgm:prSet/>
      <dgm:spPr/>
      <dgm:t>
        <a:bodyPr/>
        <a:lstStyle/>
        <a:p>
          <a:endParaRPr lang="en-US"/>
        </a:p>
      </dgm:t>
    </dgm:pt>
    <dgm:pt modelId="{4EBA4EA1-943C-4FBE-ADEF-58D4C73B60AA}">
      <dgm:prSet phldrT="[Text]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City College at MSU Billings</a:t>
          </a:r>
          <a:endParaRPr lang="en-US" dirty="0"/>
        </a:p>
      </dgm:t>
    </dgm:pt>
    <dgm:pt modelId="{8F4F60C7-691C-4054-AC92-FAACB9A6F2AA}" type="parTrans" cxnId="{BD43747D-B342-4C54-8823-C0B604C86AA4}">
      <dgm:prSet/>
      <dgm:spPr/>
      <dgm:t>
        <a:bodyPr/>
        <a:lstStyle/>
        <a:p>
          <a:endParaRPr lang="en-US"/>
        </a:p>
      </dgm:t>
    </dgm:pt>
    <dgm:pt modelId="{40E35B17-5872-407A-8BAB-D37D5E668741}" type="sibTrans" cxnId="{BD43747D-B342-4C54-8823-C0B604C86AA4}">
      <dgm:prSet/>
      <dgm:spPr/>
      <dgm:t>
        <a:bodyPr/>
        <a:lstStyle/>
        <a:p>
          <a:endParaRPr lang="en-US"/>
        </a:p>
      </dgm:t>
    </dgm:pt>
    <dgm:pt modelId="{91251E6F-D36A-49C9-AE27-0A3260AA73C4}">
      <dgm:prSet phldrT="[Text]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smtClean="0"/>
            <a:t>Missoula College UM</a:t>
          </a:r>
          <a:endParaRPr lang="en-US" dirty="0"/>
        </a:p>
      </dgm:t>
    </dgm:pt>
    <dgm:pt modelId="{B34F28C5-6924-45D4-B723-0F3938955582}" type="parTrans" cxnId="{919DA84C-40AD-4BA2-8E09-4515237BAB6F}">
      <dgm:prSet/>
      <dgm:spPr/>
      <dgm:t>
        <a:bodyPr/>
        <a:lstStyle/>
        <a:p>
          <a:endParaRPr lang="en-US"/>
        </a:p>
      </dgm:t>
    </dgm:pt>
    <dgm:pt modelId="{133BF5CE-F865-434B-BD61-0141AD8A8D39}" type="sibTrans" cxnId="{919DA84C-40AD-4BA2-8E09-4515237BAB6F}">
      <dgm:prSet/>
      <dgm:spPr/>
      <dgm:t>
        <a:bodyPr/>
        <a:lstStyle/>
        <a:p>
          <a:endParaRPr lang="en-US"/>
        </a:p>
      </dgm:t>
    </dgm:pt>
    <dgm:pt modelId="{AD461A13-5C01-47AF-BB5C-51F26D8F4001}" type="pres">
      <dgm:prSet presAssocID="{0078F198-C1B1-4F15-85ED-BB0DFD8C40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307375-1A6D-48D4-8E24-7FE07A0C0398}" type="pres">
      <dgm:prSet presAssocID="{A53AACBD-F5F1-4478-BC1D-D1232426FEF8}" presName="composite" presStyleCnt="0"/>
      <dgm:spPr/>
    </dgm:pt>
    <dgm:pt modelId="{AD8F58BC-0523-46AF-8F5D-B75902EF29FF}" type="pres">
      <dgm:prSet presAssocID="{A53AACBD-F5F1-4478-BC1D-D1232426FEF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C86A1-7549-4B93-BD7E-88A8FAF4A944}" type="pres">
      <dgm:prSet presAssocID="{A53AACBD-F5F1-4478-BC1D-D1232426FEF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A3DEB-BF21-4A28-861E-E22EEF9166AF}" type="pres">
      <dgm:prSet presAssocID="{96B741CD-21A5-4BA7-BF3A-69915B7DF116}" presName="space" presStyleCnt="0"/>
      <dgm:spPr/>
    </dgm:pt>
    <dgm:pt modelId="{FF495B33-D445-4695-8CDC-5AAC3E0EAC56}" type="pres">
      <dgm:prSet presAssocID="{7C791721-313C-4119-B69C-D54EE9761DD3}" presName="composite" presStyleCnt="0"/>
      <dgm:spPr/>
    </dgm:pt>
    <dgm:pt modelId="{B46CAFD1-4552-49DC-8AD9-9E389D5AB249}" type="pres">
      <dgm:prSet presAssocID="{7C791721-313C-4119-B69C-D54EE9761DD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E8D10-9341-462C-B3F0-8B68F55EA067}" type="pres">
      <dgm:prSet presAssocID="{7C791721-313C-4119-B69C-D54EE9761DD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B6B5F-A3CD-4DEB-BD91-1F05E6E36C49}" type="pres">
      <dgm:prSet presAssocID="{002526BA-1709-422A-B72D-EECE84876F2B}" presName="space" presStyleCnt="0"/>
      <dgm:spPr/>
    </dgm:pt>
    <dgm:pt modelId="{257BFC52-5C26-4970-8068-D31ECCE25506}" type="pres">
      <dgm:prSet presAssocID="{FA36BE7B-BA16-4EEC-B6BC-9DAF882F3E59}" presName="composite" presStyleCnt="0"/>
      <dgm:spPr/>
    </dgm:pt>
    <dgm:pt modelId="{D79E2DA0-FE48-4A16-8CEB-98AD0EAD0B98}" type="pres">
      <dgm:prSet presAssocID="{FA36BE7B-BA16-4EEC-B6BC-9DAF882F3E5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A7D40-82AF-4961-8FA1-F830ED4AF668}" type="pres">
      <dgm:prSet presAssocID="{FA36BE7B-BA16-4EEC-B6BC-9DAF882F3E5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FB7542-84F7-4305-8AF5-942A1BB40CF7}" type="presOf" srcId="{4EBA4EA1-943C-4FBE-ADEF-58D4C73B60AA}" destId="{981C86A1-7549-4B93-BD7E-88A8FAF4A944}" srcOrd="0" destOrd="1" presId="urn:microsoft.com/office/officeart/2005/8/layout/hList1"/>
    <dgm:cxn modelId="{A23598F1-3B31-4A43-BF3E-6C76EBFF24B7}" srcId="{7C791721-313C-4119-B69C-D54EE9761DD3}" destId="{ADD22274-769F-4E9A-AB4B-B2975F714EC3}" srcOrd="1" destOrd="0" parTransId="{EE627BEC-F06E-4DB4-AFF0-54D48EE3DAB8}" sibTransId="{298C6209-E5A2-4273-B13C-F33AE85C78E5}"/>
    <dgm:cxn modelId="{F97E04CC-F05B-4FCF-918B-2D53FF95054A}" srcId="{A53AACBD-F5F1-4478-BC1D-D1232426FEF8}" destId="{5BE2D3B6-3D54-4391-9C7F-CC0FC2C76064}" srcOrd="0" destOrd="0" parTransId="{620AA4A0-C47D-4DD2-B092-224CD0BA23F6}" sibTransId="{0E9572E4-83C9-4F13-A2A4-061CD99AE367}"/>
    <dgm:cxn modelId="{7C35C12B-0217-4250-8789-7D64443868B2}" type="presOf" srcId="{82D72AB0-A2E2-4F49-8CE0-EAE12ECC4057}" destId="{981C86A1-7549-4B93-BD7E-88A8FAF4A944}" srcOrd="0" destOrd="5" presId="urn:microsoft.com/office/officeart/2005/8/layout/hList1"/>
    <dgm:cxn modelId="{C02F91AA-46A1-4E46-82AD-F2C262A15847}" srcId="{7C791721-313C-4119-B69C-D54EE9761DD3}" destId="{E47BE76B-AC4B-4FB3-8FFA-D88C75B78699}" srcOrd="2" destOrd="0" parTransId="{F07FF458-B591-4B9D-96CE-37B080B50AB8}" sibTransId="{B00B49B2-203C-4871-BE25-0909D4F4C63C}"/>
    <dgm:cxn modelId="{2F196520-3C04-46FD-B8EA-F8516A86DCA5}" srcId="{FA36BE7B-BA16-4EEC-B6BC-9DAF882F3E59}" destId="{38FBF6E3-8DAE-4453-8FBA-27A7734726E4}" srcOrd="0" destOrd="0" parTransId="{FA0F574A-B11A-4C42-9394-905DFD4741EC}" sibTransId="{EE273260-4CB2-403F-82E3-994109197CC4}"/>
    <dgm:cxn modelId="{A336885B-528C-44F0-A26C-07EE2EB80825}" type="presOf" srcId="{8A19B1A5-0122-4E41-A395-3C1E0E1C326F}" destId="{981C86A1-7549-4B93-BD7E-88A8FAF4A944}" srcOrd="0" destOrd="4" presId="urn:microsoft.com/office/officeart/2005/8/layout/hList1"/>
    <dgm:cxn modelId="{0A921BAB-8018-492C-91C8-3DC03906221F}" srcId="{A53AACBD-F5F1-4478-BC1D-D1232426FEF8}" destId="{82D72AB0-A2E2-4F49-8CE0-EAE12ECC4057}" srcOrd="5" destOrd="0" parTransId="{8303024B-3C96-4EC8-BA99-D4080E1BA9C8}" sibTransId="{D34BA9A6-0BE3-4BCD-8B7C-0D9C10FDCDBC}"/>
    <dgm:cxn modelId="{F1180A59-E77A-482A-9693-21B5476121D4}" type="presOf" srcId="{0078F198-C1B1-4F15-85ED-BB0DFD8C4077}" destId="{AD461A13-5C01-47AF-BB5C-51F26D8F4001}" srcOrd="0" destOrd="0" presId="urn:microsoft.com/office/officeart/2005/8/layout/hList1"/>
    <dgm:cxn modelId="{0B308E9E-DBE7-4137-888F-94AEBF012994}" srcId="{A53AACBD-F5F1-4478-BC1D-D1232426FEF8}" destId="{92EFDDB8-8B8E-408A-8C22-F38113228C68}" srcOrd="3" destOrd="0" parTransId="{5A07B68F-20E9-4B14-8A90-0069A4B3FB94}" sibTransId="{E9FF79C7-C772-45FC-9013-CD8CFEC7A78B}"/>
    <dgm:cxn modelId="{110FA3D5-B76A-49DF-A6B6-BCCE14C97AED}" type="presOf" srcId="{CBE2ED12-A355-400D-97BE-05C0D0E8C46C}" destId="{F94E8D10-9341-462C-B3F0-8B68F55EA067}" srcOrd="0" destOrd="3" presId="urn:microsoft.com/office/officeart/2005/8/layout/hList1"/>
    <dgm:cxn modelId="{BD43747D-B342-4C54-8823-C0B604C86AA4}" srcId="{A53AACBD-F5F1-4478-BC1D-D1232426FEF8}" destId="{4EBA4EA1-943C-4FBE-ADEF-58D4C73B60AA}" srcOrd="1" destOrd="0" parTransId="{8F4F60C7-691C-4054-AC92-FAACB9A6F2AA}" sibTransId="{40E35B17-5872-407A-8BAB-D37D5E668741}"/>
    <dgm:cxn modelId="{2AC73D2A-93B4-472E-BE91-9B1644C2F7A1}" srcId="{A53AACBD-F5F1-4478-BC1D-D1232426FEF8}" destId="{DFA44F7A-8EFB-4225-8F0B-BD844F6EE2F6}" srcOrd="2" destOrd="0" parTransId="{D699582B-B41D-4333-A248-4BBF4E93C3C6}" sibTransId="{0F0B1703-C27E-4556-B2B1-1273A8CB6A9D}"/>
    <dgm:cxn modelId="{BBF5E0B4-9E10-4F7E-92E5-719CE7F3645D}" type="presOf" srcId="{7221422D-6F12-4023-890A-5760B170C7A6}" destId="{8D3A7D40-82AF-4961-8FA1-F830ED4AF668}" srcOrd="0" destOrd="2" presId="urn:microsoft.com/office/officeart/2005/8/layout/hList1"/>
    <dgm:cxn modelId="{F0FB7348-1574-4CAF-84C7-E584D812CC9B}" type="presOf" srcId="{5BE2D3B6-3D54-4391-9C7F-CC0FC2C76064}" destId="{981C86A1-7549-4B93-BD7E-88A8FAF4A944}" srcOrd="0" destOrd="0" presId="urn:microsoft.com/office/officeart/2005/8/layout/hList1"/>
    <dgm:cxn modelId="{50899E23-9AA4-45A6-91DD-D5002008C17E}" type="presOf" srcId="{FA494296-CC15-4197-8262-B526A6D5FFE5}" destId="{8D3A7D40-82AF-4961-8FA1-F830ED4AF668}" srcOrd="0" destOrd="1" presId="urn:microsoft.com/office/officeart/2005/8/layout/hList1"/>
    <dgm:cxn modelId="{66DC60FE-B23D-43FA-A8D9-E9333038B1F0}" srcId="{7C791721-313C-4119-B69C-D54EE9761DD3}" destId="{CBE2ED12-A355-400D-97BE-05C0D0E8C46C}" srcOrd="3" destOrd="0" parTransId="{47221BE7-1B45-4297-835D-96FA04681FC6}" sibTransId="{DD1A0613-3CAB-403A-BF3A-142DBA08F543}"/>
    <dgm:cxn modelId="{C3E3BEAF-3DB2-4783-8252-060E611B7055}" type="presOf" srcId="{A53AACBD-F5F1-4478-BC1D-D1232426FEF8}" destId="{AD8F58BC-0523-46AF-8F5D-B75902EF29FF}" srcOrd="0" destOrd="0" presId="urn:microsoft.com/office/officeart/2005/8/layout/hList1"/>
    <dgm:cxn modelId="{2320292E-E82B-45F0-A1C2-941CFBD19754}" type="presOf" srcId="{7C791721-313C-4119-B69C-D54EE9761DD3}" destId="{B46CAFD1-4552-49DC-8AD9-9E389D5AB249}" srcOrd="0" destOrd="0" presId="urn:microsoft.com/office/officeart/2005/8/layout/hList1"/>
    <dgm:cxn modelId="{E1794151-5A5F-415C-8673-118646EECE41}" type="presOf" srcId="{E47BE76B-AC4B-4FB3-8FFA-D88C75B78699}" destId="{F94E8D10-9341-462C-B3F0-8B68F55EA067}" srcOrd="0" destOrd="2" presId="urn:microsoft.com/office/officeart/2005/8/layout/hList1"/>
    <dgm:cxn modelId="{6E634764-24F1-422C-9DFC-7B98AA5F4E4F}" type="presOf" srcId="{ADD22274-769F-4E9A-AB4B-B2975F714EC3}" destId="{F94E8D10-9341-462C-B3F0-8B68F55EA067}" srcOrd="0" destOrd="1" presId="urn:microsoft.com/office/officeart/2005/8/layout/hList1"/>
    <dgm:cxn modelId="{FEF6BE24-2D30-4469-BCCE-434F84EE2158}" srcId="{A53AACBD-F5F1-4478-BC1D-D1232426FEF8}" destId="{8A19B1A5-0122-4E41-A395-3C1E0E1C326F}" srcOrd="4" destOrd="0" parTransId="{0A33AC35-DB1E-4A8F-854E-D666CAAC33D1}" sibTransId="{74AEE480-1A47-474D-99D1-9961C551DE24}"/>
    <dgm:cxn modelId="{03753AD2-351E-4C0D-A670-71BC8D60C2DC}" srcId="{0078F198-C1B1-4F15-85ED-BB0DFD8C4077}" destId="{A53AACBD-F5F1-4478-BC1D-D1232426FEF8}" srcOrd="0" destOrd="0" parTransId="{45928170-1A14-4829-AE02-997F48A41122}" sibTransId="{96B741CD-21A5-4BA7-BF3A-69915B7DF116}"/>
    <dgm:cxn modelId="{20031714-7415-4E03-A42F-91C5A8FE3E00}" srcId="{FA36BE7B-BA16-4EEC-B6BC-9DAF882F3E59}" destId="{7221422D-6F12-4023-890A-5760B170C7A6}" srcOrd="2" destOrd="0" parTransId="{F0118519-BF89-42D8-8D7F-06C3439D0348}" sibTransId="{36AC7704-E0F5-49E2-B599-2F6BDD632083}"/>
    <dgm:cxn modelId="{3E1C970F-9C14-4DA6-9E3D-3E9B321BA0D3}" type="presOf" srcId="{DFA44F7A-8EFB-4225-8F0B-BD844F6EE2F6}" destId="{981C86A1-7549-4B93-BD7E-88A8FAF4A944}" srcOrd="0" destOrd="2" presId="urn:microsoft.com/office/officeart/2005/8/layout/hList1"/>
    <dgm:cxn modelId="{A3B28E83-175A-4D85-B36D-E0E033729C09}" type="presOf" srcId="{44D51BF5-9C33-4120-BCBB-B09D97C0F917}" destId="{F94E8D10-9341-462C-B3F0-8B68F55EA067}" srcOrd="0" destOrd="5" presId="urn:microsoft.com/office/officeart/2005/8/layout/hList1"/>
    <dgm:cxn modelId="{27DE5A3B-BAC4-443A-B96D-57F340972938}" type="presOf" srcId="{0D7A1EE8-A2A0-4A01-85EE-3134EA0F82AF}" destId="{F94E8D10-9341-462C-B3F0-8B68F55EA067}" srcOrd="0" destOrd="0" presId="urn:microsoft.com/office/officeart/2005/8/layout/hList1"/>
    <dgm:cxn modelId="{B21FE746-D06B-49DF-A688-FC8C469B1E07}" type="presOf" srcId="{92EFDDB8-8B8E-408A-8C22-F38113228C68}" destId="{981C86A1-7549-4B93-BD7E-88A8FAF4A944}" srcOrd="0" destOrd="3" presId="urn:microsoft.com/office/officeart/2005/8/layout/hList1"/>
    <dgm:cxn modelId="{759B2785-32DE-45C6-9058-BBDAD3BB9013}" srcId="{FA36BE7B-BA16-4EEC-B6BC-9DAF882F3E59}" destId="{FA494296-CC15-4197-8262-B526A6D5FFE5}" srcOrd="1" destOrd="0" parTransId="{FD19FD94-D216-4B4F-B4C2-AEA58162D2FE}" sibTransId="{7931D764-06D5-44C5-A808-0A7C6ABDACC3}"/>
    <dgm:cxn modelId="{DC050036-0406-40A1-8FD8-31BB6E63DCED}" srcId="{7C791721-313C-4119-B69C-D54EE9761DD3}" destId="{861E4F51-1D8A-4854-BFC8-F7205B8089BE}" srcOrd="4" destOrd="0" parTransId="{77AEBC8B-E2F4-4D2C-A8D4-2903DA4B4BCF}" sibTransId="{1BD06A77-486E-4423-87F7-A36519F85646}"/>
    <dgm:cxn modelId="{A0473C2F-12DA-4D81-9D89-EE543E43BAFE}" srcId="{7C791721-313C-4119-B69C-D54EE9761DD3}" destId="{0D7A1EE8-A2A0-4A01-85EE-3134EA0F82AF}" srcOrd="0" destOrd="0" parTransId="{FF255F2B-1129-49C6-9E18-E5AB089E22D1}" sibTransId="{A4DC747B-5DAA-4FD9-822D-5F4585E9D0DD}"/>
    <dgm:cxn modelId="{1FBB0022-C1D8-4683-9F6C-675B73A4C4A2}" type="presOf" srcId="{91251E6F-D36A-49C9-AE27-0A3260AA73C4}" destId="{981C86A1-7549-4B93-BD7E-88A8FAF4A944}" srcOrd="0" destOrd="6" presId="urn:microsoft.com/office/officeart/2005/8/layout/hList1"/>
    <dgm:cxn modelId="{18BA11D6-E655-4EE7-B8EC-E6328102D540}" srcId="{0078F198-C1B1-4F15-85ED-BB0DFD8C4077}" destId="{FA36BE7B-BA16-4EEC-B6BC-9DAF882F3E59}" srcOrd="2" destOrd="0" parTransId="{FF5BA1C0-3D71-4036-B925-A4BF528839A6}" sibTransId="{CFFD1C16-CEF8-4366-8C8D-86EF8B32063E}"/>
    <dgm:cxn modelId="{919DA84C-40AD-4BA2-8E09-4515237BAB6F}" srcId="{A53AACBD-F5F1-4478-BC1D-D1232426FEF8}" destId="{91251E6F-D36A-49C9-AE27-0A3260AA73C4}" srcOrd="6" destOrd="0" parTransId="{B34F28C5-6924-45D4-B723-0F3938955582}" sibTransId="{133BF5CE-F865-434B-BD61-0141AD8A8D39}"/>
    <dgm:cxn modelId="{84092323-0EA0-471D-B5BA-579FA6D00186}" type="presOf" srcId="{38FBF6E3-8DAE-4453-8FBA-27A7734726E4}" destId="{8D3A7D40-82AF-4961-8FA1-F830ED4AF668}" srcOrd="0" destOrd="0" presId="urn:microsoft.com/office/officeart/2005/8/layout/hList1"/>
    <dgm:cxn modelId="{E9CBFF71-5439-4BA3-87C5-3B2C754BCFAE}" srcId="{0078F198-C1B1-4F15-85ED-BB0DFD8C4077}" destId="{7C791721-313C-4119-B69C-D54EE9761DD3}" srcOrd="1" destOrd="0" parTransId="{43E9DC9D-403C-41D8-8D7B-69700C029852}" sibTransId="{002526BA-1709-422A-B72D-EECE84876F2B}"/>
    <dgm:cxn modelId="{1FDB916E-DF73-4D81-AE53-717D28D240FC}" type="presOf" srcId="{FA36BE7B-BA16-4EEC-B6BC-9DAF882F3E59}" destId="{D79E2DA0-FE48-4A16-8CEB-98AD0EAD0B98}" srcOrd="0" destOrd="0" presId="urn:microsoft.com/office/officeart/2005/8/layout/hList1"/>
    <dgm:cxn modelId="{C824BBC7-8798-46DF-A521-BCC6637DB21D}" srcId="{7C791721-313C-4119-B69C-D54EE9761DD3}" destId="{44D51BF5-9C33-4120-BCBB-B09D97C0F917}" srcOrd="5" destOrd="0" parTransId="{50BD0786-1EBF-4429-86F2-A80B5EB79200}" sibTransId="{E61D9152-B36B-4A5D-B7A4-46299705C5CD}"/>
    <dgm:cxn modelId="{CD4A9435-5A26-4E1A-95A7-D31C7EC373F8}" type="presOf" srcId="{861E4F51-1D8A-4854-BFC8-F7205B8089BE}" destId="{F94E8D10-9341-462C-B3F0-8B68F55EA067}" srcOrd="0" destOrd="4" presId="urn:microsoft.com/office/officeart/2005/8/layout/hList1"/>
    <dgm:cxn modelId="{55581B88-1545-4887-916F-500F56BF302C}" type="presParOf" srcId="{AD461A13-5C01-47AF-BB5C-51F26D8F4001}" destId="{85307375-1A6D-48D4-8E24-7FE07A0C0398}" srcOrd="0" destOrd="0" presId="urn:microsoft.com/office/officeart/2005/8/layout/hList1"/>
    <dgm:cxn modelId="{00D76730-181A-4D39-8507-9BD604AA9F7E}" type="presParOf" srcId="{85307375-1A6D-48D4-8E24-7FE07A0C0398}" destId="{AD8F58BC-0523-46AF-8F5D-B75902EF29FF}" srcOrd="0" destOrd="0" presId="urn:microsoft.com/office/officeart/2005/8/layout/hList1"/>
    <dgm:cxn modelId="{83C0ADD5-8A48-48F8-90BB-983A3851EFDD}" type="presParOf" srcId="{85307375-1A6D-48D4-8E24-7FE07A0C0398}" destId="{981C86A1-7549-4B93-BD7E-88A8FAF4A944}" srcOrd="1" destOrd="0" presId="urn:microsoft.com/office/officeart/2005/8/layout/hList1"/>
    <dgm:cxn modelId="{1084DB6D-2875-411B-9DC0-BCA97F60C6A1}" type="presParOf" srcId="{AD461A13-5C01-47AF-BB5C-51F26D8F4001}" destId="{95BA3DEB-BF21-4A28-861E-E22EEF9166AF}" srcOrd="1" destOrd="0" presId="urn:microsoft.com/office/officeart/2005/8/layout/hList1"/>
    <dgm:cxn modelId="{85FF9DD1-1F84-4D8F-9E00-549319953E90}" type="presParOf" srcId="{AD461A13-5C01-47AF-BB5C-51F26D8F4001}" destId="{FF495B33-D445-4695-8CDC-5AAC3E0EAC56}" srcOrd="2" destOrd="0" presId="urn:microsoft.com/office/officeart/2005/8/layout/hList1"/>
    <dgm:cxn modelId="{6305989D-55A1-4A34-A6FF-598A26061D1F}" type="presParOf" srcId="{FF495B33-D445-4695-8CDC-5AAC3E0EAC56}" destId="{B46CAFD1-4552-49DC-8AD9-9E389D5AB249}" srcOrd="0" destOrd="0" presId="urn:microsoft.com/office/officeart/2005/8/layout/hList1"/>
    <dgm:cxn modelId="{00D36126-13C5-4B0F-9230-26F5D06188F9}" type="presParOf" srcId="{FF495B33-D445-4695-8CDC-5AAC3E0EAC56}" destId="{F94E8D10-9341-462C-B3F0-8B68F55EA067}" srcOrd="1" destOrd="0" presId="urn:microsoft.com/office/officeart/2005/8/layout/hList1"/>
    <dgm:cxn modelId="{A3AB18EA-83A8-419E-A9A5-9E5075270245}" type="presParOf" srcId="{AD461A13-5C01-47AF-BB5C-51F26D8F4001}" destId="{E04B6B5F-A3CD-4DEB-BD91-1F05E6E36C49}" srcOrd="3" destOrd="0" presId="urn:microsoft.com/office/officeart/2005/8/layout/hList1"/>
    <dgm:cxn modelId="{D828A7EE-7138-4BE9-9E27-4AC99D72E06C}" type="presParOf" srcId="{AD461A13-5C01-47AF-BB5C-51F26D8F4001}" destId="{257BFC52-5C26-4970-8068-D31ECCE25506}" srcOrd="4" destOrd="0" presId="urn:microsoft.com/office/officeart/2005/8/layout/hList1"/>
    <dgm:cxn modelId="{76CD6D62-29B4-42E8-9450-509D6668F957}" type="presParOf" srcId="{257BFC52-5C26-4970-8068-D31ECCE25506}" destId="{D79E2DA0-FE48-4A16-8CEB-98AD0EAD0B98}" srcOrd="0" destOrd="0" presId="urn:microsoft.com/office/officeart/2005/8/layout/hList1"/>
    <dgm:cxn modelId="{134DA104-B611-4089-8C79-C095D38DB6AD}" type="presParOf" srcId="{257BFC52-5C26-4970-8068-D31ECCE25506}" destId="{8D3A7D40-82AF-4961-8FA1-F830ED4AF6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F58BC-0523-46AF-8F5D-B75902EF29FF}">
      <dsp:nvSpPr>
        <dsp:cNvPr id="0" name=""/>
        <dsp:cNvSpPr/>
      </dsp:nvSpPr>
      <dsp:spPr>
        <a:xfrm>
          <a:off x="2309" y="53408"/>
          <a:ext cx="2252067" cy="682362"/>
        </a:xfrm>
        <a:prstGeom prst="rect">
          <a:avLst/>
        </a:prstGeom>
        <a:solidFill>
          <a:srgbClr val="002060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>
              <a:solidFill>
                <a:schemeClr val="bg1"/>
              </a:solidFill>
            </a:rPr>
            <a:t>MUS </a:t>
          </a:r>
          <a:endParaRPr lang="en-US" sz="2000" b="1" u="none" kern="1200" dirty="0">
            <a:solidFill>
              <a:schemeClr val="bg1"/>
            </a:solidFill>
          </a:endParaRPr>
        </a:p>
      </dsp:txBody>
      <dsp:txXfrm>
        <a:off x="2309" y="53408"/>
        <a:ext cx="2252067" cy="682362"/>
      </dsp:txXfrm>
    </dsp:sp>
    <dsp:sp modelId="{981C86A1-7549-4B93-BD7E-88A8FAF4A944}">
      <dsp:nvSpPr>
        <dsp:cNvPr id="0" name=""/>
        <dsp:cNvSpPr/>
      </dsp:nvSpPr>
      <dsp:spPr>
        <a:xfrm>
          <a:off x="2309" y="735770"/>
          <a:ext cx="2252067" cy="3173220"/>
        </a:xfrm>
        <a:prstGeom prst="rect">
          <a:avLst/>
        </a:prstGeom>
        <a:noFill/>
        <a:ln w="9525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Bitterroot College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City College at MSU Billings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Gallatin College MSU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Great Falls College MSU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Highlands Tech of Montana Tech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Helena College UM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Missoula College UM</a:t>
          </a:r>
          <a:endParaRPr lang="en-US" sz="1700" kern="1200" dirty="0"/>
        </a:p>
      </dsp:txBody>
      <dsp:txXfrm>
        <a:off x="2309" y="735770"/>
        <a:ext cx="2252067" cy="3173220"/>
      </dsp:txXfrm>
    </dsp:sp>
    <dsp:sp modelId="{B46CAFD1-4552-49DC-8AD9-9E389D5AB249}">
      <dsp:nvSpPr>
        <dsp:cNvPr id="0" name=""/>
        <dsp:cNvSpPr/>
      </dsp:nvSpPr>
      <dsp:spPr>
        <a:xfrm>
          <a:off x="2569666" y="53408"/>
          <a:ext cx="2252067" cy="682362"/>
        </a:xfrm>
        <a:prstGeom prst="rect">
          <a:avLst/>
        </a:prstGeom>
        <a:solidFill>
          <a:srgbClr val="002060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>
              <a:solidFill>
                <a:schemeClr val="bg1"/>
              </a:solidFill>
            </a:rPr>
            <a:t>Tribal Colleges</a:t>
          </a:r>
          <a:endParaRPr lang="en-US" sz="2000" b="1" u="none" kern="1200" dirty="0">
            <a:solidFill>
              <a:schemeClr val="bg1"/>
            </a:solidFill>
          </a:endParaRPr>
        </a:p>
      </dsp:txBody>
      <dsp:txXfrm>
        <a:off x="2569666" y="53408"/>
        <a:ext cx="2252067" cy="682362"/>
      </dsp:txXfrm>
    </dsp:sp>
    <dsp:sp modelId="{F94E8D10-9341-462C-B3F0-8B68F55EA067}">
      <dsp:nvSpPr>
        <dsp:cNvPr id="0" name=""/>
        <dsp:cNvSpPr/>
      </dsp:nvSpPr>
      <dsp:spPr>
        <a:xfrm>
          <a:off x="2569666" y="735770"/>
          <a:ext cx="2252067" cy="3173220"/>
        </a:xfrm>
        <a:prstGeom prst="rect">
          <a:avLst/>
        </a:prstGeom>
        <a:noFill/>
        <a:ln w="9525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Aaniih Nakoda College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Blackfeet Community College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Chief Dull Knife College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Fort Peck Community College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Salish Kootenai College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Stone Child College </a:t>
          </a:r>
          <a:endParaRPr lang="en-US" sz="1700" kern="1200" dirty="0"/>
        </a:p>
      </dsp:txBody>
      <dsp:txXfrm>
        <a:off x="2569666" y="735770"/>
        <a:ext cx="2252067" cy="3173220"/>
      </dsp:txXfrm>
    </dsp:sp>
    <dsp:sp modelId="{D79E2DA0-FE48-4A16-8CEB-98AD0EAD0B98}">
      <dsp:nvSpPr>
        <dsp:cNvPr id="0" name=""/>
        <dsp:cNvSpPr/>
      </dsp:nvSpPr>
      <dsp:spPr>
        <a:xfrm>
          <a:off x="5137022" y="53408"/>
          <a:ext cx="2252067" cy="682362"/>
        </a:xfrm>
        <a:prstGeom prst="rect">
          <a:avLst/>
        </a:prstGeom>
        <a:solidFill>
          <a:srgbClr val="002060"/>
        </a:solidFill>
        <a:ln w="9525" cap="flat" cmpd="sng" algn="ctr">
          <a:solidFill>
            <a:srgbClr val="07101B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>
              <a:solidFill>
                <a:schemeClr val="bg1"/>
              </a:solidFill>
            </a:rPr>
            <a:t>Community Colleges</a:t>
          </a:r>
          <a:endParaRPr lang="en-US" sz="2000" b="1" u="none" kern="1200" dirty="0">
            <a:solidFill>
              <a:schemeClr val="bg1"/>
            </a:solidFill>
          </a:endParaRPr>
        </a:p>
      </dsp:txBody>
      <dsp:txXfrm>
        <a:off x="5137022" y="53408"/>
        <a:ext cx="2252067" cy="682362"/>
      </dsp:txXfrm>
    </dsp:sp>
    <dsp:sp modelId="{8D3A7D40-82AF-4961-8FA1-F830ED4AF668}">
      <dsp:nvSpPr>
        <dsp:cNvPr id="0" name=""/>
        <dsp:cNvSpPr/>
      </dsp:nvSpPr>
      <dsp:spPr>
        <a:xfrm>
          <a:off x="5137022" y="735770"/>
          <a:ext cx="2252067" cy="3173220"/>
        </a:xfrm>
        <a:prstGeom prst="rect">
          <a:avLst/>
        </a:prstGeom>
        <a:noFill/>
        <a:ln w="9525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Dawson Community College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Flathead Valley Community College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Miles Community College</a:t>
          </a:r>
          <a:endParaRPr lang="en-US" sz="1700" kern="1200" dirty="0"/>
        </a:p>
      </dsp:txBody>
      <dsp:txXfrm>
        <a:off x="5137022" y="735770"/>
        <a:ext cx="2252067" cy="3173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6AB70-509E-4FD8-AD52-7AE7AB87CA5B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845DE-A790-45D3-A4D0-EBEA2AC8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0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845DE-A790-45D3-A4D0-EBEA2AC842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83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**Gender and age stats</a:t>
            </a:r>
            <a:r>
              <a:rPr lang="en-US" baseline="0" dirty="0" smtClean="0"/>
              <a:t> are updated from 2013-2014 school year</a:t>
            </a:r>
          </a:p>
          <a:p>
            <a:r>
              <a:rPr lang="en-US" baseline="0" dirty="0" smtClean="0"/>
              <a:t>**children and working are from 2012-2013 Report to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B0A9-5B12-48F9-AF92-14326758D3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**Gender and age stats</a:t>
            </a:r>
            <a:r>
              <a:rPr lang="en-US" baseline="0" dirty="0" smtClean="0"/>
              <a:t> are updated from 2013-2014 school year</a:t>
            </a:r>
          </a:p>
          <a:p>
            <a:r>
              <a:rPr lang="en-US" baseline="0" dirty="0" smtClean="0"/>
              <a:t>**children and working are from 2012-2013 Report to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B0A9-5B12-48F9-AF92-14326758D3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69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SEM framework/pyramid</a:t>
            </a:r>
            <a:r>
              <a:rPr lang="en-US" baseline="0" dirty="0" smtClean="0"/>
              <a:t> and how we need to focus our efforts on those things that start at our base (Mission, vision &amp; values).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how most of the tasks that we do are often reactive in nature and only occur in Step 4 and 5 without taking into consideration the base.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Communication needs to occur between each tier of the pyramid.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05EC3-344B-4D48-8367-9A020B9D3C3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03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graphic brings all of the intersections together.</a:t>
            </a:r>
          </a:p>
          <a:p>
            <a:endParaRPr lang="en-US" dirty="0" smtClean="0"/>
          </a:p>
          <a:p>
            <a:r>
              <a:rPr lang="en-US" dirty="0" smtClean="0"/>
              <a:t>Point</a:t>
            </a:r>
            <a:r>
              <a:rPr lang="en-US" baseline="0" dirty="0" smtClean="0"/>
              <a:t> out the bulls eye in the middle of the graphic and explain that is our targeted goals.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66727-9F5B-4B4E-BCD0-9FA9844E8F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83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 Team meeting weekly to review data this spring</a:t>
            </a:r>
          </a:p>
          <a:p>
            <a:r>
              <a:rPr lang="en-US" dirty="0"/>
              <a:t>Expecting to have goals for review  by end of March, so plan can be developed for July implementation  </a:t>
            </a:r>
          </a:p>
          <a:p>
            <a:r>
              <a:rPr lang="en-US" dirty="0"/>
              <a:t>SEM co-chairs meeting monthly with Dr. Wolff with updates</a:t>
            </a:r>
          </a:p>
          <a:p>
            <a:r>
              <a:rPr lang="en-US" dirty="0"/>
              <a:t>SEM Team will be presenting regularly to joint ET/JD, CPBAC, and other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66727-9F5B-4B4E-BCD0-9FA9844E8F1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8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6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28CA55-18A5-4670-9985-4DA90FFCD464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B57061-E5E3-4686-8847-C5918ECB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7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16F7-0134-4007-A463-2F9A2DFACC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0E33-E1B3-43BE-B69C-5A2818D47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0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28CA55-18A5-4670-9985-4DA90FFCD464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B57061-E5E3-4686-8847-C5918ECB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28CA55-18A5-4670-9985-4DA90FFCD464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B57061-E5E3-4686-8847-C5918ECB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9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28CA55-18A5-4670-9985-4DA90FFCD464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B57061-E5E3-4686-8847-C5918ECB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1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4040188" cy="5635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0"/>
            <a:ext cx="4040188" cy="330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09800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400"/>
            <a:ext cx="4041775" cy="330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28CA55-18A5-4670-9985-4DA90FFCD464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B57061-E5E3-4686-8847-C5918ECB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5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28CA55-18A5-4670-9985-4DA90FFCD464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B57061-E5E3-4686-8847-C5918ECB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6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28CA55-18A5-4670-9985-4DA90FFCD464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B57061-E5E3-4686-8847-C5918ECB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2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28CA55-18A5-4670-9985-4DA90FFCD464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B57061-E5E3-4686-8847-C5918ECB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1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00199"/>
            <a:ext cx="5486400" cy="3127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28CA55-18A5-4670-9985-4DA90FFCD464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B57061-E5E3-4686-8847-C5918ECB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5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"/>
          <a:stretch/>
        </p:blipFill>
        <p:spPr>
          <a:xfrm>
            <a:off x="0" y="-166977"/>
            <a:ext cx="9144000" cy="72033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0"/>
            <a:ext cx="8229600" cy="307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2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216F7-0134-4007-A463-2F9A2DFACC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00E33-E1B3-43BE-B69C-5A2818D47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9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772400" cy="421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 flipH="1">
            <a:off x="1371600" y="4775537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Mission Review </a:t>
            </a:r>
            <a:r>
              <a:rPr lang="en-US" sz="3200" b="1" dirty="0" smtClean="0"/>
              <a:t>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Board of Regents  March 2015</a:t>
            </a:r>
          </a:p>
        </p:txBody>
      </p:sp>
    </p:spTree>
    <p:extLst>
      <p:ext uri="{BB962C8B-B14F-4D97-AF65-F5344CB8AC3E}">
        <p14:creationId xmlns:p14="http://schemas.microsoft.com/office/powerpoint/2010/main" val="32802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6246"/>
            <a:ext cx="9144000" cy="45719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417637"/>
            <a:ext cx="8763000" cy="7159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dirty="0" smtClean="0"/>
              <a:t>Community &amp; Business Connections </a:t>
            </a:r>
            <a:endParaRPr lang="en-US" sz="4200" dirty="0"/>
          </a:p>
        </p:txBody>
      </p:sp>
      <p:sp>
        <p:nvSpPr>
          <p:cNvPr id="4" name="Rectangle 3"/>
          <p:cNvSpPr/>
          <p:nvPr/>
        </p:nvSpPr>
        <p:spPr>
          <a:xfrm>
            <a:off x="685800" y="2590800"/>
            <a:ext cx="7073731" cy="372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College and Community Choir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Customized training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Trans-border welding testing facility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Outreach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Program Advisory Committees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Executive Team serves on </a:t>
            </a:r>
            <a:r>
              <a:rPr lang="en-US" sz="4000" dirty="0" smtClean="0"/>
              <a:t>40</a:t>
            </a:r>
            <a:r>
              <a:rPr lang="en-US" sz="2800" dirty="0" smtClean="0"/>
              <a:t> community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boards, councils, and committees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254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654937"/>
              </p:ext>
            </p:extLst>
          </p:nvPr>
        </p:nvGraphicFramePr>
        <p:xfrm>
          <a:off x="1810436" y="2116018"/>
          <a:ext cx="5611243" cy="337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167"/>
                <a:gridCol w="3541076"/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567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all" spc="200" dirty="0" smtClean="0">
                          <a:solidFill>
                            <a:srgbClr val="000000"/>
                          </a:solidFill>
                        </a:rPr>
                        <a:t>Added</a:t>
                      </a:r>
                      <a:r>
                        <a:rPr lang="en-US" sz="1400" b="0" cap="all" spc="200" baseline="0" dirty="0" smtClean="0">
                          <a:solidFill>
                            <a:srgbClr val="000000"/>
                          </a:solidFill>
                        </a:rPr>
                        <a:t> income in region</a:t>
                      </a:r>
                      <a:endParaRPr lang="en-US" sz="1400" b="0" cap="all" spc="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0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Effect of college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operations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00"/>
                        </a:lnSpc>
                      </a:pPr>
                      <a:endParaRPr lang="en-US" sz="5400" b="1" dirty="0">
                        <a:solidFill>
                          <a:srgbClr val="6391B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0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Effect of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student spending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00"/>
                        </a:lnSpc>
                      </a:pPr>
                      <a:endParaRPr lang="en-US" sz="5400" b="1" dirty="0">
                        <a:solidFill>
                          <a:srgbClr val="6391B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0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Effect of worker productivity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00"/>
                        </a:lnSpc>
                      </a:pPr>
                      <a:endParaRPr lang="en-US" sz="5400" b="1" dirty="0">
                        <a:solidFill>
                          <a:srgbClr val="6391B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0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Total effect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00"/>
                        </a:lnSpc>
                      </a:pPr>
                      <a:endParaRPr lang="en-US" sz="5400" b="1" dirty="0">
                        <a:solidFill>
                          <a:srgbClr val="22567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1869830"/>
            <a:ext cx="9144000" cy="45719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189108" y="2649418"/>
            <a:ext cx="2697479" cy="457200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4119285" y="4188759"/>
            <a:ext cx="2837124" cy="4572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4082842" y="4932377"/>
            <a:ext cx="2971800" cy="457200"/>
          </a:xfrm>
          <a:prstGeom prst="rect">
            <a:avLst/>
          </a:prstGeom>
        </p:spPr>
      </p:pic>
      <p:grpSp>
        <p:nvGrpSpPr>
          <p:cNvPr id="13" name="Group 57"/>
          <p:cNvGrpSpPr>
            <a:grpSpLocks noChangeAspect="1"/>
          </p:cNvGrpSpPr>
          <p:nvPr/>
        </p:nvGrpSpPr>
        <p:grpSpPr bwMode="auto">
          <a:xfrm>
            <a:off x="3968619" y="3324589"/>
            <a:ext cx="3323344" cy="577752"/>
            <a:chOff x="2544" y="2640"/>
            <a:chExt cx="3595" cy="901"/>
          </a:xfrm>
        </p:grpSpPr>
        <p:sp>
          <p:nvSpPr>
            <p:cNvPr id="14" name="AutoShape 56"/>
            <p:cNvSpPr>
              <a:spLocks noChangeAspect="1" noChangeArrowheads="1" noTextEdit="1"/>
            </p:cNvSpPr>
            <p:nvPr/>
          </p:nvSpPr>
          <p:spPr bwMode="auto">
            <a:xfrm>
              <a:off x="2544" y="2640"/>
              <a:ext cx="28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59"/>
            <p:cNvSpPr>
              <a:spLocks noChangeArrowheads="1"/>
            </p:cNvSpPr>
            <p:nvPr/>
          </p:nvSpPr>
          <p:spPr bwMode="auto">
            <a:xfrm>
              <a:off x="2687" y="2701"/>
              <a:ext cx="3452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1" i="0" u="none" strike="noStrike" cap="none" normalizeH="0" baseline="0" dirty="0" smtClean="0">
                  <a:ln>
                    <a:noFill/>
                  </a:ln>
                  <a:solidFill>
                    <a:srgbClr val="6391B7"/>
                  </a:solidFill>
                  <a:effectLst/>
                  <a:latin typeface="Calibri" pitchFamily="34" charset="0"/>
                  <a:cs typeface="Arial" pitchFamily="34" charset="0"/>
                </a:rPr>
                <a:t>$466.4 thousand</a:t>
              </a:r>
              <a:endParaRPr kumimoji="0" lang="en-US" altLang="en-US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858821"/>
            <a:ext cx="7886700" cy="1325563"/>
          </a:xfrm>
        </p:spPr>
        <p:txBody>
          <a:bodyPr/>
          <a:lstStyle/>
          <a:p>
            <a:r>
              <a:rPr lang="en-US" dirty="0" smtClean="0"/>
              <a:t>Economic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2363212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Mission is to foster the success of our students and their communities through innovative, flexible learning opportunities for people of all ages, backgrounds, and aspirations resulting in self-fulfillment and competitiveness in an increasingly global society.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1219200"/>
            <a:ext cx="78867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935481"/>
            <a:ext cx="9144000" cy="45719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" y="212781"/>
            <a:ext cx="8576310" cy="6432438"/>
          </a:xfrm>
          <a:prstGeom prst="rect">
            <a:avLst/>
          </a:prstGeom>
          <a:ln w="34925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8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1306" y="2286000"/>
            <a:ext cx="6661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3 Transfer degrees</a:t>
            </a:r>
            <a:r>
              <a:rPr lang="en-US" sz="2400" dirty="0" smtClean="0"/>
              <a:t>: </a:t>
            </a:r>
            <a:r>
              <a:rPr lang="en-US" sz="2000" dirty="0" smtClean="0"/>
              <a:t>Associate </a:t>
            </a:r>
            <a:r>
              <a:rPr lang="en-US" sz="2000" dirty="0"/>
              <a:t>of </a:t>
            </a:r>
            <a:r>
              <a:rPr lang="en-US" sz="2000" dirty="0" smtClean="0"/>
              <a:t>Science; Associate </a:t>
            </a:r>
            <a:r>
              <a:rPr lang="en-US" sz="2000" dirty="0"/>
              <a:t>of </a:t>
            </a:r>
            <a:r>
              <a:rPr lang="en-US" sz="2000" dirty="0" smtClean="0"/>
              <a:t>Arts; Certificate </a:t>
            </a:r>
            <a:r>
              <a:rPr lang="en-US" sz="2000" dirty="0"/>
              <a:t>of General Studies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811" y="3200400"/>
            <a:ext cx="85983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6 Certificates of Technical Studies </a:t>
            </a:r>
            <a:endParaRPr lang="en-US" sz="2800" b="1" dirty="0" smtClean="0"/>
          </a:p>
          <a:p>
            <a:pPr algn="ctr"/>
            <a:r>
              <a:rPr lang="en-US" sz="2000" dirty="0" smtClean="0"/>
              <a:t>(formerly </a:t>
            </a:r>
            <a:r>
              <a:rPr lang="en-US" sz="2000" dirty="0"/>
              <a:t>called Professional Certificates</a:t>
            </a:r>
            <a:r>
              <a:rPr lang="en-US" sz="2000" dirty="0" smtClean="0"/>
              <a:t>)</a:t>
            </a:r>
          </a:p>
          <a:p>
            <a:pPr algn="ctr"/>
            <a:endParaRPr lang="en-US" sz="2000" dirty="0"/>
          </a:p>
          <a:p>
            <a:pPr algn="ctr"/>
            <a:r>
              <a:rPr lang="en-US" sz="2800" b="1" dirty="0"/>
              <a:t>11 options for the Certificate of Applied </a:t>
            </a:r>
            <a:r>
              <a:rPr lang="en-US" sz="2800" b="1" dirty="0" smtClean="0"/>
              <a:t>Science</a:t>
            </a:r>
          </a:p>
          <a:p>
            <a:pPr algn="ctr"/>
            <a:r>
              <a:rPr lang="en-US" sz="2800" b="1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b="1" dirty="0" smtClean="0"/>
              <a:t>22 </a:t>
            </a:r>
            <a:r>
              <a:rPr lang="en-US" sz="2800" b="1" dirty="0"/>
              <a:t>Associates of Applied Science </a:t>
            </a:r>
            <a:r>
              <a:rPr lang="en-US" sz="2800" b="1" dirty="0" smtClean="0"/>
              <a:t>Degrees</a:t>
            </a:r>
            <a:endParaRPr lang="en-US" sz="2400" b="1" dirty="0" smtClean="0"/>
          </a:p>
          <a:p>
            <a:pPr algn="ctr"/>
            <a:r>
              <a:rPr lang="en-US" sz="2000" dirty="0" smtClean="0"/>
              <a:t>designed </a:t>
            </a:r>
            <a:r>
              <a:rPr lang="en-US" sz="2000" dirty="0"/>
              <a:t>specifically for entry into and advancement in a variety of career fields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057400"/>
            <a:ext cx="9144000" cy="45719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341437"/>
            <a:ext cx="78867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Mission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/>
        </p:nvGrpSpPr>
        <p:grpSpPr>
          <a:xfrm>
            <a:off x="0" y="685800"/>
            <a:ext cx="9144000" cy="6172200"/>
            <a:chOff x="0" y="685800"/>
            <a:chExt cx="9144000" cy="6172200"/>
          </a:xfrm>
        </p:grpSpPr>
        <p:sp>
          <p:nvSpPr>
            <p:cNvPr id="21" name="Rectangle 20"/>
            <p:cNvSpPr/>
            <p:nvPr/>
          </p:nvSpPr>
          <p:spPr>
            <a:xfrm>
              <a:off x="0" y="685800"/>
              <a:ext cx="9141503" cy="4472782"/>
            </a:xfrm>
            <a:prstGeom prst="rect">
              <a:avLst/>
            </a:prstGeom>
            <a:gradFill flip="none" rotWithShape="1">
              <a:gsLst>
                <a:gs pos="100000">
                  <a:schemeClr val="accent6">
                    <a:lumMod val="95000"/>
                  </a:schemeClr>
                </a:gs>
                <a:gs pos="125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accent6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51441" y="228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cs typeface="Aharoni" pitchFamily="2" charset="-79"/>
              </a:rPr>
              <a:t>The SEM Planning Framework</a:t>
            </a: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6" name="Group 27"/>
          <p:cNvGrpSpPr/>
          <p:nvPr/>
        </p:nvGrpSpPr>
        <p:grpSpPr>
          <a:xfrm>
            <a:off x="-20856" y="1370709"/>
            <a:ext cx="3620051" cy="3920818"/>
            <a:chOff x="5865050" y="1354393"/>
            <a:chExt cx="3344133" cy="3920818"/>
          </a:xfrm>
        </p:grpSpPr>
        <p:sp>
          <p:nvSpPr>
            <p:cNvPr id="29" name="Rectangle 28"/>
            <p:cNvSpPr/>
            <p:nvPr/>
          </p:nvSpPr>
          <p:spPr>
            <a:xfrm flipH="1">
              <a:off x="6053496" y="1858891"/>
              <a:ext cx="2959196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2400" b="1" dirty="0" smtClean="0">
                  <a:solidFill>
                    <a:prstClr val="black"/>
                  </a:solidFill>
                </a:rPr>
                <a:t>Clear Mission </a:t>
              </a:r>
              <a:r>
                <a:rPr lang="en-US" sz="2400" b="1" dirty="0">
                  <a:solidFill>
                    <a:prstClr val="black"/>
                  </a:solidFill>
                </a:rPr>
                <a:t> 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and Goals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400" b="1" dirty="0" smtClean="0">
                  <a:solidFill>
                    <a:prstClr val="black"/>
                  </a:solidFill>
                </a:rPr>
                <a:t>Data Collection and Analysis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400" b="1" dirty="0" smtClean="0">
                  <a:solidFill>
                    <a:prstClr val="black"/>
                  </a:solidFill>
                </a:rPr>
                <a:t>Enrollment Infrastructure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400" b="1" dirty="0" smtClean="0">
                  <a:solidFill>
                    <a:prstClr val="black"/>
                  </a:solidFill>
                </a:rPr>
                <a:t>Strategies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400" b="1" dirty="0" smtClean="0">
                  <a:solidFill>
                    <a:prstClr val="black"/>
                  </a:solidFill>
                </a:rPr>
                <a:t>Tactics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400" b="1" dirty="0" smtClean="0">
                  <a:solidFill>
                    <a:prstClr val="black"/>
                  </a:solidFill>
                </a:rPr>
                <a:t>Meeting Goals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65050" y="1362519"/>
              <a:ext cx="3344133" cy="456714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5881269" y="1354393"/>
              <a:ext cx="3131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Building a Solid Base</a:t>
              </a: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2079438" y="921238"/>
            <a:ext cx="6944826" cy="7872712"/>
            <a:chOff x="2427774" y="921238"/>
            <a:chExt cx="6944826" cy="7872712"/>
          </a:xfrm>
        </p:grpSpPr>
        <p:sp>
          <p:nvSpPr>
            <p:cNvPr id="39" name="Oval 38"/>
            <p:cNvSpPr/>
            <p:nvPr/>
          </p:nvSpPr>
          <p:spPr>
            <a:xfrm>
              <a:off x="2427774" y="2264402"/>
              <a:ext cx="6944826" cy="65295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190500" dir="5400000" algn="t" rotWithShape="0">
                <a:prstClr val="black">
                  <a:alpha val="18000"/>
                </a:prstClr>
              </a:outerShdw>
            </a:effectLst>
            <a:scene3d>
              <a:camera prst="isometricOffAxis1Top">
                <a:rot lat="16993290" lon="19156168" rev="2466621"/>
              </a:camera>
              <a:lightRig rig="harsh" dir="t">
                <a:rot lat="0" lon="0" rev="0"/>
              </a:lightRig>
            </a:scene3d>
            <a:sp3d extrusionH="317500" prstMaterial="plastic">
              <a:bevelB w="0" h="0"/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65924" y="2270335"/>
              <a:ext cx="6068526" cy="570564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190500" dir="5400000" algn="t" rotWithShape="0">
                <a:prstClr val="black">
                  <a:alpha val="18000"/>
                </a:prstClr>
              </a:outerShdw>
            </a:effectLst>
            <a:scene3d>
              <a:camera prst="isometricOffAxis1Top">
                <a:rot lat="16993290" lon="19156168" rev="2466621"/>
              </a:camera>
              <a:lightRig rig="harsh" dir="t">
                <a:rot lat="0" lon="0" rev="0"/>
              </a:lightRig>
            </a:scene3d>
            <a:sp3d extrusionH="317500" prstMaterial="plastic">
              <a:bevelB w="0" h="0"/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393524" y="2293894"/>
              <a:ext cx="5021440" cy="47211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isometricOffAxis1Top">
                <a:rot lat="16993290" lon="19156168" rev="2466621"/>
              </a:camera>
              <a:lightRig rig="harsh" dir="t">
                <a:rot lat="0" lon="0" rev="0"/>
              </a:lightRig>
            </a:scene3d>
            <a:sp3d extrusionH="317500" prstMaterial="plastic">
              <a:bevelB w="0" h="0"/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3790857" y="2250999"/>
              <a:ext cx="4179443" cy="39295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isometricOffAxis1Top">
                <a:rot lat="16993290" lon="19156168" rev="2466621"/>
              </a:camera>
              <a:lightRig rig="harsh" dir="t">
                <a:rot lat="0" lon="0" rev="0"/>
              </a:lightRig>
            </a:scene3d>
            <a:sp3d extrusionH="317500" prstMaterial="plastic">
              <a:bevelB w="0" h="0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252061" y="2234294"/>
              <a:ext cx="3259735" cy="306481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isometricOffAxis1Top">
                <a:rot lat="16993290" lon="19156168" rev="2466621"/>
              </a:camera>
              <a:lightRig rig="harsh" dir="t">
                <a:rot lat="0" lon="0" rev="0"/>
              </a:lightRig>
            </a:scene3d>
            <a:sp3d extrusionH="317500" prstMaterial="plastic">
              <a:bevelB w="0" h="0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flipH="1">
              <a:off x="5384665" y="6062992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STEP 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5385065" y="556377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STEP 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flipH="1">
              <a:off x="5385467" y="5064549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STEP 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flipH="1">
              <a:off x="5383465" y="456532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STEP 4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636834" y="2184280"/>
              <a:ext cx="2492891" cy="23438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isometricOffAxis1Top">
                <a:rot lat="16993290" lon="19156168" rev="2466621"/>
              </a:camera>
              <a:lightRig rig="harsh" dir="t">
                <a:rot lat="0" lon="0" rev="0"/>
              </a:lightRig>
            </a:scene3d>
            <a:sp3d extrusionH="317500" prstMaterial="plastic">
              <a:bevelB w="0" h="0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flipH="1">
              <a:off x="5383865" y="4066107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STEP 5</a:t>
              </a:r>
            </a:p>
          </p:txBody>
        </p:sp>
        <p:grpSp>
          <p:nvGrpSpPr>
            <p:cNvPr id="9" name="Group 10"/>
            <p:cNvGrpSpPr/>
            <p:nvPr/>
          </p:nvGrpSpPr>
          <p:grpSpPr>
            <a:xfrm>
              <a:off x="4104768" y="921238"/>
              <a:ext cx="2761496" cy="2576157"/>
              <a:chOff x="3955420" y="655815"/>
              <a:chExt cx="2551114" cy="23798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128562" y="854189"/>
                <a:ext cx="1271825" cy="2143504"/>
              </a:xfrm>
              <a:custGeom>
                <a:avLst/>
                <a:gdLst>
                  <a:gd name="connsiteX0" fmla="*/ 0 w 1269443"/>
                  <a:gd name="connsiteY0" fmla="*/ 0 h 2104263"/>
                  <a:gd name="connsiteX1" fmla="*/ 1269443 w 1269443"/>
                  <a:gd name="connsiteY1" fmla="*/ 0 h 2104263"/>
                  <a:gd name="connsiteX2" fmla="*/ 1269443 w 1269443"/>
                  <a:gd name="connsiteY2" fmla="*/ 2104263 h 2104263"/>
                  <a:gd name="connsiteX3" fmla="*/ 0 w 1269443"/>
                  <a:gd name="connsiteY3" fmla="*/ 2104263 h 2104263"/>
                  <a:gd name="connsiteX4" fmla="*/ 0 w 1269443"/>
                  <a:gd name="connsiteY4" fmla="*/ 0 h 2104263"/>
                  <a:gd name="connsiteX0" fmla="*/ 2382 w 1271825"/>
                  <a:gd name="connsiteY0" fmla="*/ 0 h 2132838"/>
                  <a:gd name="connsiteX1" fmla="*/ 1271825 w 1271825"/>
                  <a:gd name="connsiteY1" fmla="*/ 0 h 2132838"/>
                  <a:gd name="connsiteX2" fmla="*/ 1271825 w 1271825"/>
                  <a:gd name="connsiteY2" fmla="*/ 2104263 h 2132838"/>
                  <a:gd name="connsiteX3" fmla="*/ 0 w 1271825"/>
                  <a:gd name="connsiteY3" fmla="*/ 2132838 h 2132838"/>
                  <a:gd name="connsiteX4" fmla="*/ 2382 w 1271825"/>
                  <a:gd name="connsiteY4" fmla="*/ 0 h 2132838"/>
                  <a:gd name="connsiteX0" fmla="*/ 2382 w 1271825"/>
                  <a:gd name="connsiteY0" fmla="*/ 0 h 2132838"/>
                  <a:gd name="connsiteX1" fmla="*/ 1271825 w 1271825"/>
                  <a:gd name="connsiteY1" fmla="*/ 0 h 2132838"/>
                  <a:gd name="connsiteX2" fmla="*/ 1271825 w 1271825"/>
                  <a:gd name="connsiteY2" fmla="*/ 2123313 h 2132838"/>
                  <a:gd name="connsiteX3" fmla="*/ 0 w 1271825"/>
                  <a:gd name="connsiteY3" fmla="*/ 2132838 h 2132838"/>
                  <a:gd name="connsiteX4" fmla="*/ 2382 w 1271825"/>
                  <a:gd name="connsiteY4" fmla="*/ 0 h 2132838"/>
                  <a:gd name="connsiteX0" fmla="*/ 2382 w 1271825"/>
                  <a:gd name="connsiteY0" fmla="*/ 0 h 2137414"/>
                  <a:gd name="connsiteX1" fmla="*/ 1271825 w 1271825"/>
                  <a:gd name="connsiteY1" fmla="*/ 0 h 2137414"/>
                  <a:gd name="connsiteX2" fmla="*/ 1271825 w 1271825"/>
                  <a:gd name="connsiteY2" fmla="*/ 2123313 h 2137414"/>
                  <a:gd name="connsiteX3" fmla="*/ 0 w 1271825"/>
                  <a:gd name="connsiteY3" fmla="*/ 2132838 h 2137414"/>
                  <a:gd name="connsiteX4" fmla="*/ 2382 w 1271825"/>
                  <a:gd name="connsiteY4" fmla="*/ 0 h 2137414"/>
                  <a:gd name="connsiteX0" fmla="*/ 2382 w 1271825"/>
                  <a:gd name="connsiteY0" fmla="*/ 0 h 2144288"/>
                  <a:gd name="connsiteX1" fmla="*/ 1271825 w 1271825"/>
                  <a:gd name="connsiteY1" fmla="*/ 0 h 2144288"/>
                  <a:gd name="connsiteX2" fmla="*/ 1271825 w 1271825"/>
                  <a:gd name="connsiteY2" fmla="*/ 2123313 h 2144288"/>
                  <a:gd name="connsiteX3" fmla="*/ 0 w 1271825"/>
                  <a:gd name="connsiteY3" fmla="*/ 2132838 h 2144288"/>
                  <a:gd name="connsiteX4" fmla="*/ 2382 w 1271825"/>
                  <a:gd name="connsiteY4" fmla="*/ 0 h 2144288"/>
                  <a:gd name="connsiteX0" fmla="*/ 2382 w 1271825"/>
                  <a:gd name="connsiteY0" fmla="*/ 0 h 2142760"/>
                  <a:gd name="connsiteX1" fmla="*/ 1271825 w 1271825"/>
                  <a:gd name="connsiteY1" fmla="*/ 0 h 2142760"/>
                  <a:gd name="connsiteX2" fmla="*/ 1271825 w 1271825"/>
                  <a:gd name="connsiteY2" fmla="*/ 2123313 h 2142760"/>
                  <a:gd name="connsiteX3" fmla="*/ 0 w 1271825"/>
                  <a:gd name="connsiteY3" fmla="*/ 2132838 h 2142760"/>
                  <a:gd name="connsiteX4" fmla="*/ 2382 w 1271825"/>
                  <a:gd name="connsiteY4" fmla="*/ 0 h 2142760"/>
                  <a:gd name="connsiteX0" fmla="*/ 2382 w 1271825"/>
                  <a:gd name="connsiteY0" fmla="*/ 0 h 2143504"/>
                  <a:gd name="connsiteX1" fmla="*/ 1271825 w 1271825"/>
                  <a:gd name="connsiteY1" fmla="*/ 0 h 2143504"/>
                  <a:gd name="connsiteX2" fmla="*/ 1271825 w 1271825"/>
                  <a:gd name="connsiteY2" fmla="*/ 2123313 h 2143504"/>
                  <a:gd name="connsiteX3" fmla="*/ 0 w 1271825"/>
                  <a:gd name="connsiteY3" fmla="*/ 2132838 h 2143504"/>
                  <a:gd name="connsiteX4" fmla="*/ 2382 w 1271825"/>
                  <a:gd name="connsiteY4" fmla="*/ 0 h 2143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1825" h="2143504">
                    <a:moveTo>
                      <a:pt x="2382" y="0"/>
                    </a:moveTo>
                    <a:lnTo>
                      <a:pt x="1271825" y="0"/>
                    </a:lnTo>
                    <a:lnTo>
                      <a:pt x="1271825" y="2123313"/>
                    </a:lnTo>
                    <a:cubicBezTo>
                      <a:pt x="1119346" y="2147920"/>
                      <a:pt x="402511" y="2148713"/>
                      <a:pt x="0" y="2132838"/>
                    </a:cubicBezTo>
                    <a:lnTo>
                      <a:pt x="2382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6">
                      <a:alpha val="0"/>
                    </a:schemeClr>
                  </a:gs>
                  <a:gs pos="530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254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ctangle 12"/>
              <p:cNvSpPr/>
              <p:nvPr/>
            </p:nvSpPr>
            <p:spPr>
              <a:xfrm>
                <a:off x="4968076" y="765330"/>
                <a:ext cx="1538458" cy="2216980"/>
              </a:xfrm>
              <a:custGeom>
                <a:avLst/>
                <a:gdLst>
                  <a:gd name="connsiteX0" fmla="*/ 0 w 1676400"/>
                  <a:gd name="connsiteY0" fmla="*/ 0 h 3124200"/>
                  <a:gd name="connsiteX1" fmla="*/ 1676400 w 1676400"/>
                  <a:gd name="connsiteY1" fmla="*/ 0 h 3124200"/>
                  <a:gd name="connsiteX2" fmla="*/ 1676400 w 1676400"/>
                  <a:gd name="connsiteY2" fmla="*/ 3124200 h 3124200"/>
                  <a:gd name="connsiteX3" fmla="*/ 0 w 1676400"/>
                  <a:gd name="connsiteY3" fmla="*/ 3124200 h 3124200"/>
                  <a:gd name="connsiteX4" fmla="*/ 0 w 1676400"/>
                  <a:gd name="connsiteY4" fmla="*/ 0 h 3124200"/>
                  <a:gd name="connsiteX0" fmla="*/ 0 w 1676400"/>
                  <a:gd name="connsiteY0" fmla="*/ 0 h 3124200"/>
                  <a:gd name="connsiteX1" fmla="*/ 1676400 w 1676400"/>
                  <a:gd name="connsiteY1" fmla="*/ 0 h 3124200"/>
                  <a:gd name="connsiteX2" fmla="*/ 1676400 w 1676400"/>
                  <a:gd name="connsiteY2" fmla="*/ 3124200 h 3124200"/>
                  <a:gd name="connsiteX3" fmla="*/ 209445 w 1676400"/>
                  <a:gd name="connsiteY3" fmla="*/ 3122307 h 3124200"/>
                  <a:gd name="connsiteX4" fmla="*/ 0 w 1676400"/>
                  <a:gd name="connsiteY4" fmla="*/ 3124200 h 3124200"/>
                  <a:gd name="connsiteX5" fmla="*/ 0 w 1676400"/>
                  <a:gd name="connsiteY5" fmla="*/ 0 h 3124200"/>
                  <a:gd name="connsiteX0" fmla="*/ 0 w 1676400"/>
                  <a:gd name="connsiteY0" fmla="*/ 0 h 3124200"/>
                  <a:gd name="connsiteX1" fmla="*/ 1676400 w 1676400"/>
                  <a:gd name="connsiteY1" fmla="*/ 0 h 3124200"/>
                  <a:gd name="connsiteX2" fmla="*/ 1676400 w 1676400"/>
                  <a:gd name="connsiteY2" fmla="*/ 3124200 h 3124200"/>
                  <a:gd name="connsiteX3" fmla="*/ 1477311 w 1676400"/>
                  <a:gd name="connsiteY3" fmla="*/ 3122307 h 3124200"/>
                  <a:gd name="connsiteX4" fmla="*/ 209445 w 1676400"/>
                  <a:gd name="connsiteY4" fmla="*/ 3122307 h 3124200"/>
                  <a:gd name="connsiteX5" fmla="*/ 0 w 1676400"/>
                  <a:gd name="connsiteY5" fmla="*/ 3124200 h 3124200"/>
                  <a:gd name="connsiteX6" fmla="*/ 0 w 1676400"/>
                  <a:gd name="connsiteY6" fmla="*/ 0 h 3124200"/>
                  <a:gd name="connsiteX0" fmla="*/ 0 w 1676400"/>
                  <a:gd name="connsiteY0" fmla="*/ 0 h 3124200"/>
                  <a:gd name="connsiteX1" fmla="*/ 1676400 w 1676400"/>
                  <a:gd name="connsiteY1" fmla="*/ 0 h 3124200"/>
                  <a:gd name="connsiteX2" fmla="*/ 1676400 w 1676400"/>
                  <a:gd name="connsiteY2" fmla="*/ 3124200 h 3124200"/>
                  <a:gd name="connsiteX3" fmla="*/ 1477311 w 1676400"/>
                  <a:gd name="connsiteY3" fmla="*/ 3122307 h 3124200"/>
                  <a:gd name="connsiteX4" fmla="*/ 670487 w 1676400"/>
                  <a:gd name="connsiteY4" fmla="*/ 3114623 h 3124200"/>
                  <a:gd name="connsiteX5" fmla="*/ 209445 w 1676400"/>
                  <a:gd name="connsiteY5" fmla="*/ 3122307 h 3124200"/>
                  <a:gd name="connsiteX6" fmla="*/ 0 w 1676400"/>
                  <a:gd name="connsiteY6" fmla="*/ 3124200 h 3124200"/>
                  <a:gd name="connsiteX7" fmla="*/ 0 w 1676400"/>
                  <a:gd name="connsiteY7" fmla="*/ 0 h 3124200"/>
                  <a:gd name="connsiteX0" fmla="*/ 0 w 1676400"/>
                  <a:gd name="connsiteY0" fmla="*/ 0 h 3124200"/>
                  <a:gd name="connsiteX1" fmla="*/ 1676400 w 1676400"/>
                  <a:gd name="connsiteY1" fmla="*/ 0 h 3124200"/>
                  <a:gd name="connsiteX2" fmla="*/ 1676400 w 1676400"/>
                  <a:gd name="connsiteY2" fmla="*/ 3124200 h 3124200"/>
                  <a:gd name="connsiteX3" fmla="*/ 1477311 w 1676400"/>
                  <a:gd name="connsiteY3" fmla="*/ 3122307 h 3124200"/>
                  <a:gd name="connsiteX4" fmla="*/ 201761 w 1676400"/>
                  <a:gd name="connsiteY4" fmla="*/ 156270 h 3124200"/>
                  <a:gd name="connsiteX5" fmla="*/ 209445 w 1676400"/>
                  <a:gd name="connsiteY5" fmla="*/ 3122307 h 3124200"/>
                  <a:gd name="connsiteX6" fmla="*/ 0 w 1676400"/>
                  <a:gd name="connsiteY6" fmla="*/ 3124200 h 3124200"/>
                  <a:gd name="connsiteX7" fmla="*/ 0 w 1676400"/>
                  <a:gd name="connsiteY7" fmla="*/ 0 h 3124200"/>
                  <a:gd name="connsiteX0" fmla="*/ 0 w 1676400"/>
                  <a:gd name="connsiteY0" fmla="*/ 0 h 3124200"/>
                  <a:gd name="connsiteX1" fmla="*/ 1676400 w 1676400"/>
                  <a:gd name="connsiteY1" fmla="*/ 0 h 3124200"/>
                  <a:gd name="connsiteX2" fmla="*/ 1676400 w 1676400"/>
                  <a:gd name="connsiteY2" fmla="*/ 3124200 h 3124200"/>
                  <a:gd name="connsiteX3" fmla="*/ 1477311 w 1676400"/>
                  <a:gd name="connsiteY3" fmla="*/ 3122307 h 3124200"/>
                  <a:gd name="connsiteX4" fmla="*/ 570595 w 1676400"/>
                  <a:gd name="connsiteY4" fmla="*/ 1055302 h 3124200"/>
                  <a:gd name="connsiteX5" fmla="*/ 201761 w 1676400"/>
                  <a:gd name="connsiteY5" fmla="*/ 156270 h 3124200"/>
                  <a:gd name="connsiteX6" fmla="*/ 209445 w 1676400"/>
                  <a:gd name="connsiteY6" fmla="*/ 3122307 h 3124200"/>
                  <a:gd name="connsiteX7" fmla="*/ 0 w 1676400"/>
                  <a:gd name="connsiteY7" fmla="*/ 3124200 h 3124200"/>
                  <a:gd name="connsiteX8" fmla="*/ 0 w 1676400"/>
                  <a:gd name="connsiteY8" fmla="*/ 0 h 3124200"/>
                  <a:gd name="connsiteX0" fmla="*/ 0 w 1676400"/>
                  <a:gd name="connsiteY0" fmla="*/ 0 h 3124200"/>
                  <a:gd name="connsiteX1" fmla="*/ 1676400 w 1676400"/>
                  <a:gd name="connsiteY1" fmla="*/ 0 h 3124200"/>
                  <a:gd name="connsiteX2" fmla="*/ 1676400 w 1676400"/>
                  <a:gd name="connsiteY2" fmla="*/ 3124200 h 3124200"/>
                  <a:gd name="connsiteX3" fmla="*/ 1477311 w 1676400"/>
                  <a:gd name="connsiteY3" fmla="*/ 3122307 h 3124200"/>
                  <a:gd name="connsiteX4" fmla="*/ 1461943 w 1676400"/>
                  <a:gd name="connsiteY4" fmla="*/ 163954 h 3124200"/>
                  <a:gd name="connsiteX5" fmla="*/ 201761 w 1676400"/>
                  <a:gd name="connsiteY5" fmla="*/ 156270 h 3124200"/>
                  <a:gd name="connsiteX6" fmla="*/ 209445 w 1676400"/>
                  <a:gd name="connsiteY6" fmla="*/ 3122307 h 3124200"/>
                  <a:gd name="connsiteX7" fmla="*/ 0 w 1676400"/>
                  <a:gd name="connsiteY7" fmla="*/ 3124200 h 3124200"/>
                  <a:gd name="connsiteX8" fmla="*/ 0 w 1676400"/>
                  <a:gd name="connsiteY8" fmla="*/ 0 h 3124200"/>
                  <a:gd name="connsiteX0" fmla="*/ 0 w 1676400"/>
                  <a:gd name="connsiteY0" fmla="*/ 0 h 3124200"/>
                  <a:gd name="connsiteX1" fmla="*/ 1676400 w 1676400"/>
                  <a:gd name="connsiteY1" fmla="*/ 0 h 3124200"/>
                  <a:gd name="connsiteX2" fmla="*/ 1676400 w 1676400"/>
                  <a:gd name="connsiteY2" fmla="*/ 3124200 h 3124200"/>
                  <a:gd name="connsiteX3" fmla="*/ 1477311 w 1676400"/>
                  <a:gd name="connsiteY3" fmla="*/ 3122307 h 3124200"/>
                  <a:gd name="connsiteX4" fmla="*/ 1477311 w 1676400"/>
                  <a:gd name="connsiteY4" fmla="*/ 163954 h 3124200"/>
                  <a:gd name="connsiteX5" fmla="*/ 201761 w 1676400"/>
                  <a:gd name="connsiteY5" fmla="*/ 156270 h 3124200"/>
                  <a:gd name="connsiteX6" fmla="*/ 209445 w 1676400"/>
                  <a:gd name="connsiteY6" fmla="*/ 3122307 h 3124200"/>
                  <a:gd name="connsiteX7" fmla="*/ 0 w 1676400"/>
                  <a:gd name="connsiteY7" fmla="*/ 3124200 h 3124200"/>
                  <a:gd name="connsiteX8" fmla="*/ 0 w 1676400"/>
                  <a:gd name="connsiteY8" fmla="*/ 0 h 3124200"/>
                  <a:gd name="connsiteX0" fmla="*/ 0 w 1676400"/>
                  <a:gd name="connsiteY0" fmla="*/ 0 h 3124200"/>
                  <a:gd name="connsiteX1" fmla="*/ 1676400 w 1676400"/>
                  <a:gd name="connsiteY1" fmla="*/ 0 h 3124200"/>
                  <a:gd name="connsiteX2" fmla="*/ 1676400 w 1676400"/>
                  <a:gd name="connsiteY2" fmla="*/ 3124200 h 3124200"/>
                  <a:gd name="connsiteX3" fmla="*/ 1477311 w 1676400"/>
                  <a:gd name="connsiteY3" fmla="*/ 3122307 h 3124200"/>
                  <a:gd name="connsiteX4" fmla="*/ 1492679 w 1676400"/>
                  <a:gd name="connsiteY4" fmla="*/ 163954 h 3124200"/>
                  <a:gd name="connsiteX5" fmla="*/ 201761 w 1676400"/>
                  <a:gd name="connsiteY5" fmla="*/ 156270 h 3124200"/>
                  <a:gd name="connsiteX6" fmla="*/ 209445 w 1676400"/>
                  <a:gd name="connsiteY6" fmla="*/ 3122307 h 3124200"/>
                  <a:gd name="connsiteX7" fmla="*/ 0 w 1676400"/>
                  <a:gd name="connsiteY7" fmla="*/ 3124200 h 3124200"/>
                  <a:gd name="connsiteX8" fmla="*/ 0 w 1676400"/>
                  <a:gd name="connsiteY8" fmla="*/ 0 h 3124200"/>
                  <a:gd name="connsiteX0" fmla="*/ 0 w 1676400"/>
                  <a:gd name="connsiteY0" fmla="*/ 0 h 3124200"/>
                  <a:gd name="connsiteX1" fmla="*/ 1676400 w 1676400"/>
                  <a:gd name="connsiteY1" fmla="*/ 0 h 3124200"/>
                  <a:gd name="connsiteX2" fmla="*/ 1676400 w 1676400"/>
                  <a:gd name="connsiteY2" fmla="*/ 3124200 h 3124200"/>
                  <a:gd name="connsiteX3" fmla="*/ 1477311 w 1676400"/>
                  <a:gd name="connsiteY3" fmla="*/ 3122307 h 3124200"/>
                  <a:gd name="connsiteX4" fmla="*/ 1477311 w 1676400"/>
                  <a:gd name="connsiteY4" fmla="*/ 163954 h 3124200"/>
                  <a:gd name="connsiteX5" fmla="*/ 201761 w 1676400"/>
                  <a:gd name="connsiteY5" fmla="*/ 156270 h 3124200"/>
                  <a:gd name="connsiteX6" fmla="*/ 209445 w 1676400"/>
                  <a:gd name="connsiteY6" fmla="*/ 3122307 h 3124200"/>
                  <a:gd name="connsiteX7" fmla="*/ 0 w 1676400"/>
                  <a:gd name="connsiteY7" fmla="*/ 3124200 h 3124200"/>
                  <a:gd name="connsiteX8" fmla="*/ 0 w 1676400"/>
                  <a:gd name="connsiteY8" fmla="*/ 0 h 3124200"/>
                  <a:gd name="connsiteX0" fmla="*/ 0 w 1676400"/>
                  <a:gd name="connsiteY0" fmla="*/ 0 h 3124200"/>
                  <a:gd name="connsiteX1" fmla="*/ 1676400 w 1676400"/>
                  <a:gd name="connsiteY1" fmla="*/ 0 h 3124200"/>
                  <a:gd name="connsiteX2" fmla="*/ 1676400 w 1676400"/>
                  <a:gd name="connsiteY2" fmla="*/ 3124200 h 3124200"/>
                  <a:gd name="connsiteX3" fmla="*/ 1477311 w 1676400"/>
                  <a:gd name="connsiteY3" fmla="*/ 3122307 h 3124200"/>
                  <a:gd name="connsiteX4" fmla="*/ 1484995 w 1676400"/>
                  <a:gd name="connsiteY4" fmla="*/ 156269 h 3124200"/>
                  <a:gd name="connsiteX5" fmla="*/ 201761 w 1676400"/>
                  <a:gd name="connsiteY5" fmla="*/ 156270 h 3124200"/>
                  <a:gd name="connsiteX6" fmla="*/ 209445 w 1676400"/>
                  <a:gd name="connsiteY6" fmla="*/ 3122307 h 3124200"/>
                  <a:gd name="connsiteX7" fmla="*/ 0 w 1676400"/>
                  <a:gd name="connsiteY7" fmla="*/ 3124200 h 3124200"/>
                  <a:gd name="connsiteX8" fmla="*/ 0 w 1676400"/>
                  <a:gd name="connsiteY8" fmla="*/ 0 h 3124200"/>
                  <a:gd name="connsiteX0" fmla="*/ 0 w 2198915"/>
                  <a:gd name="connsiteY0" fmla="*/ 0 h 3228702"/>
                  <a:gd name="connsiteX1" fmla="*/ 2198915 w 2198915"/>
                  <a:gd name="connsiteY1" fmla="*/ 104502 h 3228702"/>
                  <a:gd name="connsiteX2" fmla="*/ 2198915 w 2198915"/>
                  <a:gd name="connsiteY2" fmla="*/ 3228702 h 3228702"/>
                  <a:gd name="connsiteX3" fmla="*/ 1999826 w 2198915"/>
                  <a:gd name="connsiteY3" fmla="*/ 3226809 h 3228702"/>
                  <a:gd name="connsiteX4" fmla="*/ 2007510 w 2198915"/>
                  <a:gd name="connsiteY4" fmla="*/ 260771 h 3228702"/>
                  <a:gd name="connsiteX5" fmla="*/ 724276 w 2198915"/>
                  <a:gd name="connsiteY5" fmla="*/ 260772 h 3228702"/>
                  <a:gd name="connsiteX6" fmla="*/ 731960 w 2198915"/>
                  <a:gd name="connsiteY6" fmla="*/ 3226809 h 3228702"/>
                  <a:gd name="connsiteX7" fmla="*/ 522515 w 2198915"/>
                  <a:gd name="connsiteY7" fmla="*/ 3228702 h 3228702"/>
                  <a:gd name="connsiteX8" fmla="*/ 0 w 2198915"/>
                  <a:gd name="connsiteY8" fmla="*/ 0 h 3228702"/>
                  <a:gd name="connsiteX0" fmla="*/ 0 w 2577738"/>
                  <a:gd name="connsiteY0" fmla="*/ 13064 h 3241766"/>
                  <a:gd name="connsiteX1" fmla="*/ 2577738 w 2577738"/>
                  <a:gd name="connsiteY1" fmla="*/ 0 h 3241766"/>
                  <a:gd name="connsiteX2" fmla="*/ 2198915 w 2577738"/>
                  <a:gd name="connsiteY2" fmla="*/ 3241766 h 3241766"/>
                  <a:gd name="connsiteX3" fmla="*/ 1999826 w 2577738"/>
                  <a:gd name="connsiteY3" fmla="*/ 3239873 h 3241766"/>
                  <a:gd name="connsiteX4" fmla="*/ 2007510 w 2577738"/>
                  <a:gd name="connsiteY4" fmla="*/ 273835 h 3241766"/>
                  <a:gd name="connsiteX5" fmla="*/ 724276 w 2577738"/>
                  <a:gd name="connsiteY5" fmla="*/ 273836 h 3241766"/>
                  <a:gd name="connsiteX6" fmla="*/ 731960 w 2577738"/>
                  <a:gd name="connsiteY6" fmla="*/ 3239873 h 3241766"/>
                  <a:gd name="connsiteX7" fmla="*/ 522515 w 2577738"/>
                  <a:gd name="connsiteY7" fmla="*/ 3241766 h 3241766"/>
                  <a:gd name="connsiteX8" fmla="*/ 0 w 2577738"/>
                  <a:gd name="connsiteY8" fmla="*/ 13064 h 3241766"/>
                  <a:gd name="connsiteX0" fmla="*/ 0 w 2577738"/>
                  <a:gd name="connsiteY0" fmla="*/ 13064 h 3241766"/>
                  <a:gd name="connsiteX1" fmla="*/ 2577738 w 2577738"/>
                  <a:gd name="connsiteY1" fmla="*/ 0 h 3241766"/>
                  <a:gd name="connsiteX2" fmla="*/ 2551612 w 2577738"/>
                  <a:gd name="connsiteY2" fmla="*/ 3241766 h 3241766"/>
                  <a:gd name="connsiteX3" fmla="*/ 1999826 w 2577738"/>
                  <a:gd name="connsiteY3" fmla="*/ 3239873 h 3241766"/>
                  <a:gd name="connsiteX4" fmla="*/ 2007510 w 2577738"/>
                  <a:gd name="connsiteY4" fmla="*/ 273835 h 3241766"/>
                  <a:gd name="connsiteX5" fmla="*/ 724276 w 2577738"/>
                  <a:gd name="connsiteY5" fmla="*/ 273836 h 3241766"/>
                  <a:gd name="connsiteX6" fmla="*/ 731960 w 2577738"/>
                  <a:gd name="connsiteY6" fmla="*/ 3239873 h 3241766"/>
                  <a:gd name="connsiteX7" fmla="*/ 522515 w 2577738"/>
                  <a:gd name="connsiteY7" fmla="*/ 3241766 h 3241766"/>
                  <a:gd name="connsiteX8" fmla="*/ 0 w 2577738"/>
                  <a:gd name="connsiteY8" fmla="*/ 13064 h 3241766"/>
                  <a:gd name="connsiteX0" fmla="*/ 0 w 2577738"/>
                  <a:gd name="connsiteY0" fmla="*/ 13064 h 3254829"/>
                  <a:gd name="connsiteX1" fmla="*/ 2577738 w 2577738"/>
                  <a:gd name="connsiteY1" fmla="*/ 0 h 3254829"/>
                  <a:gd name="connsiteX2" fmla="*/ 2551612 w 2577738"/>
                  <a:gd name="connsiteY2" fmla="*/ 3241766 h 3254829"/>
                  <a:gd name="connsiteX3" fmla="*/ 1999826 w 2577738"/>
                  <a:gd name="connsiteY3" fmla="*/ 3239873 h 3254829"/>
                  <a:gd name="connsiteX4" fmla="*/ 2007510 w 2577738"/>
                  <a:gd name="connsiteY4" fmla="*/ 273835 h 3254829"/>
                  <a:gd name="connsiteX5" fmla="*/ 724276 w 2577738"/>
                  <a:gd name="connsiteY5" fmla="*/ 273836 h 3254829"/>
                  <a:gd name="connsiteX6" fmla="*/ 731960 w 2577738"/>
                  <a:gd name="connsiteY6" fmla="*/ 3239873 h 3254829"/>
                  <a:gd name="connsiteX7" fmla="*/ 65315 w 2577738"/>
                  <a:gd name="connsiteY7" fmla="*/ 3254829 h 3254829"/>
                  <a:gd name="connsiteX8" fmla="*/ 0 w 2577738"/>
                  <a:gd name="connsiteY8" fmla="*/ 13064 h 3254829"/>
                  <a:gd name="connsiteX0" fmla="*/ 0 w 2577738"/>
                  <a:gd name="connsiteY0" fmla="*/ 13064 h 3241767"/>
                  <a:gd name="connsiteX1" fmla="*/ 2577738 w 2577738"/>
                  <a:gd name="connsiteY1" fmla="*/ 0 h 3241767"/>
                  <a:gd name="connsiteX2" fmla="*/ 2551612 w 2577738"/>
                  <a:gd name="connsiteY2" fmla="*/ 3241766 h 3241767"/>
                  <a:gd name="connsiteX3" fmla="*/ 1999826 w 2577738"/>
                  <a:gd name="connsiteY3" fmla="*/ 3239873 h 3241767"/>
                  <a:gd name="connsiteX4" fmla="*/ 2007510 w 2577738"/>
                  <a:gd name="connsiteY4" fmla="*/ 273835 h 3241767"/>
                  <a:gd name="connsiteX5" fmla="*/ 724276 w 2577738"/>
                  <a:gd name="connsiteY5" fmla="*/ 273836 h 3241767"/>
                  <a:gd name="connsiteX6" fmla="*/ 731960 w 2577738"/>
                  <a:gd name="connsiteY6" fmla="*/ 3239873 h 3241767"/>
                  <a:gd name="connsiteX7" fmla="*/ 0 w 2577738"/>
                  <a:gd name="connsiteY7" fmla="*/ 3241767 h 3241767"/>
                  <a:gd name="connsiteX8" fmla="*/ 0 w 2577738"/>
                  <a:gd name="connsiteY8" fmla="*/ 13064 h 3241767"/>
                  <a:gd name="connsiteX0" fmla="*/ 0 w 2577738"/>
                  <a:gd name="connsiteY0" fmla="*/ 13064 h 3241767"/>
                  <a:gd name="connsiteX1" fmla="*/ 2577738 w 2577738"/>
                  <a:gd name="connsiteY1" fmla="*/ 0 h 3241767"/>
                  <a:gd name="connsiteX2" fmla="*/ 2551612 w 2577738"/>
                  <a:gd name="connsiteY2" fmla="*/ 3241766 h 3241767"/>
                  <a:gd name="connsiteX3" fmla="*/ 2025952 w 2577738"/>
                  <a:gd name="connsiteY3" fmla="*/ 3239873 h 3241767"/>
                  <a:gd name="connsiteX4" fmla="*/ 2007510 w 2577738"/>
                  <a:gd name="connsiteY4" fmla="*/ 273835 h 3241767"/>
                  <a:gd name="connsiteX5" fmla="*/ 724276 w 2577738"/>
                  <a:gd name="connsiteY5" fmla="*/ 273836 h 3241767"/>
                  <a:gd name="connsiteX6" fmla="*/ 731960 w 2577738"/>
                  <a:gd name="connsiteY6" fmla="*/ 3239873 h 3241767"/>
                  <a:gd name="connsiteX7" fmla="*/ 0 w 2577738"/>
                  <a:gd name="connsiteY7" fmla="*/ 3241767 h 3241767"/>
                  <a:gd name="connsiteX8" fmla="*/ 0 w 2577738"/>
                  <a:gd name="connsiteY8" fmla="*/ 13064 h 3241767"/>
                  <a:gd name="connsiteX0" fmla="*/ 0 w 2577738"/>
                  <a:gd name="connsiteY0" fmla="*/ 13064 h 3241767"/>
                  <a:gd name="connsiteX1" fmla="*/ 2577738 w 2577738"/>
                  <a:gd name="connsiteY1" fmla="*/ 0 h 3241767"/>
                  <a:gd name="connsiteX2" fmla="*/ 2551612 w 2577738"/>
                  <a:gd name="connsiteY2" fmla="*/ 3241766 h 3241767"/>
                  <a:gd name="connsiteX3" fmla="*/ 2012889 w 2577738"/>
                  <a:gd name="connsiteY3" fmla="*/ 3239873 h 3241767"/>
                  <a:gd name="connsiteX4" fmla="*/ 2007510 w 2577738"/>
                  <a:gd name="connsiteY4" fmla="*/ 273835 h 3241767"/>
                  <a:gd name="connsiteX5" fmla="*/ 724276 w 2577738"/>
                  <a:gd name="connsiteY5" fmla="*/ 273836 h 3241767"/>
                  <a:gd name="connsiteX6" fmla="*/ 731960 w 2577738"/>
                  <a:gd name="connsiteY6" fmla="*/ 3239873 h 3241767"/>
                  <a:gd name="connsiteX7" fmla="*/ 0 w 2577738"/>
                  <a:gd name="connsiteY7" fmla="*/ 3241767 h 3241767"/>
                  <a:gd name="connsiteX8" fmla="*/ 0 w 2577738"/>
                  <a:gd name="connsiteY8" fmla="*/ 13064 h 3241767"/>
                  <a:gd name="connsiteX0" fmla="*/ 0 w 2577738"/>
                  <a:gd name="connsiteY0" fmla="*/ 13064 h 3241767"/>
                  <a:gd name="connsiteX1" fmla="*/ 2577738 w 2577738"/>
                  <a:gd name="connsiteY1" fmla="*/ 0 h 3241767"/>
                  <a:gd name="connsiteX2" fmla="*/ 2577737 w 2577738"/>
                  <a:gd name="connsiteY2" fmla="*/ 3241766 h 3241767"/>
                  <a:gd name="connsiteX3" fmla="*/ 2012889 w 2577738"/>
                  <a:gd name="connsiteY3" fmla="*/ 3239873 h 3241767"/>
                  <a:gd name="connsiteX4" fmla="*/ 2007510 w 2577738"/>
                  <a:gd name="connsiteY4" fmla="*/ 273835 h 3241767"/>
                  <a:gd name="connsiteX5" fmla="*/ 724276 w 2577738"/>
                  <a:gd name="connsiteY5" fmla="*/ 273836 h 3241767"/>
                  <a:gd name="connsiteX6" fmla="*/ 731960 w 2577738"/>
                  <a:gd name="connsiteY6" fmla="*/ 3239873 h 3241767"/>
                  <a:gd name="connsiteX7" fmla="*/ 0 w 2577738"/>
                  <a:gd name="connsiteY7" fmla="*/ 3241767 h 3241767"/>
                  <a:gd name="connsiteX8" fmla="*/ 0 w 2577738"/>
                  <a:gd name="connsiteY8" fmla="*/ 13064 h 3241767"/>
                  <a:gd name="connsiteX0" fmla="*/ 0 w 2577738"/>
                  <a:gd name="connsiteY0" fmla="*/ 13064 h 3252936"/>
                  <a:gd name="connsiteX1" fmla="*/ 2577738 w 2577738"/>
                  <a:gd name="connsiteY1" fmla="*/ 0 h 3252936"/>
                  <a:gd name="connsiteX2" fmla="*/ 2577737 w 2577738"/>
                  <a:gd name="connsiteY2" fmla="*/ 3241766 h 3252936"/>
                  <a:gd name="connsiteX3" fmla="*/ 2012889 w 2577738"/>
                  <a:gd name="connsiteY3" fmla="*/ 3239873 h 3252936"/>
                  <a:gd name="connsiteX4" fmla="*/ 2007510 w 2577738"/>
                  <a:gd name="connsiteY4" fmla="*/ 273835 h 3252936"/>
                  <a:gd name="connsiteX5" fmla="*/ 724276 w 2577738"/>
                  <a:gd name="connsiteY5" fmla="*/ 273836 h 3252936"/>
                  <a:gd name="connsiteX6" fmla="*/ 483766 w 2577738"/>
                  <a:gd name="connsiteY6" fmla="*/ 3252936 h 3252936"/>
                  <a:gd name="connsiteX7" fmla="*/ 0 w 2577738"/>
                  <a:gd name="connsiteY7" fmla="*/ 3241767 h 3252936"/>
                  <a:gd name="connsiteX8" fmla="*/ 0 w 2577738"/>
                  <a:gd name="connsiteY8" fmla="*/ 13064 h 3252936"/>
                  <a:gd name="connsiteX0" fmla="*/ 0 w 2577738"/>
                  <a:gd name="connsiteY0" fmla="*/ 13064 h 3252936"/>
                  <a:gd name="connsiteX1" fmla="*/ 2577738 w 2577738"/>
                  <a:gd name="connsiteY1" fmla="*/ 0 h 3252936"/>
                  <a:gd name="connsiteX2" fmla="*/ 2577737 w 2577738"/>
                  <a:gd name="connsiteY2" fmla="*/ 3241766 h 3252936"/>
                  <a:gd name="connsiteX3" fmla="*/ 2012889 w 2577738"/>
                  <a:gd name="connsiteY3" fmla="*/ 3239873 h 3252936"/>
                  <a:gd name="connsiteX4" fmla="*/ 2007510 w 2577738"/>
                  <a:gd name="connsiteY4" fmla="*/ 273835 h 3252936"/>
                  <a:gd name="connsiteX5" fmla="*/ 436893 w 2577738"/>
                  <a:gd name="connsiteY5" fmla="*/ 273836 h 3252936"/>
                  <a:gd name="connsiteX6" fmla="*/ 483766 w 2577738"/>
                  <a:gd name="connsiteY6" fmla="*/ 3252936 h 3252936"/>
                  <a:gd name="connsiteX7" fmla="*/ 0 w 2577738"/>
                  <a:gd name="connsiteY7" fmla="*/ 3241767 h 3252936"/>
                  <a:gd name="connsiteX8" fmla="*/ 0 w 2577738"/>
                  <a:gd name="connsiteY8" fmla="*/ 13064 h 3252936"/>
                  <a:gd name="connsiteX0" fmla="*/ 0 w 2577738"/>
                  <a:gd name="connsiteY0" fmla="*/ 13064 h 3252936"/>
                  <a:gd name="connsiteX1" fmla="*/ 2577738 w 2577738"/>
                  <a:gd name="connsiteY1" fmla="*/ 0 h 3252936"/>
                  <a:gd name="connsiteX2" fmla="*/ 2577737 w 2577738"/>
                  <a:gd name="connsiteY2" fmla="*/ 3241766 h 3252936"/>
                  <a:gd name="connsiteX3" fmla="*/ 2012889 w 2577738"/>
                  <a:gd name="connsiteY3" fmla="*/ 3239873 h 3252936"/>
                  <a:gd name="connsiteX4" fmla="*/ 2007510 w 2577738"/>
                  <a:gd name="connsiteY4" fmla="*/ 273835 h 3252936"/>
                  <a:gd name="connsiteX5" fmla="*/ 436893 w 2577738"/>
                  <a:gd name="connsiteY5" fmla="*/ 273836 h 3252936"/>
                  <a:gd name="connsiteX6" fmla="*/ 444577 w 2577738"/>
                  <a:gd name="connsiteY6" fmla="*/ 3252936 h 3252936"/>
                  <a:gd name="connsiteX7" fmla="*/ 0 w 2577738"/>
                  <a:gd name="connsiteY7" fmla="*/ 3241767 h 3252936"/>
                  <a:gd name="connsiteX8" fmla="*/ 0 w 2577738"/>
                  <a:gd name="connsiteY8" fmla="*/ 13064 h 3252936"/>
                  <a:gd name="connsiteX0" fmla="*/ 0 w 2577738"/>
                  <a:gd name="connsiteY0" fmla="*/ 13064 h 3252936"/>
                  <a:gd name="connsiteX1" fmla="*/ 2577738 w 2577738"/>
                  <a:gd name="connsiteY1" fmla="*/ 0 h 3252936"/>
                  <a:gd name="connsiteX2" fmla="*/ 2577737 w 2577738"/>
                  <a:gd name="connsiteY2" fmla="*/ 3241766 h 3252936"/>
                  <a:gd name="connsiteX3" fmla="*/ 2012889 w 2577738"/>
                  <a:gd name="connsiteY3" fmla="*/ 3239873 h 3252936"/>
                  <a:gd name="connsiteX4" fmla="*/ 2203453 w 2577738"/>
                  <a:gd name="connsiteY4" fmla="*/ 273835 h 3252936"/>
                  <a:gd name="connsiteX5" fmla="*/ 436893 w 2577738"/>
                  <a:gd name="connsiteY5" fmla="*/ 273836 h 3252936"/>
                  <a:gd name="connsiteX6" fmla="*/ 444577 w 2577738"/>
                  <a:gd name="connsiteY6" fmla="*/ 3252936 h 3252936"/>
                  <a:gd name="connsiteX7" fmla="*/ 0 w 2577738"/>
                  <a:gd name="connsiteY7" fmla="*/ 3241767 h 3252936"/>
                  <a:gd name="connsiteX8" fmla="*/ 0 w 2577738"/>
                  <a:gd name="connsiteY8" fmla="*/ 13064 h 3252936"/>
                  <a:gd name="connsiteX0" fmla="*/ 0 w 2577738"/>
                  <a:gd name="connsiteY0" fmla="*/ 13064 h 3252936"/>
                  <a:gd name="connsiteX1" fmla="*/ 2577738 w 2577738"/>
                  <a:gd name="connsiteY1" fmla="*/ 0 h 3252936"/>
                  <a:gd name="connsiteX2" fmla="*/ 2577737 w 2577738"/>
                  <a:gd name="connsiteY2" fmla="*/ 3241766 h 3252936"/>
                  <a:gd name="connsiteX3" fmla="*/ 2195769 w 2577738"/>
                  <a:gd name="connsiteY3" fmla="*/ 3239873 h 3252936"/>
                  <a:gd name="connsiteX4" fmla="*/ 2203453 w 2577738"/>
                  <a:gd name="connsiteY4" fmla="*/ 273835 h 3252936"/>
                  <a:gd name="connsiteX5" fmla="*/ 436893 w 2577738"/>
                  <a:gd name="connsiteY5" fmla="*/ 273836 h 3252936"/>
                  <a:gd name="connsiteX6" fmla="*/ 444577 w 2577738"/>
                  <a:gd name="connsiteY6" fmla="*/ 3252936 h 3252936"/>
                  <a:gd name="connsiteX7" fmla="*/ 0 w 2577738"/>
                  <a:gd name="connsiteY7" fmla="*/ 3241767 h 3252936"/>
                  <a:gd name="connsiteX8" fmla="*/ 0 w 2577738"/>
                  <a:gd name="connsiteY8" fmla="*/ 13064 h 3252936"/>
                  <a:gd name="connsiteX0" fmla="*/ 0 w 2577738"/>
                  <a:gd name="connsiteY0" fmla="*/ 13064 h 3252936"/>
                  <a:gd name="connsiteX1" fmla="*/ 2577738 w 2577738"/>
                  <a:gd name="connsiteY1" fmla="*/ 0 h 3252936"/>
                  <a:gd name="connsiteX2" fmla="*/ 2577737 w 2577738"/>
                  <a:gd name="connsiteY2" fmla="*/ 3241766 h 3252936"/>
                  <a:gd name="connsiteX3" fmla="*/ 2208832 w 2577738"/>
                  <a:gd name="connsiteY3" fmla="*/ 3226810 h 3252936"/>
                  <a:gd name="connsiteX4" fmla="*/ 2203453 w 2577738"/>
                  <a:gd name="connsiteY4" fmla="*/ 273835 h 3252936"/>
                  <a:gd name="connsiteX5" fmla="*/ 436893 w 2577738"/>
                  <a:gd name="connsiteY5" fmla="*/ 273836 h 3252936"/>
                  <a:gd name="connsiteX6" fmla="*/ 444577 w 2577738"/>
                  <a:gd name="connsiteY6" fmla="*/ 3252936 h 3252936"/>
                  <a:gd name="connsiteX7" fmla="*/ 0 w 2577738"/>
                  <a:gd name="connsiteY7" fmla="*/ 3241767 h 3252936"/>
                  <a:gd name="connsiteX8" fmla="*/ 0 w 2577738"/>
                  <a:gd name="connsiteY8" fmla="*/ 13064 h 3252936"/>
                  <a:gd name="connsiteX0" fmla="*/ 0 w 2577738"/>
                  <a:gd name="connsiteY0" fmla="*/ 13064 h 3252936"/>
                  <a:gd name="connsiteX1" fmla="*/ 2577738 w 2577738"/>
                  <a:gd name="connsiteY1" fmla="*/ 0 h 3252936"/>
                  <a:gd name="connsiteX2" fmla="*/ 2577737 w 2577738"/>
                  <a:gd name="connsiteY2" fmla="*/ 3241766 h 3252936"/>
                  <a:gd name="connsiteX3" fmla="*/ 2208832 w 2577738"/>
                  <a:gd name="connsiteY3" fmla="*/ 3226810 h 3252936"/>
                  <a:gd name="connsiteX4" fmla="*/ 2203453 w 2577738"/>
                  <a:gd name="connsiteY4" fmla="*/ 273835 h 3252936"/>
                  <a:gd name="connsiteX5" fmla="*/ 280139 w 2577738"/>
                  <a:gd name="connsiteY5" fmla="*/ 273836 h 3252936"/>
                  <a:gd name="connsiteX6" fmla="*/ 444577 w 2577738"/>
                  <a:gd name="connsiteY6" fmla="*/ 3252936 h 3252936"/>
                  <a:gd name="connsiteX7" fmla="*/ 0 w 2577738"/>
                  <a:gd name="connsiteY7" fmla="*/ 3241767 h 3252936"/>
                  <a:gd name="connsiteX8" fmla="*/ 0 w 2577738"/>
                  <a:gd name="connsiteY8" fmla="*/ 13064 h 3252936"/>
                  <a:gd name="connsiteX0" fmla="*/ 0 w 2577738"/>
                  <a:gd name="connsiteY0" fmla="*/ 13064 h 3252936"/>
                  <a:gd name="connsiteX1" fmla="*/ 2577738 w 2577738"/>
                  <a:gd name="connsiteY1" fmla="*/ 0 h 3252936"/>
                  <a:gd name="connsiteX2" fmla="*/ 2577737 w 2577738"/>
                  <a:gd name="connsiteY2" fmla="*/ 3241766 h 3252936"/>
                  <a:gd name="connsiteX3" fmla="*/ 2208832 w 2577738"/>
                  <a:gd name="connsiteY3" fmla="*/ 3226810 h 3252936"/>
                  <a:gd name="connsiteX4" fmla="*/ 2203453 w 2577738"/>
                  <a:gd name="connsiteY4" fmla="*/ 273835 h 3252936"/>
                  <a:gd name="connsiteX5" fmla="*/ 280139 w 2577738"/>
                  <a:gd name="connsiteY5" fmla="*/ 273836 h 3252936"/>
                  <a:gd name="connsiteX6" fmla="*/ 340075 w 2577738"/>
                  <a:gd name="connsiteY6" fmla="*/ 3252936 h 3252936"/>
                  <a:gd name="connsiteX7" fmla="*/ 0 w 2577738"/>
                  <a:gd name="connsiteY7" fmla="*/ 3241767 h 3252936"/>
                  <a:gd name="connsiteX8" fmla="*/ 0 w 2577738"/>
                  <a:gd name="connsiteY8" fmla="*/ 13064 h 3252936"/>
                  <a:gd name="connsiteX0" fmla="*/ 0 w 2577738"/>
                  <a:gd name="connsiteY0" fmla="*/ 13064 h 3252936"/>
                  <a:gd name="connsiteX1" fmla="*/ 2577738 w 2577738"/>
                  <a:gd name="connsiteY1" fmla="*/ 0 h 3252936"/>
                  <a:gd name="connsiteX2" fmla="*/ 2577737 w 2577738"/>
                  <a:gd name="connsiteY2" fmla="*/ 3241766 h 3252936"/>
                  <a:gd name="connsiteX3" fmla="*/ 2208832 w 2577738"/>
                  <a:gd name="connsiteY3" fmla="*/ 3226810 h 3252936"/>
                  <a:gd name="connsiteX4" fmla="*/ 2203453 w 2577738"/>
                  <a:gd name="connsiteY4" fmla="*/ 273835 h 3252936"/>
                  <a:gd name="connsiteX5" fmla="*/ 280139 w 2577738"/>
                  <a:gd name="connsiteY5" fmla="*/ 273836 h 3252936"/>
                  <a:gd name="connsiteX6" fmla="*/ 300887 w 2577738"/>
                  <a:gd name="connsiteY6" fmla="*/ 3252936 h 3252936"/>
                  <a:gd name="connsiteX7" fmla="*/ 0 w 2577738"/>
                  <a:gd name="connsiteY7" fmla="*/ 3241767 h 3252936"/>
                  <a:gd name="connsiteX8" fmla="*/ 0 w 2577738"/>
                  <a:gd name="connsiteY8" fmla="*/ 13064 h 3252936"/>
                  <a:gd name="connsiteX0" fmla="*/ 0 w 2577738"/>
                  <a:gd name="connsiteY0" fmla="*/ 13064 h 3252936"/>
                  <a:gd name="connsiteX1" fmla="*/ 2577738 w 2577738"/>
                  <a:gd name="connsiteY1" fmla="*/ 0 h 3252936"/>
                  <a:gd name="connsiteX2" fmla="*/ 2577737 w 2577738"/>
                  <a:gd name="connsiteY2" fmla="*/ 3241766 h 3252936"/>
                  <a:gd name="connsiteX3" fmla="*/ 2208832 w 2577738"/>
                  <a:gd name="connsiteY3" fmla="*/ 3226810 h 3252936"/>
                  <a:gd name="connsiteX4" fmla="*/ 2203453 w 2577738"/>
                  <a:gd name="connsiteY4" fmla="*/ 273835 h 3252936"/>
                  <a:gd name="connsiteX5" fmla="*/ 280139 w 2577738"/>
                  <a:gd name="connsiteY5" fmla="*/ 273836 h 3252936"/>
                  <a:gd name="connsiteX6" fmla="*/ 274761 w 2577738"/>
                  <a:gd name="connsiteY6" fmla="*/ 3252936 h 3252936"/>
                  <a:gd name="connsiteX7" fmla="*/ 0 w 2577738"/>
                  <a:gd name="connsiteY7" fmla="*/ 3241767 h 3252936"/>
                  <a:gd name="connsiteX8" fmla="*/ 0 w 2577738"/>
                  <a:gd name="connsiteY8" fmla="*/ 13064 h 3252936"/>
                  <a:gd name="connsiteX0" fmla="*/ 0 w 2577738"/>
                  <a:gd name="connsiteY0" fmla="*/ 13064 h 3252936"/>
                  <a:gd name="connsiteX1" fmla="*/ 2577738 w 2577738"/>
                  <a:gd name="connsiteY1" fmla="*/ 0 h 3252936"/>
                  <a:gd name="connsiteX2" fmla="*/ 2577737 w 2577738"/>
                  <a:gd name="connsiteY2" fmla="*/ 3241766 h 3252936"/>
                  <a:gd name="connsiteX3" fmla="*/ 2208832 w 2577738"/>
                  <a:gd name="connsiteY3" fmla="*/ 3226810 h 3252936"/>
                  <a:gd name="connsiteX4" fmla="*/ 2307956 w 2577738"/>
                  <a:gd name="connsiteY4" fmla="*/ 273835 h 3252936"/>
                  <a:gd name="connsiteX5" fmla="*/ 280139 w 2577738"/>
                  <a:gd name="connsiteY5" fmla="*/ 273836 h 3252936"/>
                  <a:gd name="connsiteX6" fmla="*/ 274761 w 2577738"/>
                  <a:gd name="connsiteY6" fmla="*/ 3252936 h 3252936"/>
                  <a:gd name="connsiteX7" fmla="*/ 0 w 2577738"/>
                  <a:gd name="connsiteY7" fmla="*/ 3241767 h 3252936"/>
                  <a:gd name="connsiteX8" fmla="*/ 0 w 2577738"/>
                  <a:gd name="connsiteY8" fmla="*/ 13064 h 3252936"/>
                  <a:gd name="connsiteX0" fmla="*/ 0 w 2577738"/>
                  <a:gd name="connsiteY0" fmla="*/ 13064 h 3252936"/>
                  <a:gd name="connsiteX1" fmla="*/ 2577738 w 2577738"/>
                  <a:gd name="connsiteY1" fmla="*/ 0 h 3252936"/>
                  <a:gd name="connsiteX2" fmla="*/ 2577737 w 2577738"/>
                  <a:gd name="connsiteY2" fmla="*/ 3241766 h 3252936"/>
                  <a:gd name="connsiteX3" fmla="*/ 2287209 w 2577738"/>
                  <a:gd name="connsiteY3" fmla="*/ 3213747 h 3252936"/>
                  <a:gd name="connsiteX4" fmla="*/ 2307956 w 2577738"/>
                  <a:gd name="connsiteY4" fmla="*/ 273835 h 3252936"/>
                  <a:gd name="connsiteX5" fmla="*/ 280139 w 2577738"/>
                  <a:gd name="connsiteY5" fmla="*/ 273836 h 3252936"/>
                  <a:gd name="connsiteX6" fmla="*/ 274761 w 2577738"/>
                  <a:gd name="connsiteY6" fmla="*/ 3252936 h 3252936"/>
                  <a:gd name="connsiteX7" fmla="*/ 0 w 2577738"/>
                  <a:gd name="connsiteY7" fmla="*/ 3241767 h 3252936"/>
                  <a:gd name="connsiteX8" fmla="*/ 0 w 2577738"/>
                  <a:gd name="connsiteY8" fmla="*/ 13064 h 3252936"/>
                  <a:gd name="connsiteX0" fmla="*/ 0 w 2577738"/>
                  <a:gd name="connsiteY0" fmla="*/ 13064 h 3252936"/>
                  <a:gd name="connsiteX1" fmla="*/ 2577738 w 2577738"/>
                  <a:gd name="connsiteY1" fmla="*/ 0 h 3252936"/>
                  <a:gd name="connsiteX2" fmla="*/ 2577737 w 2577738"/>
                  <a:gd name="connsiteY2" fmla="*/ 3241766 h 3252936"/>
                  <a:gd name="connsiteX3" fmla="*/ 2326398 w 2577738"/>
                  <a:gd name="connsiteY3" fmla="*/ 3239873 h 3252936"/>
                  <a:gd name="connsiteX4" fmla="*/ 2307956 w 2577738"/>
                  <a:gd name="connsiteY4" fmla="*/ 273835 h 3252936"/>
                  <a:gd name="connsiteX5" fmla="*/ 280139 w 2577738"/>
                  <a:gd name="connsiteY5" fmla="*/ 273836 h 3252936"/>
                  <a:gd name="connsiteX6" fmla="*/ 274761 w 2577738"/>
                  <a:gd name="connsiteY6" fmla="*/ 3252936 h 3252936"/>
                  <a:gd name="connsiteX7" fmla="*/ 0 w 2577738"/>
                  <a:gd name="connsiteY7" fmla="*/ 3241767 h 3252936"/>
                  <a:gd name="connsiteX8" fmla="*/ 0 w 2577738"/>
                  <a:gd name="connsiteY8" fmla="*/ 13064 h 3252936"/>
                  <a:gd name="connsiteX0" fmla="*/ 0 w 2577738"/>
                  <a:gd name="connsiteY0" fmla="*/ 13064 h 3252936"/>
                  <a:gd name="connsiteX1" fmla="*/ 2577738 w 2577738"/>
                  <a:gd name="connsiteY1" fmla="*/ 0 h 3252936"/>
                  <a:gd name="connsiteX2" fmla="*/ 2577737 w 2577738"/>
                  <a:gd name="connsiteY2" fmla="*/ 3241766 h 3252936"/>
                  <a:gd name="connsiteX3" fmla="*/ 2300272 w 2577738"/>
                  <a:gd name="connsiteY3" fmla="*/ 3239873 h 3252936"/>
                  <a:gd name="connsiteX4" fmla="*/ 2307956 w 2577738"/>
                  <a:gd name="connsiteY4" fmla="*/ 273835 h 3252936"/>
                  <a:gd name="connsiteX5" fmla="*/ 280139 w 2577738"/>
                  <a:gd name="connsiteY5" fmla="*/ 273836 h 3252936"/>
                  <a:gd name="connsiteX6" fmla="*/ 274761 w 2577738"/>
                  <a:gd name="connsiteY6" fmla="*/ 3252936 h 3252936"/>
                  <a:gd name="connsiteX7" fmla="*/ 0 w 2577738"/>
                  <a:gd name="connsiteY7" fmla="*/ 3241767 h 3252936"/>
                  <a:gd name="connsiteX8" fmla="*/ 0 w 2577738"/>
                  <a:gd name="connsiteY8" fmla="*/ 13064 h 3252936"/>
                  <a:gd name="connsiteX0" fmla="*/ 0 w 2577738"/>
                  <a:gd name="connsiteY0" fmla="*/ 13064 h 3252936"/>
                  <a:gd name="connsiteX1" fmla="*/ 2577738 w 2577738"/>
                  <a:gd name="connsiteY1" fmla="*/ 0 h 3252936"/>
                  <a:gd name="connsiteX2" fmla="*/ 2577737 w 2577738"/>
                  <a:gd name="connsiteY2" fmla="*/ 3241766 h 3252936"/>
                  <a:gd name="connsiteX3" fmla="*/ 2326398 w 2577738"/>
                  <a:gd name="connsiteY3" fmla="*/ 3239873 h 3252936"/>
                  <a:gd name="connsiteX4" fmla="*/ 2307956 w 2577738"/>
                  <a:gd name="connsiteY4" fmla="*/ 273835 h 3252936"/>
                  <a:gd name="connsiteX5" fmla="*/ 280139 w 2577738"/>
                  <a:gd name="connsiteY5" fmla="*/ 273836 h 3252936"/>
                  <a:gd name="connsiteX6" fmla="*/ 274761 w 2577738"/>
                  <a:gd name="connsiteY6" fmla="*/ 3252936 h 3252936"/>
                  <a:gd name="connsiteX7" fmla="*/ 0 w 2577738"/>
                  <a:gd name="connsiteY7" fmla="*/ 3241767 h 3252936"/>
                  <a:gd name="connsiteX8" fmla="*/ 0 w 2577738"/>
                  <a:gd name="connsiteY8" fmla="*/ 13064 h 3252936"/>
                  <a:gd name="connsiteX0" fmla="*/ 0 w 2577738"/>
                  <a:gd name="connsiteY0" fmla="*/ 13064 h 3252936"/>
                  <a:gd name="connsiteX1" fmla="*/ 2577738 w 2577738"/>
                  <a:gd name="connsiteY1" fmla="*/ 0 h 3252936"/>
                  <a:gd name="connsiteX2" fmla="*/ 2577737 w 2577738"/>
                  <a:gd name="connsiteY2" fmla="*/ 3241766 h 3252936"/>
                  <a:gd name="connsiteX3" fmla="*/ 2326398 w 2577738"/>
                  <a:gd name="connsiteY3" fmla="*/ 3239873 h 3252936"/>
                  <a:gd name="connsiteX4" fmla="*/ 2307956 w 2577738"/>
                  <a:gd name="connsiteY4" fmla="*/ 273835 h 3252936"/>
                  <a:gd name="connsiteX5" fmla="*/ 280139 w 2577738"/>
                  <a:gd name="connsiteY5" fmla="*/ 273836 h 3252936"/>
                  <a:gd name="connsiteX6" fmla="*/ 274761 w 2577738"/>
                  <a:gd name="connsiteY6" fmla="*/ 3252936 h 3252936"/>
                  <a:gd name="connsiteX7" fmla="*/ 0 w 2577738"/>
                  <a:gd name="connsiteY7" fmla="*/ 3241767 h 3252936"/>
                  <a:gd name="connsiteX8" fmla="*/ 0 w 2577738"/>
                  <a:gd name="connsiteY8" fmla="*/ 13064 h 3252936"/>
                  <a:gd name="connsiteX0" fmla="*/ 0 w 2577738"/>
                  <a:gd name="connsiteY0" fmla="*/ 13064 h 3262866"/>
                  <a:gd name="connsiteX1" fmla="*/ 2577738 w 2577738"/>
                  <a:gd name="connsiteY1" fmla="*/ 0 h 3262866"/>
                  <a:gd name="connsiteX2" fmla="*/ 2577737 w 2577738"/>
                  <a:gd name="connsiteY2" fmla="*/ 3241766 h 3262866"/>
                  <a:gd name="connsiteX3" fmla="*/ 2326398 w 2577738"/>
                  <a:gd name="connsiteY3" fmla="*/ 3239873 h 3262866"/>
                  <a:gd name="connsiteX4" fmla="*/ 2307956 w 2577738"/>
                  <a:gd name="connsiteY4" fmla="*/ 273835 h 3262866"/>
                  <a:gd name="connsiteX5" fmla="*/ 280139 w 2577738"/>
                  <a:gd name="connsiteY5" fmla="*/ 273836 h 3262866"/>
                  <a:gd name="connsiteX6" fmla="*/ 274761 w 2577738"/>
                  <a:gd name="connsiteY6" fmla="*/ 3252936 h 3262866"/>
                  <a:gd name="connsiteX7" fmla="*/ 4002 w 2577738"/>
                  <a:gd name="connsiteY7" fmla="*/ 3262866 h 3262866"/>
                  <a:gd name="connsiteX8" fmla="*/ 0 w 2577738"/>
                  <a:gd name="connsiteY8" fmla="*/ 13064 h 3262866"/>
                  <a:gd name="connsiteX0" fmla="*/ 0 w 2577738"/>
                  <a:gd name="connsiteY0" fmla="*/ 13064 h 3274035"/>
                  <a:gd name="connsiteX1" fmla="*/ 2577738 w 2577738"/>
                  <a:gd name="connsiteY1" fmla="*/ 0 h 3274035"/>
                  <a:gd name="connsiteX2" fmla="*/ 2577737 w 2577738"/>
                  <a:gd name="connsiteY2" fmla="*/ 3241766 h 3274035"/>
                  <a:gd name="connsiteX3" fmla="*/ 2326398 w 2577738"/>
                  <a:gd name="connsiteY3" fmla="*/ 3239873 h 3274035"/>
                  <a:gd name="connsiteX4" fmla="*/ 2307956 w 2577738"/>
                  <a:gd name="connsiteY4" fmla="*/ 273835 h 3274035"/>
                  <a:gd name="connsiteX5" fmla="*/ 280139 w 2577738"/>
                  <a:gd name="connsiteY5" fmla="*/ 273836 h 3274035"/>
                  <a:gd name="connsiteX6" fmla="*/ 278765 w 2577738"/>
                  <a:gd name="connsiteY6" fmla="*/ 3274035 h 3274035"/>
                  <a:gd name="connsiteX7" fmla="*/ 4002 w 2577738"/>
                  <a:gd name="connsiteY7" fmla="*/ 3262866 h 3274035"/>
                  <a:gd name="connsiteX8" fmla="*/ 0 w 2577738"/>
                  <a:gd name="connsiteY8" fmla="*/ 13064 h 3274035"/>
                  <a:gd name="connsiteX0" fmla="*/ 0 w 2577738"/>
                  <a:gd name="connsiteY0" fmla="*/ 13064 h 3274035"/>
                  <a:gd name="connsiteX1" fmla="*/ 2577738 w 2577738"/>
                  <a:gd name="connsiteY1" fmla="*/ 0 h 3274035"/>
                  <a:gd name="connsiteX2" fmla="*/ 2577737 w 2577738"/>
                  <a:gd name="connsiteY2" fmla="*/ 3241766 h 3274035"/>
                  <a:gd name="connsiteX3" fmla="*/ 2326397 w 2577738"/>
                  <a:gd name="connsiteY3" fmla="*/ 3268007 h 3274035"/>
                  <a:gd name="connsiteX4" fmla="*/ 2307956 w 2577738"/>
                  <a:gd name="connsiteY4" fmla="*/ 273835 h 3274035"/>
                  <a:gd name="connsiteX5" fmla="*/ 280139 w 2577738"/>
                  <a:gd name="connsiteY5" fmla="*/ 273836 h 3274035"/>
                  <a:gd name="connsiteX6" fmla="*/ 278765 w 2577738"/>
                  <a:gd name="connsiteY6" fmla="*/ 3274035 h 3274035"/>
                  <a:gd name="connsiteX7" fmla="*/ 4002 w 2577738"/>
                  <a:gd name="connsiteY7" fmla="*/ 3262866 h 3274035"/>
                  <a:gd name="connsiteX8" fmla="*/ 0 w 2577738"/>
                  <a:gd name="connsiteY8" fmla="*/ 13064 h 3274035"/>
                  <a:gd name="connsiteX0" fmla="*/ 0 w 2585742"/>
                  <a:gd name="connsiteY0" fmla="*/ 13064 h 3274035"/>
                  <a:gd name="connsiteX1" fmla="*/ 2577738 w 2585742"/>
                  <a:gd name="connsiteY1" fmla="*/ 0 h 3274035"/>
                  <a:gd name="connsiteX2" fmla="*/ 2585742 w 2585742"/>
                  <a:gd name="connsiteY2" fmla="*/ 3252316 h 3274035"/>
                  <a:gd name="connsiteX3" fmla="*/ 2326397 w 2585742"/>
                  <a:gd name="connsiteY3" fmla="*/ 3268007 h 3274035"/>
                  <a:gd name="connsiteX4" fmla="*/ 2307956 w 2585742"/>
                  <a:gd name="connsiteY4" fmla="*/ 273835 h 3274035"/>
                  <a:gd name="connsiteX5" fmla="*/ 280139 w 2585742"/>
                  <a:gd name="connsiteY5" fmla="*/ 273836 h 3274035"/>
                  <a:gd name="connsiteX6" fmla="*/ 278765 w 2585742"/>
                  <a:gd name="connsiteY6" fmla="*/ 3274035 h 3274035"/>
                  <a:gd name="connsiteX7" fmla="*/ 4002 w 2585742"/>
                  <a:gd name="connsiteY7" fmla="*/ 3262866 h 3274035"/>
                  <a:gd name="connsiteX8" fmla="*/ 0 w 2585742"/>
                  <a:gd name="connsiteY8" fmla="*/ 13064 h 3274035"/>
                  <a:gd name="connsiteX0" fmla="*/ 0 w 2585742"/>
                  <a:gd name="connsiteY0" fmla="*/ 13064 h 3274035"/>
                  <a:gd name="connsiteX1" fmla="*/ 2577738 w 2585742"/>
                  <a:gd name="connsiteY1" fmla="*/ 0 h 3274035"/>
                  <a:gd name="connsiteX2" fmla="*/ 2585742 w 2585742"/>
                  <a:gd name="connsiteY2" fmla="*/ 3252316 h 3274035"/>
                  <a:gd name="connsiteX3" fmla="*/ 2326398 w 2585742"/>
                  <a:gd name="connsiteY3" fmla="*/ 3271523 h 3274035"/>
                  <a:gd name="connsiteX4" fmla="*/ 2307956 w 2585742"/>
                  <a:gd name="connsiteY4" fmla="*/ 273835 h 3274035"/>
                  <a:gd name="connsiteX5" fmla="*/ 280139 w 2585742"/>
                  <a:gd name="connsiteY5" fmla="*/ 273836 h 3274035"/>
                  <a:gd name="connsiteX6" fmla="*/ 278765 w 2585742"/>
                  <a:gd name="connsiteY6" fmla="*/ 3274035 h 3274035"/>
                  <a:gd name="connsiteX7" fmla="*/ 4002 w 2585742"/>
                  <a:gd name="connsiteY7" fmla="*/ 3262866 h 3274035"/>
                  <a:gd name="connsiteX8" fmla="*/ 0 w 2585742"/>
                  <a:gd name="connsiteY8" fmla="*/ 13064 h 327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5742" h="3274035">
                    <a:moveTo>
                      <a:pt x="0" y="13064"/>
                    </a:moveTo>
                    <a:lnTo>
                      <a:pt x="2577738" y="0"/>
                    </a:lnTo>
                    <a:cubicBezTo>
                      <a:pt x="2577738" y="1080589"/>
                      <a:pt x="2585742" y="2171727"/>
                      <a:pt x="2585742" y="3252316"/>
                    </a:cubicBezTo>
                    <a:cubicBezTo>
                      <a:pt x="2501962" y="3261063"/>
                      <a:pt x="2410178" y="3262776"/>
                      <a:pt x="2326398" y="3271523"/>
                    </a:cubicBezTo>
                    <a:cubicBezTo>
                      <a:pt x="2321275" y="2285405"/>
                      <a:pt x="2313079" y="1259953"/>
                      <a:pt x="2307956" y="273835"/>
                    </a:cubicBezTo>
                    <a:lnTo>
                      <a:pt x="280139" y="273836"/>
                    </a:lnTo>
                    <a:cubicBezTo>
                      <a:pt x="282700" y="1262515"/>
                      <a:pt x="276204" y="2285356"/>
                      <a:pt x="278765" y="3274035"/>
                    </a:cubicBezTo>
                    <a:lnTo>
                      <a:pt x="4002" y="3262866"/>
                    </a:lnTo>
                    <a:lnTo>
                      <a:pt x="0" y="1306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2540">
                <a:solidFill>
                  <a:schemeClr val="accent6">
                    <a:lumMod val="65000"/>
                  </a:schemeClr>
                </a:solidFill>
              </a:ln>
              <a:effectLst/>
              <a:scene3d>
                <a:camera prst="perspectiveFront"/>
                <a:lightRig rig="threePt" dir="t"/>
              </a:scene3d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 flipH="1" flipV="1">
                <a:off x="3955420" y="655815"/>
                <a:ext cx="1014491" cy="2379895"/>
                <a:chOff x="5571802" y="361818"/>
                <a:chExt cx="1014491" cy="2903924"/>
              </a:xfrm>
            </p:grpSpPr>
            <p:sp>
              <p:nvSpPr>
                <p:cNvPr id="74" name="Rectangle 14"/>
                <p:cNvSpPr/>
                <p:nvPr/>
              </p:nvSpPr>
              <p:spPr>
                <a:xfrm>
                  <a:off x="5571802" y="361818"/>
                  <a:ext cx="1014491" cy="2903924"/>
                </a:xfrm>
                <a:custGeom>
                  <a:avLst/>
                  <a:gdLst>
                    <a:gd name="connsiteX0" fmla="*/ 0 w 838200"/>
                    <a:gd name="connsiteY0" fmla="*/ 0 h 2819400"/>
                    <a:gd name="connsiteX1" fmla="*/ 838200 w 838200"/>
                    <a:gd name="connsiteY1" fmla="*/ 0 h 2819400"/>
                    <a:gd name="connsiteX2" fmla="*/ 838200 w 838200"/>
                    <a:gd name="connsiteY2" fmla="*/ 2819400 h 2819400"/>
                    <a:gd name="connsiteX3" fmla="*/ 0 w 838200"/>
                    <a:gd name="connsiteY3" fmla="*/ 2819400 h 2819400"/>
                    <a:gd name="connsiteX4" fmla="*/ 0 w 838200"/>
                    <a:gd name="connsiteY4" fmla="*/ 0 h 2819400"/>
                    <a:gd name="connsiteX0" fmla="*/ 7684 w 845884"/>
                    <a:gd name="connsiteY0" fmla="*/ 0 h 2819400"/>
                    <a:gd name="connsiteX1" fmla="*/ 845884 w 845884"/>
                    <a:gd name="connsiteY1" fmla="*/ 0 h 2819400"/>
                    <a:gd name="connsiteX2" fmla="*/ 845884 w 845884"/>
                    <a:gd name="connsiteY2" fmla="*/ 2819400 h 2819400"/>
                    <a:gd name="connsiteX3" fmla="*/ 0 w 845884"/>
                    <a:gd name="connsiteY3" fmla="*/ 2688771 h 2819400"/>
                    <a:gd name="connsiteX4" fmla="*/ 7684 w 845884"/>
                    <a:gd name="connsiteY4" fmla="*/ 0 h 2819400"/>
                    <a:gd name="connsiteX0" fmla="*/ 7684 w 845884"/>
                    <a:gd name="connsiteY0" fmla="*/ 84524 h 2903924"/>
                    <a:gd name="connsiteX1" fmla="*/ 838200 w 845884"/>
                    <a:gd name="connsiteY1" fmla="*/ 0 h 2903924"/>
                    <a:gd name="connsiteX2" fmla="*/ 845884 w 845884"/>
                    <a:gd name="connsiteY2" fmla="*/ 2903924 h 2903924"/>
                    <a:gd name="connsiteX3" fmla="*/ 0 w 845884"/>
                    <a:gd name="connsiteY3" fmla="*/ 2773295 h 2903924"/>
                    <a:gd name="connsiteX4" fmla="*/ 7684 w 845884"/>
                    <a:gd name="connsiteY4" fmla="*/ 84524 h 2903924"/>
                    <a:gd name="connsiteX0" fmla="*/ 7684 w 838422"/>
                    <a:gd name="connsiteY0" fmla="*/ 84524 h 2903924"/>
                    <a:gd name="connsiteX1" fmla="*/ 838200 w 838422"/>
                    <a:gd name="connsiteY1" fmla="*/ 0 h 2903924"/>
                    <a:gd name="connsiteX2" fmla="*/ 822832 w 838422"/>
                    <a:gd name="connsiteY2" fmla="*/ 2903924 h 2903924"/>
                    <a:gd name="connsiteX3" fmla="*/ 0 w 838422"/>
                    <a:gd name="connsiteY3" fmla="*/ 2773295 h 2903924"/>
                    <a:gd name="connsiteX4" fmla="*/ 7684 w 838422"/>
                    <a:gd name="connsiteY4" fmla="*/ 84524 h 2903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8422" h="2903924">
                      <a:moveTo>
                        <a:pt x="7684" y="84524"/>
                      </a:moveTo>
                      <a:lnTo>
                        <a:pt x="838200" y="0"/>
                      </a:lnTo>
                      <a:cubicBezTo>
                        <a:pt x="840761" y="967975"/>
                        <a:pt x="820271" y="1935949"/>
                        <a:pt x="822832" y="2903924"/>
                      </a:cubicBezTo>
                      <a:lnTo>
                        <a:pt x="0" y="2773295"/>
                      </a:lnTo>
                      <a:cubicBezTo>
                        <a:pt x="2561" y="1877038"/>
                        <a:pt x="5123" y="980781"/>
                        <a:pt x="7684" y="84524"/>
                      </a:cubicBezTo>
                      <a:close/>
                    </a:path>
                  </a:pathLst>
                </a:custGeom>
                <a:solidFill>
                  <a:schemeClr val="accent6">
                    <a:lumMod val="85000"/>
                  </a:schemeClr>
                </a:solidFill>
                <a:ln w="254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" name="Rounded Rectangle 74"/>
                <p:cNvSpPr/>
                <p:nvPr/>
              </p:nvSpPr>
              <p:spPr>
                <a:xfrm>
                  <a:off x="6493391" y="1620078"/>
                  <a:ext cx="55320" cy="30480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 w="254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Rectangle 17"/>
                <p:cNvSpPr/>
                <p:nvPr/>
              </p:nvSpPr>
              <p:spPr>
                <a:xfrm>
                  <a:off x="5733969" y="565311"/>
                  <a:ext cx="744086" cy="1557421"/>
                </a:xfrm>
                <a:custGeom>
                  <a:avLst/>
                  <a:gdLst>
                    <a:gd name="connsiteX0" fmla="*/ 0 w 609600"/>
                    <a:gd name="connsiteY0" fmla="*/ 0 h 1295400"/>
                    <a:gd name="connsiteX1" fmla="*/ 609600 w 609600"/>
                    <a:gd name="connsiteY1" fmla="*/ 0 h 1295400"/>
                    <a:gd name="connsiteX2" fmla="*/ 609600 w 609600"/>
                    <a:gd name="connsiteY2" fmla="*/ 1295400 h 1295400"/>
                    <a:gd name="connsiteX3" fmla="*/ 0 w 609600"/>
                    <a:gd name="connsiteY3" fmla="*/ 1295400 h 1295400"/>
                    <a:gd name="connsiteX4" fmla="*/ 0 w 609600"/>
                    <a:gd name="connsiteY4" fmla="*/ 0 h 1295400"/>
                    <a:gd name="connsiteX0" fmla="*/ 0 w 609600"/>
                    <a:gd name="connsiteY0" fmla="*/ 90905 h 1386305"/>
                    <a:gd name="connsiteX1" fmla="*/ 609600 w 609600"/>
                    <a:gd name="connsiteY1" fmla="*/ 0 h 1386305"/>
                    <a:gd name="connsiteX2" fmla="*/ 609600 w 609600"/>
                    <a:gd name="connsiteY2" fmla="*/ 1386305 h 1386305"/>
                    <a:gd name="connsiteX3" fmla="*/ 0 w 609600"/>
                    <a:gd name="connsiteY3" fmla="*/ 1386305 h 1386305"/>
                    <a:gd name="connsiteX4" fmla="*/ 0 w 609600"/>
                    <a:gd name="connsiteY4" fmla="*/ 90905 h 1386305"/>
                    <a:gd name="connsiteX0" fmla="*/ 0 w 614947"/>
                    <a:gd name="connsiteY0" fmla="*/ 90905 h 1600200"/>
                    <a:gd name="connsiteX1" fmla="*/ 609600 w 614947"/>
                    <a:gd name="connsiteY1" fmla="*/ 0 h 1600200"/>
                    <a:gd name="connsiteX2" fmla="*/ 614947 w 614947"/>
                    <a:gd name="connsiteY2" fmla="*/ 1600200 h 1600200"/>
                    <a:gd name="connsiteX3" fmla="*/ 0 w 614947"/>
                    <a:gd name="connsiteY3" fmla="*/ 1386305 h 1600200"/>
                    <a:gd name="connsiteX4" fmla="*/ 0 w 614947"/>
                    <a:gd name="connsiteY4" fmla="*/ 90905 h 1600200"/>
                    <a:gd name="connsiteX0" fmla="*/ 0 w 614947"/>
                    <a:gd name="connsiteY0" fmla="*/ 90905 h 1621589"/>
                    <a:gd name="connsiteX1" fmla="*/ 609600 w 614947"/>
                    <a:gd name="connsiteY1" fmla="*/ 0 h 1621589"/>
                    <a:gd name="connsiteX2" fmla="*/ 614947 w 614947"/>
                    <a:gd name="connsiteY2" fmla="*/ 1600200 h 1621589"/>
                    <a:gd name="connsiteX3" fmla="*/ 5347 w 614947"/>
                    <a:gd name="connsiteY3" fmla="*/ 1621589 h 1621589"/>
                    <a:gd name="connsiteX4" fmla="*/ 0 w 614947"/>
                    <a:gd name="connsiteY4" fmla="*/ 90905 h 1621589"/>
                    <a:gd name="connsiteX0" fmla="*/ 0 w 614947"/>
                    <a:gd name="connsiteY0" fmla="*/ 48126 h 1578810"/>
                    <a:gd name="connsiteX1" fmla="*/ 609600 w 614947"/>
                    <a:gd name="connsiteY1" fmla="*/ 0 h 1578810"/>
                    <a:gd name="connsiteX2" fmla="*/ 614947 w 614947"/>
                    <a:gd name="connsiteY2" fmla="*/ 1557421 h 1578810"/>
                    <a:gd name="connsiteX3" fmla="*/ 5347 w 614947"/>
                    <a:gd name="connsiteY3" fmla="*/ 1578810 h 1578810"/>
                    <a:gd name="connsiteX4" fmla="*/ 0 w 614947"/>
                    <a:gd name="connsiteY4" fmla="*/ 48126 h 1578810"/>
                    <a:gd name="connsiteX0" fmla="*/ 0 w 614947"/>
                    <a:gd name="connsiteY0" fmla="*/ 48126 h 1557421"/>
                    <a:gd name="connsiteX1" fmla="*/ 609600 w 614947"/>
                    <a:gd name="connsiteY1" fmla="*/ 0 h 1557421"/>
                    <a:gd name="connsiteX2" fmla="*/ 614947 w 614947"/>
                    <a:gd name="connsiteY2" fmla="*/ 1557421 h 1557421"/>
                    <a:gd name="connsiteX3" fmla="*/ 5347 w 614947"/>
                    <a:gd name="connsiteY3" fmla="*/ 1530683 h 1557421"/>
                    <a:gd name="connsiteX4" fmla="*/ 0 w 614947"/>
                    <a:gd name="connsiteY4" fmla="*/ 48126 h 1557421"/>
                    <a:gd name="connsiteX0" fmla="*/ 0 w 614947"/>
                    <a:gd name="connsiteY0" fmla="*/ 48126 h 1557421"/>
                    <a:gd name="connsiteX1" fmla="*/ 609600 w 614947"/>
                    <a:gd name="connsiteY1" fmla="*/ 0 h 1557421"/>
                    <a:gd name="connsiteX2" fmla="*/ 614947 w 614947"/>
                    <a:gd name="connsiteY2" fmla="*/ 1557421 h 1557421"/>
                    <a:gd name="connsiteX3" fmla="*/ 5347 w 614947"/>
                    <a:gd name="connsiteY3" fmla="*/ 1557420 h 1557421"/>
                    <a:gd name="connsiteX4" fmla="*/ 0 w 614947"/>
                    <a:gd name="connsiteY4" fmla="*/ 48126 h 155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4947" h="1557421">
                      <a:moveTo>
                        <a:pt x="0" y="48126"/>
                      </a:moveTo>
                      <a:lnTo>
                        <a:pt x="609600" y="0"/>
                      </a:lnTo>
                      <a:cubicBezTo>
                        <a:pt x="611382" y="533400"/>
                        <a:pt x="613165" y="1024021"/>
                        <a:pt x="614947" y="1557421"/>
                      </a:cubicBezTo>
                      <a:lnTo>
                        <a:pt x="5347" y="1557420"/>
                      </a:lnTo>
                      <a:cubicBezTo>
                        <a:pt x="3565" y="1047192"/>
                        <a:pt x="1782" y="558354"/>
                        <a:pt x="0" y="48126"/>
                      </a:cubicBezTo>
                      <a:close/>
                    </a:path>
                  </a:pathLst>
                </a:custGeom>
                <a:noFill/>
                <a:ln w="2540">
                  <a:solidFill>
                    <a:schemeClr val="accent6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" name="Rectangle 17"/>
                <p:cNvSpPr/>
                <p:nvPr/>
              </p:nvSpPr>
              <p:spPr>
                <a:xfrm>
                  <a:off x="5740439" y="2216309"/>
                  <a:ext cx="744708" cy="830179"/>
                </a:xfrm>
                <a:custGeom>
                  <a:avLst/>
                  <a:gdLst>
                    <a:gd name="connsiteX0" fmla="*/ 0 w 609600"/>
                    <a:gd name="connsiteY0" fmla="*/ 0 h 1295400"/>
                    <a:gd name="connsiteX1" fmla="*/ 609600 w 609600"/>
                    <a:gd name="connsiteY1" fmla="*/ 0 h 1295400"/>
                    <a:gd name="connsiteX2" fmla="*/ 609600 w 609600"/>
                    <a:gd name="connsiteY2" fmla="*/ 1295400 h 1295400"/>
                    <a:gd name="connsiteX3" fmla="*/ 0 w 609600"/>
                    <a:gd name="connsiteY3" fmla="*/ 1295400 h 1295400"/>
                    <a:gd name="connsiteX4" fmla="*/ 0 w 609600"/>
                    <a:gd name="connsiteY4" fmla="*/ 0 h 1295400"/>
                    <a:gd name="connsiteX0" fmla="*/ 0 w 609600"/>
                    <a:gd name="connsiteY0" fmla="*/ 90905 h 1386305"/>
                    <a:gd name="connsiteX1" fmla="*/ 609600 w 609600"/>
                    <a:gd name="connsiteY1" fmla="*/ 0 h 1386305"/>
                    <a:gd name="connsiteX2" fmla="*/ 609600 w 609600"/>
                    <a:gd name="connsiteY2" fmla="*/ 1386305 h 1386305"/>
                    <a:gd name="connsiteX3" fmla="*/ 0 w 609600"/>
                    <a:gd name="connsiteY3" fmla="*/ 1386305 h 1386305"/>
                    <a:gd name="connsiteX4" fmla="*/ 0 w 609600"/>
                    <a:gd name="connsiteY4" fmla="*/ 90905 h 1386305"/>
                    <a:gd name="connsiteX0" fmla="*/ 0 w 614947"/>
                    <a:gd name="connsiteY0" fmla="*/ 90905 h 1600200"/>
                    <a:gd name="connsiteX1" fmla="*/ 609600 w 614947"/>
                    <a:gd name="connsiteY1" fmla="*/ 0 h 1600200"/>
                    <a:gd name="connsiteX2" fmla="*/ 614947 w 614947"/>
                    <a:gd name="connsiteY2" fmla="*/ 1600200 h 1600200"/>
                    <a:gd name="connsiteX3" fmla="*/ 0 w 614947"/>
                    <a:gd name="connsiteY3" fmla="*/ 1386305 h 1600200"/>
                    <a:gd name="connsiteX4" fmla="*/ 0 w 614947"/>
                    <a:gd name="connsiteY4" fmla="*/ 90905 h 1600200"/>
                    <a:gd name="connsiteX0" fmla="*/ 0 w 614947"/>
                    <a:gd name="connsiteY0" fmla="*/ 90905 h 1621589"/>
                    <a:gd name="connsiteX1" fmla="*/ 609600 w 614947"/>
                    <a:gd name="connsiteY1" fmla="*/ 0 h 1621589"/>
                    <a:gd name="connsiteX2" fmla="*/ 614947 w 614947"/>
                    <a:gd name="connsiteY2" fmla="*/ 1600200 h 1621589"/>
                    <a:gd name="connsiteX3" fmla="*/ 5347 w 614947"/>
                    <a:gd name="connsiteY3" fmla="*/ 1621589 h 1621589"/>
                    <a:gd name="connsiteX4" fmla="*/ 0 w 614947"/>
                    <a:gd name="connsiteY4" fmla="*/ 90905 h 1621589"/>
                    <a:gd name="connsiteX0" fmla="*/ 0 w 614947"/>
                    <a:gd name="connsiteY0" fmla="*/ 48126 h 1578810"/>
                    <a:gd name="connsiteX1" fmla="*/ 609600 w 614947"/>
                    <a:gd name="connsiteY1" fmla="*/ 0 h 1578810"/>
                    <a:gd name="connsiteX2" fmla="*/ 614947 w 614947"/>
                    <a:gd name="connsiteY2" fmla="*/ 1557421 h 1578810"/>
                    <a:gd name="connsiteX3" fmla="*/ 5347 w 614947"/>
                    <a:gd name="connsiteY3" fmla="*/ 1578810 h 1578810"/>
                    <a:gd name="connsiteX4" fmla="*/ 0 w 614947"/>
                    <a:gd name="connsiteY4" fmla="*/ 48126 h 1578810"/>
                    <a:gd name="connsiteX0" fmla="*/ 0 w 614947"/>
                    <a:gd name="connsiteY0" fmla="*/ 48126 h 1557421"/>
                    <a:gd name="connsiteX1" fmla="*/ 609600 w 614947"/>
                    <a:gd name="connsiteY1" fmla="*/ 0 h 1557421"/>
                    <a:gd name="connsiteX2" fmla="*/ 614947 w 614947"/>
                    <a:gd name="connsiteY2" fmla="*/ 1557421 h 1557421"/>
                    <a:gd name="connsiteX3" fmla="*/ 5347 w 614947"/>
                    <a:gd name="connsiteY3" fmla="*/ 1445126 h 1557421"/>
                    <a:gd name="connsiteX4" fmla="*/ 0 w 614947"/>
                    <a:gd name="connsiteY4" fmla="*/ 48126 h 1557421"/>
                    <a:gd name="connsiteX0" fmla="*/ 0 w 615461"/>
                    <a:gd name="connsiteY0" fmla="*/ 0 h 1509295"/>
                    <a:gd name="connsiteX1" fmla="*/ 614947 w 615461"/>
                    <a:gd name="connsiteY1" fmla="*/ 695158 h 1509295"/>
                    <a:gd name="connsiteX2" fmla="*/ 614947 w 615461"/>
                    <a:gd name="connsiteY2" fmla="*/ 1509295 h 1509295"/>
                    <a:gd name="connsiteX3" fmla="*/ 5347 w 615461"/>
                    <a:gd name="connsiteY3" fmla="*/ 1397000 h 1509295"/>
                    <a:gd name="connsiteX4" fmla="*/ 0 w 615461"/>
                    <a:gd name="connsiteY4" fmla="*/ 0 h 1509295"/>
                    <a:gd name="connsiteX0" fmla="*/ 0 w 615461"/>
                    <a:gd name="connsiteY0" fmla="*/ 0 h 830179"/>
                    <a:gd name="connsiteX1" fmla="*/ 614947 w 615461"/>
                    <a:gd name="connsiteY1" fmla="*/ 16042 h 830179"/>
                    <a:gd name="connsiteX2" fmla="*/ 614947 w 615461"/>
                    <a:gd name="connsiteY2" fmla="*/ 830179 h 830179"/>
                    <a:gd name="connsiteX3" fmla="*/ 5347 w 615461"/>
                    <a:gd name="connsiteY3" fmla="*/ 717884 h 830179"/>
                    <a:gd name="connsiteX4" fmla="*/ 0 w 615461"/>
                    <a:gd name="connsiteY4" fmla="*/ 0 h 830179"/>
                    <a:gd name="connsiteX0" fmla="*/ 0 w 615461"/>
                    <a:gd name="connsiteY0" fmla="*/ 0 h 830179"/>
                    <a:gd name="connsiteX1" fmla="*/ 614947 w 615461"/>
                    <a:gd name="connsiteY1" fmla="*/ 16042 h 830179"/>
                    <a:gd name="connsiteX2" fmla="*/ 614947 w 615461"/>
                    <a:gd name="connsiteY2" fmla="*/ 830179 h 830179"/>
                    <a:gd name="connsiteX3" fmla="*/ 10695 w 615461"/>
                    <a:gd name="connsiteY3" fmla="*/ 755315 h 830179"/>
                    <a:gd name="connsiteX4" fmla="*/ 0 w 615461"/>
                    <a:gd name="connsiteY4" fmla="*/ 0 h 83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5461" h="830179">
                      <a:moveTo>
                        <a:pt x="0" y="0"/>
                      </a:moveTo>
                      <a:lnTo>
                        <a:pt x="614947" y="16042"/>
                      </a:lnTo>
                      <a:cubicBezTo>
                        <a:pt x="616729" y="549442"/>
                        <a:pt x="613165" y="296779"/>
                        <a:pt x="614947" y="830179"/>
                      </a:cubicBezTo>
                      <a:lnTo>
                        <a:pt x="10695" y="755315"/>
                      </a:lnTo>
                      <a:cubicBezTo>
                        <a:pt x="8913" y="245087"/>
                        <a:pt x="1782" y="510228"/>
                        <a:pt x="0" y="0"/>
                      </a:cubicBezTo>
                      <a:close/>
                    </a:path>
                  </a:pathLst>
                </a:custGeom>
                <a:noFill/>
                <a:ln w="2540">
                  <a:solidFill>
                    <a:schemeClr val="accent6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1" name="Group 4"/>
            <p:cNvGrpSpPr/>
            <p:nvPr/>
          </p:nvGrpSpPr>
          <p:grpSpPr>
            <a:xfrm>
              <a:off x="5202540" y="2362200"/>
              <a:ext cx="1768927" cy="1189113"/>
              <a:chOff x="5202540" y="2510367"/>
              <a:chExt cx="1768927" cy="1189113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298" r="1365" b="25777"/>
              <a:stretch/>
            </p:blipFill>
            <p:spPr>
              <a:xfrm flipH="1">
                <a:off x="5202540" y="3236311"/>
                <a:ext cx="1600200" cy="463169"/>
              </a:xfrm>
              <a:prstGeom prst="rect">
                <a:avLst/>
              </a:prstGeom>
            </p:spPr>
          </p:pic>
          <p:grpSp>
            <p:nvGrpSpPr>
              <p:cNvPr id="12" name="Group 40"/>
              <p:cNvGrpSpPr/>
              <p:nvPr/>
            </p:nvGrpSpPr>
            <p:grpSpPr>
              <a:xfrm flipH="1">
                <a:off x="5423256" y="2510367"/>
                <a:ext cx="1548211" cy="1097280"/>
                <a:chOff x="5415017" y="2142880"/>
                <a:chExt cx="3304435" cy="2341982"/>
              </a:xfrm>
            </p:grpSpPr>
            <p:grpSp>
              <p:nvGrpSpPr>
                <p:cNvPr id="13" name="Group 41"/>
                <p:cNvGrpSpPr/>
                <p:nvPr/>
              </p:nvGrpSpPr>
              <p:grpSpPr>
                <a:xfrm>
                  <a:off x="6377464" y="2142880"/>
                  <a:ext cx="2341988" cy="2341982"/>
                  <a:chOff x="1136799" y="2773822"/>
                  <a:chExt cx="2518743" cy="2518735"/>
                </a:xfrm>
                <a:effectLst>
                  <a:outerShdw blurRad="355600" dist="241300" dir="15600000" sx="90000" sy="-19000" rotWithShape="0">
                    <a:prstClr val="black">
                      <a:alpha val="55000"/>
                    </a:prstClr>
                  </a:outerShdw>
                </a:effectLst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1136799" y="2773822"/>
                    <a:ext cx="2518743" cy="2518735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52000">
                        <a:schemeClr val="accent2">
                          <a:lumMod val="75000"/>
                        </a:schemeClr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  <a:effectLst>
                    <a:innerShdw blurRad="2286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1463040" y="3048000"/>
                    <a:ext cx="1600200" cy="1219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86000"/>
                        </a:schemeClr>
                      </a:gs>
                      <a:gs pos="86000">
                        <a:schemeClr val="bg1"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44" name="Måne 107"/>
                <p:cNvSpPr/>
                <p:nvPr/>
              </p:nvSpPr>
              <p:spPr bwMode="auto">
                <a:xfrm rot="16200000" flipH="1">
                  <a:off x="6557343" y="1655751"/>
                  <a:ext cx="644959" cy="2929611"/>
                </a:xfrm>
                <a:custGeom>
                  <a:avLst/>
                  <a:gdLst>
                    <a:gd name="connsiteX0" fmla="*/ 739792 w 739792"/>
                    <a:gd name="connsiteY0" fmla="*/ 1829529 h 1829529"/>
                    <a:gd name="connsiteX1" fmla="*/ 0 w 739792"/>
                    <a:gd name="connsiteY1" fmla="*/ 914764 h 1829529"/>
                    <a:gd name="connsiteX2" fmla="*/ 739792 w 739792"/>
                    <a:gd name="connsiteY2" fmla="*/ -1 h 1829529"/>
                    <a:gd name="connsiteX3" fmla="*/ 455216 w 739792"/>
                    <a:gd name="connsiteY3" fmla="*/ 914764 h 1829529"/>
                    <a:gd name="connsiteX4" fmla="*/ 739792 w 739792"/>
                    <a:gd name="connsiteY4" fmla="*/ 1829529 h 1829529"/>
                    <a:gd name="connsiteX0" fmla="*/ 792044 w 792044"/>
                    <a:gd name="connsiteY0" fmla="*/ 1829530 h 1829530"/>
                    <a:gd name="connsiteX1" fmla="*/ 0 w 792044"/>
                    <a:gd name="connsiteY1" fmla="*/ 927830 h 1829530"/>
                    <a:gd name="connsiteX2" fmla="*/ 792044 w 792044"/>
                    <a:gd name="connsiteY2" fmla="*/ 0 h 1829530"/>
                    <a:gd name="connsiteX3" fmla="*/ 507468 w 792044"/>
                    <a:gd name="connsiteY3" fmla="*/ 914765 h 1829530"/>
                    <a:gd name="connsiteX4" fmla="*/ 792044 w 792044"/>
                    <a:gd name="connsiteY4" fmla="*/ 1829530 h 182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2044" h="1829530">
                      <a:moveTo>
                        <a:pt x="792044" y="1829530"/>
                      </a:moveTo>
                      <a:cubicBezTo>
                        <a:pt x="383468" y="1829530"/>
                        <a:pt x="0" y="1433041"/>
                        <a:pt x="0" y="927830"/>
                      </a:cubicBezTo>
                      <a:cubicBezTo>
                        <a:pt x="0" y="422619"/>
                        <a:pt x="383468" y="0"/>
                        <a:pt x="792044" y="0"/>
                      </a:cubicBezTo>
                      <a:cubicBezTo>
                        <a:pt x="608869" y="250843"/>
                        <a:pt x="507468" y="576795"/>
                        <a:pt x="507468" y="914765"/>
                      </a:cubicBezTo>
                      <a:cubicBezTo>
                        <a:pt x="507468" y="1252735"/>
                        <a:pt x="608869" y="1578687"/>
                        <a:pt x="792044" y="182953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15000"/>
                      </a:schemeClr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 kern="0" dirty="0" err="1">
                    <a:solidFill>
                      <a:sysClr val="window" lastClr="FFFFFF"/>
                    </a:solidFill>
                  </a:endParaRPr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 flipH="1">
              <a:off x="5360158" y="2706401"/>
              <a:ext cx="121397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SUCCESS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flipH="1">
              <a:off x="5384265" y="3566886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STEP 6</a:t>
              </a: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37490"/>
            <a:ext cx="805059" cy="107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627" y="1921813"/>
            <a:ext cx="9153549" cy="49578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12" y="4801078"/>
            <a:ext cx="4306806" cy="1905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04800" y="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Putting It 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A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ll 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T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ogether - Interactions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haroni" pitchFamily="2" charset="-79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288006" y="1393868"/>
            <a:ext cx="2179773" cy="1489315"/>
            <a:chOff x="6647964" y="1195819"/>
            <a:chExt cx="2179773" cy="1489315"/>
          </a:xfrm>
        </p:grpSpPr>
        <p:sp>
          <p:nvSpPr>
            <p:cNvPr id="22" name="TextBox 21"/>
            <p:cNvSpPr txBox="1"/>
            <p:nvPr/>
          </p:nvSpPr>
          <p:spPr>
            <a:xfrm>
              <a:off x="6647964" y="1195819"/>
              <a:ext cx="1260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F0"/>
                  </a:solidFill>
                </a:rPr>
                <a:t>SEM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19717" y="1484805"/>
              <a:ext cx="21080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00B0F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Recruitment</a:t>
              </a:r>
            </a:p>
            <a:p>
              <a:pPr marL="171450" indent="-171450">
                <a:buClr>
                  <a:srgbClr val="00B0F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Enrollment</a:t>
              </a:r>
            </a:p>
            <a:p>
              <a:pPr marL="171450" indent="-171450">
                <a:buClr>
                  <a:srgbClr val="00B0F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Retention</a:t>
              </a:r>
            </a:p>
            <a:p>
              <a:pPr marL="171450" indent="-171450">
                <a:buClr>
                  <a:srgbClr val="00B0F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Persistence</a:t>
              </a:r>
            </a:p>
            <a:p>
              <a:pPr marL="171450" indent="-171450">
                <a:buClr>
                  <a:srgbClr val="00B0F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Graduation</a:t>
              </a:r>
            </a:p>
            <a:p>
              <a:pPr marL="171450" indent="-171450">
                <a:buClr>
                  <a:srgbClr val="00B0F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Planning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314067" y="609936"/>
            <a:ext cx="2705734" cy="1099526"/>
            <a:chOff x="3262551" y="584178"/>
            <a:chExt cx="2705734" cy="1099526"/>
          </a:xfrm>
        </p:grpSpPr>
        <p:sp>
          <p:nvSpPr>
            <p:cNvPr id="24" name="TextBox 23"/>
            <p:cNvSpPr txBox="1"/>
            <p:nvPr/>
          </p:nvSpPr>
          <p:spPr>
            <a:xfrm>
              <a:off x="3477172" y="852707"/>
              <a:ext cx="24911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CC660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Proper allocation of resources</a:t>
              </a:r>
            </a:p>
            <a:p>
              <a:pPr marL="171450" indent="-171450">
                <a:buClr>
                  <a:srgbClr val="CC660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Needs Analysis</a:t>
              </a:r>
            </a:p>
            <a:p>
              <a:pPr marL="171450" indent="-171450">
                <a:buClr>
                  <a:srgbClr val="CC660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KPI (Core indicators)</a:t>
              </a:r>
            </a:p>
            <a:p>
              <a:pPr marL="171450" indent="-171450">
                <a:buClr>
                  <a:srgbClr val="CC660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Data Analysis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2551" y="584178"/>
              <a:ext cx="2705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C6600"/>
                  </a:solidFill>
                </a:rPr>
                <a:t>Planning / Budget /Analysis</a:t>
              </a:r>
              <a:endParaRPr lang="en-US" sz="1600" b="1" dirty="0">
                <a:solidFill>
                  <a:srgbClr val="CC66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47055" y="1335420"/>
            <a:ext cx="2253345" cy="909559"/>
            <a:chOff x="343169" y="1195819"/>
            <a:chExt cx="2253345" cy="909559"/>
          </a:xfrm>
        </p:grpSpPr>
        <p:sp>
          <p:nvSpPr>
            <p:cNvPr id="26" name="TextBox 25"/>
            <p:cNvSpPr txBox="1"/>
            <p:nvPr/>
          </p:nvSpPr>
          <p:spPr>
            <a:xfrm>
              <a:off x="343169" y="1195819"/>
              <a:ext cx="19906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9900"/>
                  </a:solidFill>
                </a:rPr>
                <a:t>Common Ground</a:t>
              </a:r>
              <a:endParaRPr lang="en-US" sz="1600" b="1" dirty="0">
                <a:solidFill>
                  <a:srgbClr val="FF99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6714" y="1459047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F6862A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Operational Plan</a:t>
              </a:r>
            </a:p>
            <a:p>
              <a:pPr marL="171450" indent="-171450">
                <a:buClr>
                  <a:srgbClr val="F6862A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Strategic Task Groups</a:t>
              </a:r>
            </a:p>
            <a:p>
              <a:pPr marL="171450" indent="-171450">
                <a:buClr>
                  <a:srgbClr val="F6862A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Working Groups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5526" y="3561808"/>
            <a:ext cx="2425442" cy="1486763"/>
            <a:chOff x="172521" y="3942129"/>
            <a:chExt cx="2425442" cy="1486763"/>
          </a:xfrm>
        </p:grpSpPr>
        <p:sp>
          <p:nvSpPr>
            <p:cNvPr id="28" name="TextBox 27"/>
            <p:cNvSpPr txBox="1"/>
            <p:nvPr/>
          </p:nvSpPr>
          <p:spPr>
            <a:xfrm>
              <a:off x="228732" y="4228563"/>
              <a:ext cx="2093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00330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Academic Technology</a:t>
              </a:r>
            </a:p>
            <a:p>
              <a:pPr marL="171450" indent="-171450">
                <a:buClr>
                  <a:srgbClr val="00330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Infrastructure</a:t>
              </a:r>
              <a:endParaRPr lang="en-US" sz="1200" b="1" dirty="0"/>
            </a:p>
            <a:p>
              <a:pPr marL="171450" indent="-171450">
                <a:buClr>
                  <a:srgbClr val="00330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Needs Analysis</a:t>
              </a:r>
            </a:p>
            <a:p>
              <a:pPr marL="171450" indent="-171450">
                <a:buClr>
                  <a:srgbClr val="00330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Capacity Planning</a:t>
              </a:r>
            </a:p>
            <a:p>
              <a:pPr marL="171450" indent="-171450">
                <a:buClr>
                  <a:srgbClr val="00330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Support Technology</a:t>
              </a:r>
            </a:p>
            <a:p>
              <a:pPr marL="171450" indent="-171450">
                <a:buClr>
                  <a:srgbClr val="00330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Business Support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2521" y="3942129"/>
              <a:ext cx="24254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3300"/>
                  </a:solidFill>
                </a:rPr>
                <a:t>Technology Planning</a:t>
              </a:r>
              <a:endParaRPr lang="en-US" sz="1600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09389" y="4801078"/>
            <a:ext cx="2045690" cy="1483534"/>
            <a:chOff x="6471588" y="4803640"/>
            <a:chExt cx="2045690" cy="1483534"/>
          </a:xfrm>
        </p:grpSpPr>
        <p:sp>
          <p:nvSpPr>
            <p:cNvPr id="30" name="TextBox 29"/>
            <p:cNvSpPr txBox="1"/>
            <p:nvPr/>
          </p:nvSpPr>
          <p:spPr>
            <a:xfrm>
              <a:off x="6471588" y="5086845"/>
              <a:ext cx="19961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Capacity Management</a:t>
              </a:r>
            </a:p>
            <a:p>
              <a:pPr marL="171450" indent="-171450"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Room Utilization</a:t>
              </a:r>
            </a:p>
            <a:p>
              <a:pPr marL="171450" indent="-171450"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Space Needs</a:t>
              </a:r>
            </a:p>
            <a:p>
              <a:pPr marL="171450" indent="-171450"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Construction Planning</a:t>
              </a:r>
            </a:p>
            <a:p>
              <a:pPr marL="171450" indent="-171450"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Remodeling</a:t>
              </a:r>
            </a:p>
            <a:p>
              <a:pPr marL="171450" indent="-171450"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Expansion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77262" y="4803640"/>
              <a:ext cx="2040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70C0"/>
                  </a:solidFill>
                </a:rPr>
                <a:t>Facilities Master Plan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90601" y="5204226"/>
            <a:ext cx="2670543" cy="1457440"/>
            <a:chOff x="948335" y="5529100"/>
            <a:chExt cx="2670543" cy="1457440"/>
          </a:xfrm>
        </p:grpSpPr>
        <p:sp>
          <p:nvSpPr>
            <p:cNvPr id="29" name="TextBox 28"/>
            <p:cNvSpPr txBox="1"/>
            <p:nvPr/>
          </p:nvSpPr>
          <p:spPr>
            <a:xfrm>
              <a:off x="1778357" y="5786211"/>
              <a:ext cx="18405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00800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College Goals</a:t>
              </a:r>
            </a:p>
            <a:p>
              <a:pPr marL="171450" indent="-171450">
                <a:buClr>
                  <a:srgbClr val="00800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Initiatives</a:t>
              </a:r>
            </a:p>
            <a:p>
              <a:pPr marL="171450" indent="-171450">
                <a:buClr>
                  <a:srgbClr val="00800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Planning/ Assessment</a:t>
              </a:r>
            </a:p>
            <a:p>
              <a:pPr marL="171450" indent="-171450">
                <a:buClr>
                  <a:srgbClr val="00800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External Inputs</a:t>
              </a:r>
            </a:p>
            <a:p>
              <a:pPr marL="171450" indent="-171450">
                <a:buClr>
                  <a:srgbClr val="00800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Need-Finding</a:t>
              </a:r>
            </a:p>
            <a:p>
              <a:pPr marL="171450" indent="-171450">
                <a:buClr>
                  <a:srgbClr val="008000"/>
                </a:buClr>
                <a:buFont typeface="Arial" pitchFamily="34" charset="0"/>
                <a:buChar char="•"/>
              </a:pPr>
              <a:r>
                <a:rPr lang="en-US" sz="1200" b="1" dirty="0" smtClean="0"/>
                <a:t>Set Priorities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48335" y="5529100"/>
              <a:ext cx="2355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8000"/>
                  </a:solidFill>
                </a:rPr>
                <a:t>Academic Master Plan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62200" y="1739325"/>
            <a:ext cx="4010695" cy="4023390"/>
            <a:chOff x="897069" y="1936666"/>
            <a:chExt cx="3690437" cy="3702134"/>
          </a:xfrm>
        </p:grpSpPr>
        <p:grpSp>
          <p:nvGrpSpPr>
            <p:cNvPr id="50" name="Group 49"/>
            <p:cNvGrpSpPr/>
            <p:nvPr/>
          </p:nvGrpSpPr>
          <p:grpSpPr>
            <a:xfrm>
              <a:off x="1772928" y="2258784"/>
              <a:ext cx="2814578" cy="3380016"/>
              <a:chOff x="2946839" y="2616690"/>
              <a:chExt cx="2534325" cy="3043454"/>
            </a:xfrm>
            <a:effectLst/>
          </p:grpSpPr>
          <p:grpSp>
            <p:nvGrpSpPr>
              <p:cNvPr id="61" name="Group 60"/>
              <p:cNvGrpSpPr/>
              <p:nvPr/>
            </p:nvGrpSpPr>
            <p:grpSpPr>
              <a:xfrm>
                <a:off x="2946839" y="2616690"/>
                <a:ext cx="2534325" cy="3043454"/>
                <a:chOff x="3690837" y="669966"/>
                <a:chExt cx="4303975" cy="5168616"/>
              </a:xfrm>
            </p:grpSpPr>
            <p:sp>
              <p:nvSpPr>
                <p:cNvPr id="64" name="Oval 9"/>
                <p:cNvSpPr/>
                <p:nvPr/>
              </p:nvSpPr>
              <p:spPr>
                <a:xfrm>
                  <a:off x="3690837" y="3852871"/>
                  <a:ext cx="3457436" cy="1985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7436" h="1985711">
                      <a:moveTo>
                        <a:pt x="749414" y="0"/>
                      </a:moveTo>
                      <a:cubicBezTo>
                        <a:pt x="896708" y="0"/>
                        <a:pt x="1016114" y="106966"/>
                        <a:pt x="1016114" y="238915"/>
                      </a:cubicBezTo>
                      <a:lnTo>
                        <a:pt x="1014967" y="249114"/>
                      </a:lnTo>
                      <a:cubicBezTo>
                        <a:pt x="1271160" y="233470"/>
                        <a:pt x="1511457" y="158412"/>
                        <a:pt x="1723466" y="38662"/>
                      </a:cubicBezTo>
                      <a:cubicBezTo>
                        <a:pt x="1947400" y="168177"/>
                        <a:pt x="2203471" y="247814"/>
                        <a:pt x="2476685" y="263540"/>
                      </a:cubicBezTo>
                      <a:cubicBezTo>
                        <a:pt x="2474394" y="255550"/>
                        <a:pt x="2473914" y="247283"/>
                        <a:pt x="2473914" y="238915"/>
                      </a:cubicBezTo>
                      <a:cubicBezTo>
                        <a:pt x="2473914" y="106966"/>
                        <a:pt x="2593320" y="0"/>
                        <a:pt x="2740614" y="0"/>
                      </a:cubicBezTo>
                      <a:cubicBezTo>
                        <a:pt x="2877878" y="0"/>
                        <a:pt x="2990923" y="92894"/>
                        <a:pt x="3004342" y="212499"/>
                      </a:cubicBezTo>
                      <a:cubicBezTo>
                        <a:pt x="3160432" y="174696"/>
                        <a:pt x="3307565" y="113866"/>
                        <a:pt x="3442824" y="34739"/>
                      </a:cubicBezTo>
                      <a:cubicBezTo>
                        <a:pt x="3452594" y="107631"/>
                        <a:pt x="3457436" y="181998"/>
                        <a:pt x="3457436" y="257495"/>
                      </a:cubicBezTo>
                      <a:cubicBezTo>
                        <a:pt x="3457436" y="1211962"/>
                        <a:pt x="2683463" y="1985711"/>
                        <a:pt x="1728718" y="1985711"/>
                      </a:cubicBezTo>
                      <a:cubicBezTo>
                        <a:pt x="773973" y="1985711"/>
                        <a:pt x="0" y="1211962"/>
                        <a:pt x="0" y="257495"/>
                      </a:cubicBezTo>
                      <a:cubicBezTo>
                        <a:pt x="0" y="177913"/>
                        <a:pt x="5381" y="99588"/>
                        <a:pt x="17730" y="23124"/>
                      </a:cubicBezTo>
                      <a:cubicBezTo>
                        <a:pt x="161489" y="107754"/>
                        <a:pt x="318755" y="171657"/>
                        <a:pt x="486156" y="208330"/>
                      </a:cubicBezTo>
                      <a:cubicBezTo>
                        <a:pt x="501755" y="90733"/>
                        <a:pt x="613757" y="0"/>
                        <a:pt x="749414" y="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009900"/>
                    </a:gs>
                    <a:gs pos="0">
                      <a:srgbClr val="66FF66"/>
                    </a:gs>
                  </a:gsLst>
                  <a:path path="circle">
                    <a:fillToRect l="50000" t="50000" r="50000" b="50000"/>
                  </a:path>
                </a:gra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5" name="Oval 7"/>
                <p:cNvSpPr/>
                <p:nvPr/>
              </p:nvSpPr>
              <p:spPr>
                <a:xfrm>
                  <a:off x="5401835" y="669966"/>
                  <a:ext cx="2592977" cy="3234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2977" h="3234642">
                      <a:moveTo>
                        <a:pt x="864259" y="0"/>
                      </a:moveTo>
                      <a:cubicBezTo>
                        <a:pt x="1819004" y="0"/>
                        <a:pt x="2592977" y="773749"/>
                        <a:pt x="2592977" y="1728216"/>
                      </a:cubicBezTo>
                      <a:cubicBezTo>
                        <a:pt x="2592977" y="2375340"/>
                        <a:pt x="2237199" y="2939392"/>
                        <a:pt x="1710010" y="3234642"/>
                      </a:cubicBezTo>
                      <a:cubicBezTo>
                        <a:pt x="1683436" y="3038847"/>
                        <a:pt x="1623807" y="2853586"/>
                        <a:pt x="1536418" y="2684900"/>
                      </a:cubicBezTo>
                      <a:cubicBezTo>
                        <a:pt x="1575573" y="2673431"/>
                        <a:pt x="1610627" y="2650779"/>
                        <a:pt x="1637859" y="2618215"/>
                      </a:cubicBezTo>
                      <a:cubicBezTo>
                        <a:pt x="1722507" y="2516996"/>
                        <a:pt x="1699531" y="2358341"/>
                        <a:pt x="1586541" y="2263849"/>
                      </a:cubicBezTo>
                      <a:cubicBezTo>
                        <a:pt x="1475913" y="2171332"/>
                        <a:pt x="1320011" y="2174625"/>
                        <a:pt x="1234663" y="2270321"/>
                      </a:cubicBezTo>
                      <a:cubicBezTo>
                        <a:pt x="1130479" y="2160446"/>
                        <a:pt x="1010274" y="2066279"/>
                        <a:pt x="878830" y="1989093"/>
                      </a:cubicBezTo>
                      <a:cubicBezTo>
                        <a:pt x="890101" y="1910093"/>
                        <a:pt x="895825" y="1829348"/>
                        <a:pt x="895825" y="1747266"/>
                      </a:cubicBezTo>
                      <a:cubicBezTo>
                        <a:pt x="895825" y="1584044"/>
                        <a:pt x="873191" y="1426107"/>
                        <a:pt x="830868" y="1276432"/>
                      </a:cubicBezTo>
                      <a:cubicBezTo>
                        <a:pt x="746433" y="1312030"/>
                        <a:pt x="639794" y="1296028"/>
                        <a:pt x="557940" y="1227575"/>
                      </a:cubicBezTo>
                      <a:cubicBezTo>
                        <a:pt x="444950" y="1133083"/>
                        <a:pt x="421974" y="974428"/>
                        <a:pt x="506622" y="873209"/>
                      </a:cubicBezTo>
                      <a:cubicBezTo>
                        <a:pt x="534981" y="839297"/>
                        <a:pt x="571823" y="816135"/>
                        <a:pt x="612835" y="804892"/>
                      </a:cubicBezTo>
                      <a:cubicBezTo>
                        <a:pt x="460441" y="566414"/>
                        <a:pt x="248948" y="369925"/>
                        <a:pt x="0" y="233031"/>
                      </a:cubicBezTo>
                      <a:cubicBezTo>
                        <a:pt x="253616" y="84318"/>
                        <a:pt x="549088" y="0"/>
                        <a:pt x="864259" y="0"/>
                      </a:cubicBezTo>
                      <a:close/>
                    </a:path>
                  </a:pathLst>
                </a:custGeom>
                <a:gradFill>
                  <a:gsLst>
                    <a:gs pos="74000">
                      <a:srgbClr val="00B0F0"/>
                    </a:gs>
                    <a:gs pos="33000">
                      <a:srgbClr val="71DAFF"/>
                    </a:gs>
                  </a:gsLst>
                  <a:path path="circle">
                    <a:fillToRect l="50000" t="50000" r="50000" b="50000"/>
                  </a:path>
                </a:gra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7" name="Oval 23"/>
                <p:cNvSpPr/>
                <p:nvPr/>
              </p:nvSpPr>
              <p:spPr>
                <a:xfrm>
                  <a:off x="4514723" y="862539"/>
                  <a:ext cx="1758276" cy="1756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276" h="1756333">
                      <a:moveTo>
                        <a:pt x="879138" y="0"/>
                      </a:moveTo>
                      <a:cubicBezTo>
                        <a:pt x="1125690" y="138832"/>
                        <a:pt x="1334529" y="336584"/>
                        <a:pt x="1484435" y="575611"/>
                      </a:cubicBezTo>
                      <a:cubicBezTo>
                        <a:pt x="1445336" y="587087"/>
                        <a:pt x="1410334" y="609724"/>
                        <a:pt x="1383135" y="642248"/>
                      </a:cubicBezTo>
                      <a:cubicBezTo>
                        <a:pt x="1298487" y="743467"/>
                        <a:pt x="1321463" y="902122"/>
                        <a:pt x="1434453" y="996614"/>
                      </a:cubicBezTo>
                      <a:cubicBezTo>
                        <a:pt x="1513126" y="1062407"/>
                        <a:pt x="1614695" y="1079746"/>
                        <a:pt x="1697307" y="1048917"/>
                      </a:cubicBezTo>
                      <a:cubicBezTo>
                        <a:pt x="1737172" y="1193918"/>
                        <a:pt x="1758276" y="1346622"/>
                        <a:pt x="1758276" y="1504255"/>
                      </a:cubicBezTo>
                      <a:cubicBezTo>
                        <a:pt x="1758276" y="1589900"/>
                        <a:pt x="1752046" y="1674091"/>
                        <a:pt x="1739589" y="1756333"/>
                      </a:cubicBezTo>
                      <a:cubicBezTo>
                        <a:pt x="1486029" y="1607588"/>
                        <a:pt x="1190613" y="1523252"/>
                        <a:pt x="875499" y="1523252"/>
                      </a:cubicBezTo>
                      <a:cubicBezTo>
                        <a:pt x="563141" y="1523252"/>
                        <a:pt x="270138" y="1606119"/>
                        <a:pt x="17998" y="1752331"/>
                      </a:cubicBezTo>
                      <a:cubicBezTo>
                        <a:pt x="6029" y="1671351"/>
                        <a:pt x="0" y="1588507"/>
                        <a:pt x="0" y="1504255"/>
                      </a:cubicBezTo>
                      <a:cubicBezTo>
                        <a:pt x="0" y="1339522"/>
                        <a:pt x="23049" y="1180172"/>
                        <a:pt x="66693" y="1029438"/>
                      </a:cubicBezTo>
                      <a:cubicBezTo>
                        <a:pt x="92401" y="1049875"/>
                        <a:pt x="122685" y="1064347"/>
                        <a:pt x="156247" y="1071272"/>
                      </a:cubicBezTo>
                      <a:cubicBezTo>
                        <a:pt x="285474" y="1097933"/>
                        <a:pt x="414361" y="1002603"/>
                        <a:pt x="444123" y="858347"/>
                      </a:cubicBezTo>
                      <a:cubicBezTo>
                        <a:pt x="472038" y="723039"/>
                        <a:pt x="402830" y="592745"/>
                        <a:pt x="287073" y="556397"/>
                      </a:cubicBezTo>
                      <a:cubicBezTo>
                        <a:pt x="435308" y="325710"/>
                        <a:pt x="639394" y="134999"/>
                        <a:pt x="87913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8" name="Oval 34"/>
                <p:cNvSpPr/>
                <p:nvPr/>
              </p:nvSpPr>
              <p:spPr>
                <a:xfrm flipH="1">
                  <a:off x="3698739" y="2617321"/>
                  <a:ext cx="1708640" cy="1483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640" h="1483543">
                      <a:moveTo>
                        <a:pt x="853651" y="0"/>
                      </a:moveTo>
                      <a:cubicBezTo>
                        <a:pt x="815938" y="286518"/>
                        <a:pt x="704181" y="566872"/>
                        <a:pt x="516178" y="812895"/>
                      </a:cubicBezTo>
                      <a:cubicBezTo>
                        <a:pt x="371531" y="1002182"/>
                        <a:pt x="195420" y="1153256"/>
                        <a:pt x="0" y="1262968"/>
                      </a:cubicBezTo>
                      <a:cubicBezTo>
                        <a:pt x="212111" y="1385391"/>
                        <a:pt x="453076" y="1463009"/>
                        <a:pt x="710136" y="1483543"/>
                      </a:cubicBezTo>
                      <a:lnTo>
                        <a:pt x="712234" y="1438770"/>
                      </a:lnTo>
                      <a:cubicBezTo>
                        <a:pt x="733111" y="1308483"/>
                        <a:pt x="867937" y="1221756"/>
                        <a:pt x="1013375" y="1245060"/>
                      </a:cubicBezTo>
                      <a:cubicBezTo>
                        <a:pt x="1128887" y="1263569"/>
                        <a:pt x="1216352" y="1345919"/>
                        <a:pt x="1235850" y="1444540"/>
                      </a:cubicBezTo>
                      <a:cubicBezTo>
                        <a:pt x="1404666" y="1409497"/>
                        <a:pt x="1563393" y="1346687"/>
                        <a:pt x="1708640" y="1262913"/>
                      </a:cubicBezTo>
                      <a:cubicBezTo>
                        <a:pt x="1682994" y="1073343"/>
                        <a:pt x="1626523" y="893589"/>
                        <a:pt x="1542758" y="729713"/>
                      </a:cubicBezTo>
                      <a:cubicBezTo>
                        <a:pt x="1556357" y="725448"/>
                        <a:pt x="1569444" y="719309"/>
                        <a:pt x="1582034" y="711741"/>
                      </a:cubicBezTo>
                      <a:cubicBezTo>
                        <a:pt x="1695126" y="643766"/>
                        <a:pt x="1725292" y="486319"/>
                        <a:pt x="1649412" y="360075"/>
                      </a:cubicBezTo>
                      <a:cubicBezTo>
                        <a:pt x="1573532" y="233830"/>
                        <a:pt x="1420338" y="186593"/>
                        <a:pt x="1307246" y="254568"/>
                      </a:cubicBezTo>
                      <a:cubicBezTo>
                        <a:pt x="1282939" y="269178"/>
                        <a:pt x="1262462" y="287922"/>
                        <a:pt x="1246872" y="310225"/>
                      </a:cubicBezTo>
                      <a:cubicBezTo>
                        <a:pt x="1133289" y="187355"/>
                        <a:pt x="1000224" y="83217"/>
                        <a:pt x="853651" y="0"/>
                      </a:cubicBezTo>
                      <a:close/>
                    </a:path>
                  </a:pathLst>
                </a:custGeom>
                <a:solidFill>
                  <a:srgbClr val="007A00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9" name="Oval 34"/>
                <p:cNvSpPr/>
                <p:nvPr/>
              </p:nvSpPr>
              <p:spPr>
                <a:xfrm>
                  <a:off x="5421559" y="2622965"/>
                  <a:ext cx="1708640" cy="1485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640" h="1485733">
                      <a:moveTo>
                        <a:pt x="853651" y="0"/>
                      </a:moveTo>
                      <a:cubicBezTo>
                        <a:pt x="988915" y="76796"/>
                        <a:pt x="1112675" y="171410"/>
                        <a:pt x="1219950" y="282473"/>
                      </a:cubicBezTo>
                      <a:cubicBezTo>
                        <a:pt x="1306289" y="194220"/>
                        <a:pt x="1456460" y="193690"/>
                        <a:pt x="1563917" y="283554"/>
                      </a:cubicBezTo>
                      <a:cubicBezTo>
                        <a:pt x="1676907" y="378046"/>
                        <a:pt x="1699883" y="536701"/>
                        <a:pt x="1615235" y="637920"/>
                      </a:cubicBezTo>
                      <a:cubicBezTo>
                        <a:pt x="1591586" y="666199"/>
                        <a:pt x="1562039" y="687003"/>
                        <a:pt x="1528941" y="699424"/>
                      </a:cubicBezTo>
                      <a:cubicBezTo>
                        <a:pt x="1619598" y="871940"/>
                        <a:pt x="1681448" y="1061908"/>
                        <a:pt x="1708640" y="1262913"/>
                      </a:cubicBezTo>
                      <a:cubicBezTo>
                        <a:pt x="1570393" y="1342649"/>
                        <a:pt x="1419934" y="1403394"/>
                        <a:pt x="1260236" y="1439653"/>
                      </a:cubicBezTo>
                      <a:lnTo>
                        <a:pt x="1257887" y="1413131"/>
                      </a:lnTo>
                      <a:cubicBezTo>
                        <a:pt x="1231618" y="1283823"/>
                        <a:pt x="1093307" y="1202770"/>
                        <a:pt x="948962" y="1232093"/>
                      </a:cubicBezTo>
                      <a:cubicBezTo>
                        <a:pt x="817125" y="1258876"/>
                        <a:pt x="725850" y="1368471"/>
                        <a:pt x="732188" y="1485733"/>
                      </a:cubicBezTo>
                      <a:cubicBezTo>
                        <a:pt x="466887" y="1467413"/>
                        <a:pt x="218179" y="1388893"/>
                        <a:pt x="0" y="1262968"/>
                      </a:cubicBezTo>
                      <a:cubicBezTo>
                        <a:pt x="195420" y="1153256"/>
                        <a:pt x="371531" y="1002182"/>
                        <a:pt x="516178" y="812895"/>
                      </a:cubicBezTo>
                      <a:cubicBezTo>
                        <a:pt x="704181" y="566872"/>
                        <a:pt x="815938" y="286518"/>
                        <a:pt x="853651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0" name="Oval 23"/>
                <p:cNvSpPr/>
                <p:nvPr/>
              </p:nvSpPr>
              <p:spPr>
                <a:xfrm>
                  <a:off x="4576360" y="2417185"/>
                  <a:ext cx="1723120" cy="1485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122" h="1485258">
                      <a:moveTo>
                        <a:pt x="2952" y="213456"/>
                      </a:moveTo>
                      <a:lnTo>
                        <a:pt x="4976" y="227370"/>
                      </a:lnTo>
                      <a:lnTo>
                        <a:pt x="1531" y="229079"/>
                      </a:lnTo>
                      <a:lnTo>
                        <a:pt x="0" y="215136"/>
                      </a:lnTo>
                      <a:close/>
                      <a:moveTo>
                        <a:pt x="859032" y="0"/>
                      </a:moveTo>
                      <a:cubicBezTo>
                        <a:pt x="1174146" y="0"/>
                        <a:pt x="1469562" y="84336"/>
                        <a:pt x="1723122" y="233081"/>
                      </a:cubicBezTo>
                      <a:cubicBezTo>
                        <a:pt x="1644871" y="771284"/>
                        <a:pt x="1318117" y="1228799"/>
                        <a:pt x="862671" y="1485258"/>
                      </a:cubicBezTo>
                      <a:cubicBezTo>
                        <a:pt x="405747" y="1227967"/>
                        <a:pt x="78351" y="768310"/>
                        <a:pt x="4976" y="227370"/>
                      </a:cubicBezTo>
                      <a:cubicBezTo>
                        <a:pt x="256243" y="82141"/>
                        <a:pt x="548045" y="0"/>
                        <a:pt x="859032" y="0"/>
                      </a:cubicBezTo>
                      <a:close/>
                    </a:path>
                  </a:pathLst>
                </a:custGeom>
                <a:solidFill>
                  <a:srgbClr val="B40000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62" name="Oval 7"/>
              <p:cNvSpPr/>
              <p:nvPr/>
            </p:nvSpPr>
            <p:spPr>
              <a:xfrm>
                <a:off x="4026775" y="2640793"/>
                <a:ext cx="1435846" cy="1799478"/>
              </a:xfrm>
              <a:custGeom>
                <a:avLst/>
                <a:gdLst>
                  <a:gd name="connsiteX0" fmla="*/ 885317 w 2614035"/>
                  <a:gd name="connsiteY0" fmla="*/ 0 h 3234642"/>
                  <a:gd name="connsiteX1" fmla="*/ 2614035 w 2614035"/>
                  <a:gd name="connsiteY1" fmla="*/ 1728216 h 3234642"/>
                  <a:gd name="connsiteX2" fmla="*/ 1731068 w 2614035"/>
                  <a:gd name="connsiteY2" fmla="*/ 3234642 h 3234642"/>
                  <a:gd name="connsiteX3" fmla="*/ 1557476 w 2614035"/>
                  <a:gd name="connsiteY3" fmla="*/ 2684900 h 3234642"/>
                  <a:gd name="connsiteX4" fmla="*/ 1658917 w 2614035"/>
                  <a:gd name="connsiteY4" fmla="*/ 2618215 h 3234642"/>
                  <a:gd name="connsiteX5" fmla="*/ 1607599 w 2614035"/>
                  <a:gd name="connsiteY5" fmla="*/ 2263849 h 3234642"/>
                  <a:gd name="connsiteX6" fmla="*/ 1255721 w 2614035"/>
                  <a:gd name="connsiteY6" fmla="*/ 2270321 h 3234642"/>
                  <a:gd name="connsiteX7" fmla="*/ 899888 w 2614035"/>
                  <a:gd name="connsiteY7" fmla="*/ 1989093 h 3234642"/>
                  <a:gd name="connsiteX8" fmla="*/ 916883 w 2614035"/>
                  <a:gd name="connsiteY8" fmla="*/ 1747266 h 3234642"/>
                  <a:gd name="connsiteX9" fmla="*/ 851926 w 2614035"/>
                  <a:gd name="connsiteY9" fmla="*/ 1276432 h 3234642"/>
                  <a:gd name="connsiteX10" fmla="*/ 578998 w 2614035"/>
                  <a:gd name="connsiteY10" fmla="*/ 1227575 h 3234642"/>
                  <a:gd name="connsiteX11" fmla="*/ 527680 w 2614035"/>
                  <a:gd name="connsiteY11" fmla="*/ 873209 h 3234642"/>
                  <a:gd name="connsiteX12" fmla="*/ 633893 w 2614035"/>
                  <a:gd name="connsiteY12" fmla="*/ 804892 h 3234642"/>
                  <a:gd name="connsiteX13" fmla="*/ 0 w 2614035"/>
                  <a:gd name="connsiteY13" fmla="*/ 174690 h 3234642"/>
                  <a:gd name="connsiteX14" fmla="*/ 885317 w 2614035"/>
                  <a:gd name="connsiteY14" fmla="*/ 0 h 3234642"/>
                  <a:gd name="connsiteX0" fmla="*/ 895845 w 2624563"/>
                  <a:gd name="connsiteY0" fmla="*/ 0 h 3234642"/>
                  <a:gd name="connsiteX1" fmla="*/ 2624563 w 2624563"/>
                  <a:gd name="connsiteY1" fmla="*/ 1728216 h 3234642"/>
                  <a:gd name="connsiteX2" fmla="*/ 1741596 w 2624563"/>
                  <a:gd name="connsiteY2" fmla="*/ 3234642 h 3234642"/>
                  <a:gd name="connsiteX3" fmla="*/ 1568004 w 2624563"/>
                  <a:gd name="connsiteY3" fmla="*/ 2684900 h 3234642"/>
                  <a:gd name="connsiteX4" fmla="*/ 1669445 w 2624563"/>
                  <a:gd name="connsiteY4" fmla="*/ 2618215 h 3234642"/>
                  <a:gd name="connsiteX5" fmla="*/ 1618127 w 2624563"/>
                  <a:gd name="connsiteY5" fmla="*/ 2263849 h 3234642"/>
                  <a:gd name="connsiteX6" fmla="*/ 1266249 w 2624563"/>
                  <a:gd name="connsiteY6" fmla="*/ 2270321 h 3234642"/>
                  <a:gd name="connsiteX7" fmla="*/ 910416 w 2624563"/>
                  <a:gd name="connsiteY7" fmla="*/ 1989093 h 3234642"/>
                  <a:gd name="connsiteX8" fmla="*/ 927411 w 2624563"/>
                  <a:gd name="connsiteY8" fmla="*/ 1747266 h 3234642"/>
                  <a:gd name="connsiteX9" fmla="*/ 862454 w 2624563"/>
                  <a:gd name="connsiteY9" fmla="*/ 1276432 h 3234642"/>
                  <a:gd name="connsiteX10" fmla="*/ 589526 w 2624563"/>
                  <a:gd name="connsiteY10" fmla="*/ 1227575 h 3234642"/>
                  <a:gd name="connsiteX11" fmla="*/ 538208 w 2624563"/>
                  <a:gd name="connsiteY11" fmla="*/ 873209 h 3234642"/>
                  <a:gd name="connsiteX12" fmla="*/ 644421 w 2624563"/>
                  <a:gd name="connsiteY12" fmla="*/ 804892 h 3234642"/>
                  <a:gd name="connsiteX13" fmla="*/ 0 w 2624563"/>
                  <a:gd name="connsiteY13" fmla="*/ 184414 h 3234642"/>
                  <a:gd name="connsiteX14" fmla="*/ 895845 w 2624563"/>
                  <a:gd name="connsiteY14" fmla="*/ 0 h 3234642"/>
                  <a:gd name="connsiteX0" fmla="*/ 809284 w 2538002"/>
                  <a:gd name="connsiteY0" fmla="*/ 0 h 3234642"/>
                  <a:gd name="connsiteX1" fmla="*/ 2538002 w 2538002"/>
                  <a:gd name="connsiteY1" fmla="*/ 1728216 h 3234642"/>
                  <a:gd name="connsiteX2" fmla="*/ 1655035 w 2538002"/>
                  <a:gd name="connsiteY2" fmla="*/ 3234642 h 3234642"/>
                  <a:gd name="connsiteX3" fmla="*/ 1481443 w 2538002"/>
                  <a:gd name="connsiteY3" fmla="*/ 2684900 h 3234642"/>
                  <a:gd name="connsiteX4" fmla="*/ 1582884 w 2538002"/>
                  <a:gd name="connsiteY4" fmla="*/ 2618215 h 3234642"/>
                  <a:gd name="connsiteX5" fmla="*/ 1531566 w 2538002"/>
                  <a:gd name="connsiteY5" fmla="*/ 2263849 h 3234642"/>
                  <a:gd name="connsiteX6" fmla="*/ 1179688 w 2538002"/>
                  <a:gd name="connsiteY6" fmla="*/ 2270321 h 3234642"/>
                  <a:gd name="connsiteX7" fmla="*/ 823855 w 2538002"/>
                  <a:gd name="connsiteY7" fmla="*/ 1989093 h 3234642"/>
                  <a:gd name="connsiteX8" fmla="*/ 840850 w 2538002"/>
                  <a:gd name="connsiteY8" fmla="*/ 1747266 h 3234642"/>
                  <a:gd name="connsiteX9" fmla="*/ 775893 w 2538002"/>
                  <a:gd name="connsiteY9" fmla="*/ 1276432 h 3234642"/>
                  <a:gd name="connsiteX10" fmla="*/ 502965 w 2538002"/>
                  <a:gd name="connsiteY10" fmla="*/ 1227575 h 3234642"/>
                  <a:gd name="connsiteX11" fmla="*/ 451647 w 2538002"/>
                  <a:gd name="connsiteY11" fmla="*/ 873209 h 3234642"/>
                  <a:gd name="connsiteX12" fmla="*/ 557860 w 2538002"/>
                  <a:gd name="connsiteY12" fmla="*/ 804892 h 3234642"/>
                  <a:gd name="connsiteX13" fmla="*/ 0 w 2538002"/>
                  <a:gd name="connsiteY13" fmla="*/ 168105 h 3234642"/>
                  <a:gd name="connsiteX14" fmla="*/ 809284 w 2538002"/>
                  <a:gd name="connsiteY14" fmla="*/ 0 h 3234642"/>
                  <a:gd name="connsiteX0" fmla="*/ 809284 w 2538002"/>
                  <a:gd name="connsiteY0" fmla="*/ 0 h 3234642"/>
                  <a:gd name="connsiteX1" fmla="*/ 2538002 w 2538002"/>
                  <a:gd name="connsiteY1" fmla="*/ 1728216 h 3234642"/>
                  <a:gd name="connsiteX2" fmla="*/ 1655035 w 2538002"/>
                  <a:gd name="connsiteY2" fmla="*/ 3234642 h 3234642"/>
                  <a:gd name="connsiteX3" fmla="*/ 1481443 w 2538002"/>
                  <a:gd name="connsiteY3" fmla="*/ 2684900 h 3234642"/>
                  <a:gd name="connsiteX4" fmla="*/ 1582884 w 2538002"/>
                  <a:gd name="connsiteY4" fmla="*/ 2618215 h 3234642"/>
                  <a:gd name="connsiteX5" fmla="*/ 1531566 w 2538002"/>
                  <a:gd name="connsiteY5" fmla="*/ 2263849 h 3234642"/>
                  <a:gd name="connsiteX6" fmla="*/ 1179688 w 2538002"/>
                  <a:gd name="connsiteY6" fmla="*/ 2270321 h 3234642"/>
                  <a:gd name="connsiteX7" fmla="*/ 823855 w 2538002"/>
                  <a:gd name="connsiteY7" fmla="*/ 1989093 h 3234642"/>
                  <a:gd name="connsiteX8" fmla="*/ 840850 w 2538002"/>
                  <a:gd name="connsiteY8" fmla="*/ 1747266 h 3234642"/>
                  <a:gd name="connsiteX9" fmla="*/ 775893 w 2538002"/>
                  <a:gd name="connsiteY9" fmla="*/ 1276432 h 3234642"/>
                  <a:gd name="connsiteX10" fmla="*/ 502965 w 2538002"/>
                  <a:gd name="connsiteY10" fmla="*/ 1227575 h 3234642"/>
                  <a:gd name="connsiteX11" fmla="*/ 451647 w 2538002"/>
                  <a:gd name="connsiteY11" fmla="*/ 873209 h 3234642"/>
                  <a:gd name="connsiteX12" fmla="*/ 592485 w 2538002"/>
                  <a:gd name="connsiteY12" fmla="*/ 723346 h 3234642"/>
                  <a:gd name="connsiteX13" fmla="*/ 0 w 2538002"/>
                  <a:gd name="connsiteY13" fmla="*/ 168105 h 3234642"/>
                  <a:gd name="connsiteX14" fmla="*/ 809284 w 2538002"/>
                  <a:gd name="connsiteY14" fmla="*/ 0 h 3234642"/>
                  <a:gd name="connsiteX0" fmla="*/ 809284 w 2538002"/>
                  <a:gd name="connsiteY0" fmla="*/ 0 h 3234642"/>
                  <a:gd name="connsiteX1" fmla="*/ 2538002 w 2538002"/>
                  <a:gd name="connsiteY1" fmla="*/ 1728216 h 3234642"/>
                  <a:gd name="connsiteX2" fmla="*/ 1655035 w 2538002"/>
                  <a:gd name="connsiteY2" fmla="*/ 3234642 h 3234642"/>
                  <a:gd name="connsiteX3" fmla="*/ 1481443 w 2538002"/>
                  <a:gd name="connsiteY3" fmla="*/ 2684900 h 3234642"/>
                  <a:gd name="connsiteX4" fmla="*/ 1582884 w 2538002"/>
                  <a:gd name="connsiteY4" fmla="*/ 2618215 h 3234642"/>
                  <a:gd name="connsiteX5" fmla="*/ 1531566 w 2538002"/>
                  <a:gd name="connsiteY5" fmla="*/ 2263849 h 3234642"/>
                  <a:gd name="connsiteX6" fmla="*/ 1179688 w 2538002"/>
                  <a:gd name="connsiteY6" fmla="*/ 2270321 h 3234642"/>
                  <a:gd name="connsiteX7" fmla="*/ 823855 w 2538002"/>
                  <a:gd name="connsiteY7" fmla="*/ 1989093 h 3234642"/>
                  <a:gd name="connsiteX8" fmla="*/ 840850 w 2538002"/>
                  <a:gd name="connsiteY8" fmla="*/ 1747266 h 3234642"/>
                  <a:gd name="connsiteX9" fmla="*/ 775893 w 2538002"/>
                  <a:gd name="connsiteY9" fmla="*/ 1276432 h 3234642"/>
                  <a:gd name="connsiteX10" fmla="*/ 502965 w 2538002"/>
                  <a:gd name="connsiteY10" fmla="*/ 1227575 h 3234642"/>
                  <a:gd name="connsiteX11" fmla="*/ 592485 w 2538002"/>
                  <a:gd name="connsiteY11" fmla="*/ 723346 h 3234642"/>
                  <a:gd name="connsiteX12" fmla="*/ 0 w 2538002"/>
                  <a:gd name="connsiteY12" fmla="*/ 168105 h 3234642"/>
                  <a:gd name="connsiteX13" fmla="*/ 809284 w 2538002"/>
                  <a:gd name="connsiteY13" fmla="*/ 0 h 3234642"/>
                  <a:gd name="connsiteX0" fmla="*/ 809284 w 2538002"/>
                  <a:gd name="connsiteY0" fmla="*/ 0 h 3234642"/>
                  <a:gd name="connsiteX1" fmla="*/ 2538002 w 2538002"/>
                  <a:gd name="connsiteY1" fmla="*/ 1728216 h 3234642"/>
                  <a:gd name="connsiteX2" fmla="*/ 1655035 w 2538002"/>
                  <a:gd name="connsiteY2" fmla="*/ 3234642 h 3234642"/>
                  <a:gd name="connsiteX3" fmla="*/ 1481443 w 2538002"/>
                  <a:gd name="connsiteY3" fmla="*/ 2684900 h 3234642"/>
                  <a:gd name="connsiteX4" fmla="*/ 1582884 w 2538002"/>
                  <a:gd name="connsiteY4" fmla="*/ 2618215 h 3234642"/>
                  <a:gd name="connsiteX5" fmla="*/ 1531566 w 2538002"/>
                  <a:gd name="connsiteY5" fmla="*/ 2263849 h 3234642"/>
                  <a:gd name="connsiteX6" fmla="*/ 1179688 w 2538002"/>
                  <a:gd name="connsiteY6" fmla="*/ 2270321 h 3234642"/>
                  <a:gd name="connsiteX7" fmla="*/ 823855 w 2538002"/>
                  <a:gd name="connsiteY7" fmla="*/ 1989093 h 3234642"/>
                  <a:gd name="connsiteX8" fmla="*/ 840850 w 2538002"/>
                  <a:gd name="connsiteY8" fmla="*/ 1747266 h 3234642"/>
                  <a:gd name="connsiteX9" fmla="*/ 775893 w 2538002"/>
                  <a:gd name="connsiteY9" fmla="*/ 1276432 h 3234642"/>
                  <a:gd name="connsiteX10" fmla="*/ 592485 w 2538002"/>
                  <a:gd name="connsiteY10" fmla="*/ 723346 h 3234642"/>
                  <a:gd name="connsiteX11" fmla="*/ 0 w 2538002"/>
                  <a:gd name="connsiteY11" fmla="*/ 168105 h 3234642"/>
                  <a:gd name="connsiteX12" fmla="*/ 809284 w 2538002"/>
                  <a:gd name="connsiteY12" fmla="*/ 0 h 3234642"/>
                  <a:gd name="connsiteX0" fmla="*/ 809284 w 2538002"/>
                  <a:gd name="connsiteY0" fmla="*/ 0 h 3234642"/>
                  <a:gd name="connsiteX1" fmla="*/ 2538002 w 2538002"/>
                  <a:gd name="connsiteY1" fmla="*/ 1728216 h 3234642"/>
                  <a:gd name="connsiteX2" fmla="*/ 1655035 w 2538002"/>
                  <a:gd name="connsiteY2" fmla="*/ 3234642 h 3234642"/>
                  <a:gd name="connsiteX3" fmla="*/ 1481443 w 2538002"/>
                  <a:gd name="connsiteY3" fmla="*/ 2684900 h 3234642"/>
                  <a:gd name="connsiteX4" fmla="*/ 1582884 w 2538002"/>
                  <a:gd name="connsiteY4" fmla="*/ 2618215 h 3234642"/>
                  <a:gd name="connsiteX5" fmla="*/ 1531566 w 2538002"/>
                  <a:gd name="connsiteY5" fmla="*/ 2263849 h 3234642"/>
                  <a:gd name="connsiteX6" fmla="*/ 1179688 w 2538002"/>
                  <a:gd name="connsiteY6" fmla="*/ 2270321 h 3234642"/>
                  <a:gd name="connsiteX7" fmla="*/ 823855 w 2538002"/>
                  <a:gd name="connsiteY7" fmla="*/ 1989093 h 3234642"/>
                  <a:gd name="connsiteX8" fmla="*/ 840850 w 2538002"/>
                  <a:gd name="connsiteY8" fmla="*/ 1747266 h 3234642"/>
                  <a:gd name="connsiteX9" fmla="*/ 801861 w 2538002"/>
                  <a:gd name="connsiteY9" fmla="*/ 1170423 h 3234642"/>
                  <a:gd name="connsiteX10" fmla="*/ 592485 w 2538002"/>
                  <a:gd name="connsiteY10" fmla="*/ 723346 h 3234642"/>
                  <a:gd name="connsiteX11" fmla="*/ 0 w 2538002"/>
                  <a:gd name="connsiteY11" fmla="*/ 168105 h 3234642"/>
                  <a:gd name="connsiteX12" fmla="*/ 809284 w 2538002"/>
                  <a:gd name="connsiteY12" fmla="*/ 0 h 3234642"/>
                  <a:gd name="connsiteX0" fmla="*/ 809284 w 2538002"/>
                  <a:gd name="connsiteY0" fmla="*/ 0 h 3234642"/>
                  <a:gd name="connsiteX1" fmla="*/ 2538002 w 2538002"/>
                  <a:gd name="connsiteY1" fmla="*/ 1728216 h 3234642"/>
                  <a:gd name="connsiteX2" fmla="*/ 1655035 w 2538002"/>
                  <a:gd name="connsiteY2" fmla="*/ 3234642 h 3234642"/>
                  <a:gd name="connsiteX3" fmla="*/ 1481443 w 2538002"/>
                  <a:gd name="connsiteY3" fmla="*/ 2684900 h 3234642"/>
                  <a:gd name="connsiteX4" fmla="*/ 1582884 w 2538002"/>
                  <a:gd name="connsiteY4" fmla="*/ 2618215 h 3234642"/>
                  <a:gd name="connsiteX5" fmla="*/ 1531566 w 2538002"/>
                  <a:gd name="connsiteY5" fmla="*/ 2263849 h 3234642"/>
                  <a:gd name="connsiteX6" fmla="*/ 1179688 w 2538002"/>
                  <a:gd name="connsiteY6" fmla="*/ 2270321 h 3234642"/>
                  <a:gd name="connsiteX7" fmla="*/ 823855 w 2538002"/>
                  <a:gd name="connsiteY7" fmla="*/ 1989093 h 3234642"/>
                  <a:gd name="connsiteX8" fmla="*/ 884130 w 2538002"/>
                  <a:gd name="connsiteY8" fmla="*/ 1747266 h 3234642"/>
                  <a:gd name="connsiteX9" fmla="*/ 801861 w 2538002"/>
                  <a:gd name="connsiteY9" fmla="*/ 1170423 h 3234642"/>
                  <a:gd name="connsiteX10" fmla="*/ 592485 w 2538002"/>
                  <a:gd name="connsiteY10" fmla="*/ 723346 h 3234642"/>
                  <a:gd name="connsiteX11" fmla="*/ 0 w 2538002"/>
                  <a:gd name="connsiteY11" fmla="*/ 168105 h 3234642"/>
                  <a:gd name="connsiteX12" fmla="*/ 809284 w 2538002"/>
                  <a:gd name="connsiteY12" fmla="*/ 0 h 3234642"/>
                  <a:gd name="connsiteX0" fmla="*/ 809284 w 2538002"/>
                  <a:gd name="connsiteY0" fmla="*/ 0 h 3234642"/>
                  <a:gd name="connsiteX1" fmla="*/ 2538002 w 2538002"/>
                  <a:gd name="connsiteY1" fmla="*/ 1728216 h 3234642"/>
                  <a:gd name="connsiteX2" fmla="*/ 1655035 w 2538002"/>
                  <a:gd name="connsiteY2" fmla="*/ 3234642 h 3234642"/>
                  <a:gd name="connsiteX3" fmla="*/ 1481443 w 2538002"/>
                  <a:gd name="connsiteY3" fmla="*/ 2684900 h 3234642"/>
                  <a:gd name="connsiteX4" fmla="*/ 1582884 w 2538002"/>
                  <a:gd name="connsiteY4" fmla="*/ 2618215 h 3234642"/>
                  <a:gd name="connsiteX5" fmla="*/ 1531566 w 2538002"/>
                  <a:gd name="connsiteY5" fmla="*/ 2263849 h 3234642"/>
                  <a:gd name="connsiteX6" fmla="*/ 1179688 w 2538002"/>
                  <a:gd name="connsiteY6" fmla="*/ 2270321 h 3234642"/>
                  <a:gd name="connsiteX7" fmla="*/ 841167 w 2538002"/>
                  <a:gd name="connsiteY7" fmla="*/ 2013557 h 3234642"/>
                  <a:gd name="connsiteX8" fmla="*/ 884130 w 2538002"/>
                  <a:gd name="connsiteY8" fmla="*/ 1747266 h 3234642"/>
                  <a:gd name="connsiteX9" fmla="*/ 801861 w 2538002"/>
                  <a:gd name="connsiteY9" fmla="*/ 1170423 h 3234642"/>
                  <a:gd name="connsiteX10" fmla="*/ 592485 w 2538002"/>
                  <a:gd name="connsiteY10" fmla="*/ 723346 h 3234642"/>
                  <a:gd name="connsiteX11" fmla="*/ 0 w 2538002"/>
                  <a:gd name="connsiteY11" fmla="*/ 168105 h 3234642"/>
                  <a:gd name="connsiteX12" fmla="*/ 809284 w 2538002"/>
                  <a:gd name="connsiteY12" fmla="*/ 0 h 3234642"/>
                  <a:gd name="connsiteX0" fmla="*/ 809284 w 2538002"/>
                  <a:gd name="connsiteY0" fmla="*/ 0 h 3234642"/>
                  <a:gd name="connsiteX1" fmla="*/ 2538002 w 2538002"/>
                  <a:gd name="connsiteY1" fmla="*/ 1728216 h 3234642"/>
                  <a:gd name="connsiteX2" fmla="*/ 1655035 w 2538002"/>
                  <a:gd name="connsiteY2" fmla="*/ 3234642 h 3234642"/>
                  <a:gd name="connsiteX3" fmla="*/ 1481443 w 2538002"/>
                  <a:gd name="connsiteY3" fmla="*/ 2684900 h 3234642"/>
                  <a:gd name="connsiteX4" fmla="*/ 1582884 w 2538002"/>
                  <a:gd name="connsiteY4" fmla="*/ 2618215 h 3234642"/>
                  <a:gd name="connsiteX5" fmla="*/ 1531566 w 2538002"/>
                  <a:gd name="connsiteY5" fmla="*/ 2263849 h 3234642"/>
                  <a:gd name="connsiteX6" fmla="*/ 1179688 w 2538002"/>
                  <a:gd name="connsiteY6" fmla="*/ 2270321 h 3234642"/>
                  <a:gd name="connsiteX7" fmla="*/ 893103 w 2538002"/>
                  <a:gd name="connsiteY7" fmla="*/ 1866777 h 3234642"/>
                  <a:gd name="connsiteX8" fmla="*/ 884130 w 2538002"/>
                  <a:gd name="connsiteY8" fmla="*/ 1747266 h 3234642"/>
                  <a:gd name="connsiteX9" fmla="*/ 801861 w 2538002"/>
                  <a:gd name="connsiteY9" fmla="*/ 1170423 h 3234642"/>
                  <a:gd name="connsiteX10" fmla="*/ 592485 w 2538002"/>
                  <a:gd name="connsiteY10" fmla="*/ 723346 h 3234642"/>
                  <a:gd name="connsiteX11" fmla="*/ 0 w 2538002"/>
                  <a:gd name="connsiteY11" fmla="*/ 168105 h 3234642"/>
                  <a:gd name="connsiteX12" fmla="*/ 809284 w 2538002"/>
                  <a:gd name="connsiteY12" fmla="*/ 0 h 3234642"/>
                  <a:gd name="connsiteX0" fmla="*/ 809284 w 2538002"/>
                  <a:gd name="connsiteY0" fmla="*/ 0 h 3234642"/>
                  <a:gd name="connsiteX1" fmla="*/ 2538002 w 2538002"/>
                  <a:gd name="connsiteY1" fmla="*/ 1728216 h 3234642"/>
                  <a:gd name="connsiteX2" fmla="*/ 1655035 w 2538002"/>
                  <a:gd name="connsiteY2" fmla="*/ 3234642 h 3234642"/>
                  <a:gd name="connsiteX3" fmla="*/ 1481443 w 2538002"/>
                  <a:gd name="connsiteY3" fmla="*/ 2684900 h 3234642"/>
                  <a:gd name="connsiteX4" fmla="*/ 1582884 w 2538002"/>
                  <a:gd name="connsiteY4" fmla="*/ 2618215 h 3234642"/>
                  <a:gd name="connsiteX5" fmla="*/ 1531566 w 2538002"/>
                  <a:gd name="connsiteY5" fmla="*/ 2263849 h 3234642"/>
                  <a:gd name="connsiteX6" fmla="*/ 1153719 w 2538002"/>
                  <a:gd name="connsiteY6" fmla="*/ 2074615 h 3234642"/>
                  <a:gd name="connsiteX7" fmla="*/ 893103 w 2538002"/>
                  <a:gd name="connsiteY7" fmla="*/ 1866777 h 3234642"/>
                  <a:gd name="connsiteX8" fmla="*/ 884130 w 2538002"/>
                  <a:gd name="connsiteY8" fmla="*/ 1747266 h 3234642"/>
                  <a:gd name="connsiteX9" fmla="*/ 801861 w 2538002"/>
                  <a:gd name="connsiteY9" fmla="*/ 1170423 h 3234642"/>
                  <a:gd name="connsiteX10" fmla="*/ 592485 w 2538002"/>
                  <a:gd name="connsiteY10" fmla="*/ 723346 h 3234642"/>
                  <a:gd name="connsiteX11" fmla="*/ 0 w 2538002"/>
                  <a:gd name="connsiteY11" fmla="*/ 168105 h 3234642"/>
                  <a:gd name="connsiteX12" fmla="*/ 809284 w 2538002"/>
                  <a:gd name="connsiteY12" fmla="*/ 0 h 3234642"/>
                  <a:gd name="connsiteX0" fmla="*/ 809284 w 2538002"/>
                  <a:gd name="connsiteY0" fmla="*/ 0 h 3234642"/>
                  <a:gd name="connsiteX1" fmla="*/ 2538002 w 2538002"/>
                  <a:gd name="connsiteY1" fmla="*/ 1728216 h 3234642"/>
                  <a:gd name="connsiteX2" fmla="*/ 1655035 w 2538002"/>
                  <a:gd name="connsiteY2" fmla="*/ 3234642 h 3234642"/>
                  <a:gd name="connsiteX3" fmla="*/ 1481443 w 2538002"/>
                  <a:gd name="connsiteY3" fmla="*/ 2684900 h 3234642"/>
                  <a:gd name="connsiteX4" fmla="*/ 1582884 w 2538002"/>
                  <a:gd name="connsiteY4" fmla="*/ 2618215 h 3234642"/>
                  <a:gd name="connsiteX5" fmla="*/ 1600814 w 2538002"/>
                  <a:gd name="connsiteY5" fmla="*/ 2100759 h 3234642"/>
                  <a:gd name="connsiteX6" fmla="*/ 1153719 w 2538002"/>
                  <a:gd name="connsiteY6" fmla="*/ 2074615 h 3234642"/>
                  <a:gd name="connsiteX7" fmla="*/ 893103 w 2538002"/>
                  <a:gd name="connsiteY7" fmla="*/ 1866777 h 3234642"/>
                  <a:gd name="connsiteX8" fmla="*/ 884130 w 2538002"/>
                  <a:gd name="connsiteY8" fmla="*/ 1747266 h 3234642"/>
                  <a:gd name="connsiteX9" fmla="*/ 801861 w 2538002"/>
                  <a:gd name="connsiteY9" fmla="*/ 1170423 h 3234642"/>
                  <a:gd name="connsiteX10" fmla="*/ 592485 w 2538002"/>
                  <a:gd name="connsiteY10" fmla="*/ 723346 h 3234642"/>
                  <a:gd name="connsiteX11" fmla="*/ 0 w 2538002"/>
                  <a:gd name="connsiteY11" fmla="*/ 168105 h 3234642"/>
                  <a:gd name="connsiteX12" fmla="*/ 809284 w 2538002"/>
                  <a:gd name="connsiteY12" fmla="*/ 0 h 3234642"/>
                  <a:gd name="connsiteX0" fmla="*/ 809284 w 2538002"/>
                  <a:gd name="connsiteY0" fmla="*/ 0 h 3234642"/>
                  <a:gd name="connsiteX1" fmla="*/ 2538002 w 2538002"/>
                  <a:gd name="connsiteY1" fmla="*/ 1728216 h 3234642"/>
                  <a:gd name="connsiteX2" fmla="*/ 1655035 w 2538002"/>
                  <a:gd name="connsiteY2" fmla="*/ 3234642 h 3234642"/>
                  <a:gd name="connsiteX3" fmla="*/ 1481443 w 2538002"/>
                  <a:gd name="connsiteY3" fmla="*/ 2684900 h 3234642"/>
                  <a:gd name="connsiteX4" fmla="*/ 1591539 w 2538002"/>
                  <a:gd name="connsiteY4" fmla="*/ 2552979 h 3234642"/>
                  <a:gd name="connsiteX5" fmla="*/ 1600814 w 2538002"/>
                  <a:gd name="connsiteY5" fmla="*/ 2100759 h 3234642"/>
                  <a:gd name="connsiteX6" fmla="*/ 1153719 w 2538002"/>
                  <a:gd name="connsiteY6" fmla="*/ 2074615 h 3234642"/>
                  <a:gd name="connsiteX7" fmla="*/ 893103 w 2538002"/>
                  <a:gd name="connsiteY7" fmla="*/ 1866777 h 3234642"/>
                  <a:gd name="connsiteX8" fmla="*/ 884130 w 2538002"/>
                  <a:gd name="connsiteY8" fmla="*/ 1747266 h 3234642"/>
                  <a:gd name="connsiteX9" fmla="*/ 801861 w 2538002"/>
                  <a:gd name="connsiteY9" fmla="*/ 1170423 h 3234642"/>
                  <a:gd name="connsiteX10" fmla="*/ 592485 w 2538002"/>
                  <a:gd name="connsiteY10" fmla="*/ 723346 h 3234642"/>
                  <a:gd name="connsiteX11" fmla="*/ 0 w 2538002"/>
                  <a:gd name="connsiteY11" fmla="*/ 168105 h 3234642"/>
                  <a:gd name="connsiteX12" fmla="*/ 809284 w 2538002"/>
                  <a:gd name="connsiteY12" fmla="*/ 0 h 3234642"/>
                  <a:gd name="connsiteX0" fmla="*/ 809284 w 2538002"/>
                  <a:gd name="connsiteY0" fmla="*/ 0 h 3234642"/>
                  <a:gd name="connsiteX1" fmla="*/ 2538002 w 2538002"/>
                  <a:gd name="connsiteY1" fmla="*/ 1728216 h 3234642"/>
                  <a:gd name="connsiteX2" fmla="*/ 1655035 w 2538002"/>
                  <a:gd name="connsiteY2" fmla="*/ 3234642 h 3234642"/>
                  <a:gd name="connsiteX3" fmla="*/ 1576661 w 2538002"/>
                  <a:gd name="connsiteY3" fmla="*/ 2644129 h 3234642"/>
                  <a:gd name="connsiteX4" fmla="*/ 1591539 w 2538002"/>
                  <a:gd name="connsiteY4" fmla="*/ 2552979 h 3234642"/>
                  <a:gd name="connsiteX5" fmla="*/ 1600814 w 2538002"/>
                  <a:gd name="connsiteY5" fmla="*/ 2100759 h 3234642"/>
                  <a:gd name="connsiteX6" fmla="*/ 1153719 w 2538002"/>
                  <a:gd name="connsiteY6" fmla="*/ 2074615 h 3234642"/>
                  <a:gd name="connsiteX7" fmla="*/ 893103 w 2538002"/>
                  <a:gd name="connsiteY7" fmla="*/ 1866777 h 3234642"/>
                  <a:gd name="connsiteX8" fmla="*/ 884130 w 2538002"/>
                  <a:gd name="connsiteY8" fmla="*/ 1747266 h 3234642"/>
                  <a:gd name="connsiteX9" fmla="*/ 801861 w 2538002"/>
                  <a:gd name="connsiteY9" fmla="*/ 1170423 h 3234642"/>
                  <a:gd name="connsiteX10" fmla="*/ 592485 w 2538002"/>
                  <a:gd name="connsiteY10" fmla="*/ 723346 h 3234642"/>
                  <a:gd name="connsiteX11" fmla="*/ 0 w 2538002"/>
                  <a:gd name="connsiteY11" fmla="*/ 168105 h 3234642"/>
                  <a:gd name="connsiteX12" fmla="*/ 809284 w 2538002"/>
                  <a:gd name="connsiteY12" fmla="*/ 0 h 3234642"/>
                  <a:gd name="connsiteX0" fmla="*/ 809284 w 2565304"/>
                  <a:gd name="connsiteY0" fmla="*/ 0 h 3006317"/>
                  <a:gd name="connsiteX1" fmla="*/ 2538002 w 2565304"/>
                  <a:gd name="connsiteY1" fmla="*/ 1728216 h 3006317"/>
                  <a:gd name="connsiteX2" fmla="*/ 1689659 w 2565304"/>
                  <a:gd name="connsiteY2" fmla="*/ 3006317 h 3006317"/>
                  <a:gd name="connsiteX3" fmla="*/ 1576661 w 2565304"/>
                  <a:gd name="connsiteY3" fmla="*/ 2644129 h 3006317"/>
                  <a:gd name="connsiteX4" fmla="*/ 1591539 w 2565304"/>
                  <a:gd name="connsiteY4" fmla="*/ 2552979 h 3006317"/>
                  <a:gd name="connsiteX5" fmla="*/ 1600814 w 2565304"/>
                  <a:gd name="connsiteY5" fmla="*/ 2100759 h 3006317"/>
                  <a:gd name="connsiteX6" fmla="*/ 1153719 w 2565304"/>
                  <a:gd name="connsiteY6" fmla="*/ 2074615 h 3006317"/>
                  <a:gd name="connsiteX7" fmla="*/ 893103 w 2565304"/>
                  <a:gd name="connsiteY7" fmla="*/ 1866777 h 3006317"/>
                  <a:gd name="connsiteX8" fmla="*/ 884130 w 2565304"/>
                  <a:gd name="connsiteY8" fmla="*/ 1747266 h 3006317"/>
                  <a:gd name="connsiteX9" fmla="*/ 801861 w 2565304"/>
                  <a:gd name="connsiteY9" fmla="*/ 1170423 h 3006317"/>
                  <a:gd name="connsiteX10" fmla="*/ 592485 w 2565304"/>
                  <a:gd name="connsiteY10" fmla="*/ 723346 h 3006317"/>
                  <a:gd name="connsiteX11" fmla="*/ 0 w 2565304"/>
                  <a:gd name="connsiteY11" fmla="*/ 168105 h 3006317"/>
                  <a:gd name="connsiteX12" fmla="*/ 809284 w 2565304"/>
                  <a:gd name="connsiteY12" fmla="*/ 0 h 3006317"/>
                  <a:gd name="connsiteX0" fmla="*/ 809284 w 2394518"/>
                  <a:gd name="connsiteY0" fmla="*/ 0 h 3006317"/>
                  <a:gd name="connsiteX1" fmla="*/ 2356223 w 2394518"/>
                  <a:gd name="connsiteY1" fmla="*/ 1067704 h 3006317"/>
                  <a:gd name="connsiteX2" fmla="*/ 1689659 w 2394518"/>
                  <a:gd name="connsiteY2" fmla="*/ 3006317 h 3006317"/>
                  <a:gd name="connsiteX3" fmla="*/ 1576661 w 2394518"/>
                  <a:gd name="connsiteY3" fmla="*/ 2644129 h 3006317"/>
                  <a:gd name="connsiteX4" fmla="*/ 1591539 w 2394518"/>
                  <a:gd name="connsiteY4" fmla="*/ 2552979 h 3006317"/>
                  <a:gd name="connsiteX5" fmla="*/ 1600814 w 2394518"/>
                  <a:gd name="connsiteY5" fmla="*/ 2100759 h 3006317"/>
                  <a:gd name="connsiteX6" fmla="*/ 1153719 w 2394518"/>
                  <a:gd name="connsiteY6" fmla="*/ 2074615 h 3006317"/>
                  <a:gd name="connsiteX7" fmla="*/ 893103 w 2394518"/>
                  <a:gd name="connsiteY7" fmla="*/ 1866777 h 3006317"/>
                  <a:gd name="connsiteX8" fmla="*/ 884130 w 2394518"/>
                  <a:gd name="connsiteY8" fmla="*/ 1747266 h 3006317"/>
                  <a:gd name="connsiteX9" fmla="*/ 801861 w 2394518"/>
                  <a:gd name="connsiteY9" fmla="*/ 1170423 h 3006317"/>
                  <a:gd name="connsiteX10" fmla="*/ 592485 w 2394518"/>
                  <a:gd name="connsiteY10" fmla="*/ 723346 h 3006317"/>
                  <a:gd name="connsiteX11" fmla="*/ 0 w 2394518"/>
                  <a:gd name="connsiteY11" fmla="*/ 168105 h 3006317"/>
                  <a:gd name="connsiteX12" fmla="*/ 809284 w 2394518"/>
                  <a:gd name="connsiteY12" fmla="*/ 0 h 3006317"/>
                  <a:gd name="connsiteX0" fmla="*/ 809284 w 2408020"/>
                  <a:gd name="connsiteY0" fmla="*/ 0 h 3006317"/>
                  <a:gd name="connsiteX1" fmla="*/ 2356223 w 2408020"/>
                  <a:gd name="connsiteY1" fmla="*/ 1067704 h 3006317"/>
                  <a:gd name="connsiteX2" fmla="*/ 1689659 w 2408020"/>
                  <a:gd name="connsiteY2" fmla="*/ 3006317 h 3006317"/>
                  <a:gd name="connsiteX3" fmla="*/ 1576661 w 2408020"/>
                  <a:gd name="connsiteY3" fmla="*/ 2644129 h 3006317"/>
                  <a:gd name="connsiteX4" fmla="*/ 1591539 w 2408020"/>
                  <a:gd name="connsiteY4" fmla="*/ 2552979 h 3006317"/>
                  <a:gd name="connsiteX5" fmla="*/ 1600814 w 2408020"/>
                  <a:gd name="connsiteY5" fmla="*/ 2100759 h 3006317"/>
                  <a:gd name="connsiteX6" fmla="*/ 1153719 w 2408020"/>
                  <a:gd name="connsiteY6" fmla="*/ 2074615 h 3006317"/>
                  <a:gd name="connsiteX7" fmla="*/ 893103 w 2408020"/>
                  <a:gd name="connsiteY7" fmla="*/ 1866777 h 3006317"/>
                  <a:gd name="connsiteX8" fmla="*/ 884130 w 2408020"/>
                  <a:gd name="connsiteY8" fmla="*/ 1747266 h 3006317"/>
                  <a:gd name="connsiteX9" fmla="*/ 801861 w 2408020"/>
                  <a:gd name="connsiteY9" fmla="*/ 1170423 h 3006317"/>
                  <a:gd name="connsiteX10" fmla="*/ 592485 w 2408020"/>
                  <a:gd name="connsiteY10" fmla="*/ 723346 h 3006317"/>
                  <a:gd name="connsiteX11" fmla="*/ 0 w 2408020"/>
                  <a:gd name="connsiteY11" fmla="*/ 168105 h 3006317"/>
                  <a:gd name="connsiteX12" fmla="*/ 809284 w 2408020"/>
                  <a:gd name="connsiteY12" fmla="*/ 0 h 3006317"/>
                  <a:gd name="connsiteX0" fmla="*/ 809284 w 2408020"/>
                  <a:gd name="connsiteY0" fmla="*/ 0 h 3006317"/>
                  <a:gd name="connsiteX1" fmla="*/ 2356223 w 2408020"/>
                  <a:gd name="connsiteY1" fmla="*/ 1067704 h 3006317"/>
                  <a:gd name="connsiteX2" fmla="*/ 1689659 w 2408020"/>
                  <a:gd name="connsiteY2" fmla="*/ 3006317 h 3006317"/>
                  <a:gd name="connsiteX3" fmla="*/ 1576661 w 2408020"/>
                  <a:gd name="connsiteY3" fmla="*/ 2644129 h 3006317"/>
                  <a:gd name="connsiteX4" fmla="*/ 1591539 w 2408020"/>
                  <a:gd name="connsiteY4" fmla="*/ 2552979 h 3006317"/>
                  <a:gd name="connsiteX5" fmla="*/ 1600814 w 2408020"/>
                  <a:gd name="connsiteY5" fmla="*/ 2100759 h 3006317"/>
                  <a:gd name="connsiteX6" fmla="*/ 1153719 w 2408020"/>
                  <a:gd name="connsiteY6" fmla="*/ 2074615 h 3006317"/>
                  <a:gd name="connsiteX7" fmla="*/ 893103 w 2408020"/>
                  <a:gd name="connsiteY7" fmla="*/ 1866777 h 3006317"/>
                  <a:gd name="connsiteX8" fmla="*/ 884130 w 2408020"/>
                  <a:gd name="connsiteY8" fmla="*/ 1747266 h 3006317"/>
                  <a:gd name="connsiteX9" fmla="*/ 801861 w 2408020"/>
                  <a:gd name="connsiteY9" fmla="*/ 1170423 h 3006317"/>
                  <a:gd name="connsiteX10" fmla="*/ 592485 w 2408020"/>
                  <a:gd name="connsiteY10" fmla="*/ 723346 h 3006317"/>
                  <a:gd name="connsiteX11" fmla="*/ 0 w 2408020"/>
                  <a:gd name="connsiteY11" fmla="*/ 168105 h 3006317"/>
                  <a:gd name="connsiteX12" fmla="*/ 809284 w 2408020"/>
                  <a:gd name="connsiteY12" fmla="*/ 0 h 3006317"/>
                  <a:gd name="connsiteX0" fmla="*/ 809284 w 2465048"/>
                  <a:gd name="connsiteY0" fmla="*/ 0 h 3006317"/>
                  <a:gd name="connsiteX1" fmla="*/ 2418710 w 2465048"/>
                  <a:gd name="connsiteY1" fmla="*/ 1133110 h 3006317"/>
                  <a:gd name="connsiteX2" fmla="*/ 1689659 w 2465048"/>
                  <a:gd name="connsiteY2" fmla="*/ 3006317 h 3006317"/>
                  <a:gd name="connsiteX3" fmla="*/ 1576661 w 2465048"/>
                  <a:gd name="connsiteY3" fmla="*/ 2644129 h 3006317"/>
                  <a:gd name="connsiteX4" fmla="*/ 1591539 w 2465048"/>
                  <a:gd name="connsiteY4" fmla="*/ 2552979 h 3006317"/>
                  <a:gd name="connsiteX5" fmla="*/ 1600814 w 2465048"/>
                  <a:gd name="connsiteY5" fmla="*/ 2100759 h 3006317"/>
                  <a:gd name="connsiteX6" fmla="*/ 1153719 w 2465048"/>
                  <a:gd name="connsiteY6" fmla="*/ 2074615 h 3006317"/>
                  <a:gd name="connsiteX7" fmla="*/ 893103 w 2465048"/>
                  <a:gd name="connsiteY7" fmla="*/ 1866777 h 3006317"/>
                  <a:gd name="connsiteX8" fmla="*/ 884130 w 2465048"/>
                  <a:gd name="connsiteY8" fmla="*/ 1747266 h 3006317"/>
                  <a:gd name="connsiteX9" fmla="*/ 801861 w 2465048"/>
                  <a:gd name="connsiteY9" fmla="*/ 1170423 h 3006317"/>
                  <a:gd name="connsiteX10" fmla="*/ 592485 w 2465048"/>
                  <a:gd name="connsiteY10" fmla="*/ 723346 h 3006317"/>
                  <a:gd name="connsiteX11" fmla="*/ 0 w 2465048"/>
                  <a:gd name="connsiteY11" fmla="*/ 168105 h 3006317"/>
                  <a:gd name="connsiteX12" fmla="*/ 809284 w 2465048"/>
                  <a:gd name="connsiteY12" fmla="*/ 0 h 3006317"/>
                  <a:gd name="connsiteX0" fmla="*/ 809284 w 2453073"/>
                  <a:gd name="connsiteY0" fmla="*/ 0 h 3006317"/>
                  <a:gd name="connsiteX1" fmla="*/ 2418710 w 2453073"/>
                  <a:gd name="connsiteY1" fmla="*/ 1133110 h 3006317"/>
                  <a:gd name="connsiteX2" fmla="*/ 1689659 w 2453073"/>
                  <a:gd name="connsiteY2" fmla="*/ 3006317 h 3006317"/>
                  <a:gd name="connsiteX3" fmla="*/ 1576661 w 2453073"/>
                  <a:gd name="connsiteY3" fmla="*/ 2644129 h 3006317"/>
                  <a:gd name="connsiteX4" fmla="*/ 1591539 w 2453073"/>
                  <a:gd name="connsiteY4" fmla="*/ 2552979 h 3006317"/>
                  <a:gd name="connsiteX5" fmla="*/ 1600814 w 2453073"/>
                  <a:gd name="connsiteY5" fmla="*/ 2100759 h 3006317"/>
                  <a:gd name="connsiteX6" fmla="*/ 1153719 w 2453073"/>
                  <a:gd name="connsiteY6" fmla="*/ 2074615 h 3006317"/>
                  <a:gd name="connsiteX7" fmla="*/ 893103 w 2453073"/>
                  <a:gd name="connsiteY7" fmla="*/ 1866777 h 3006317"/>
                  <a:gd name="connsiteX8" fmla="*/ 884130 w 2453073"/>
                  <a:gd name="connsiteY8" fmla="*/ 1747266 h 3006317"/>
                  <a:gd name="connsiteX9" fmla="*/ 801861 w 2453073"/>
                  <a:gd name="connsiteY9" fmla="*/ 1170423 h 3006317"/>
                  <a:gd name="connsiteX10" fmla="*/ 592485 w 2453073"/>
                  <a:gd name="connsiteY10" fmla="*/ 723346 h 3006317"/>
                  <a:gd name="connsiteX11" fmla="*/ 0 w 2453073"/>
                  <a:gd name="connsiteY11" fmla="*/ 168105 h 3006317"/>
                  <a:gd name="connsiteX12" fmla="*/ 809284 w 2453073"/>
                  <a:gd name="connsiteY12" fmla="*/ 0 h 3006317"/>
                  <a:gd name="connsiteX0" fmla="*/ 809284 w 2485629"/>
                  <a:gd name="connsiteY0" fmla="*/ 0 h 3006317"/>
                  <a:gd name="connsiteX1" fmla="*/ 2453426 w 2485629"/>
                  <a:gd name="connsiteY1" fmla="*/ 1237759 h 3006317"/>
                  <a:gd name="connsiteX2" fmla="*/ 1689659 w 2485629"/>
                  <a:gd name="connsiteY2" fmla="*/ 3006317 h 3006317"/>
                  <a:gd name="connsiteX3" fmla="*/ 1576661 w 2485629"/>
                  <a:gd name="connsiteY3" fmla="*/ 2644129 h 3006317"/>
                  <a:gd name="connsiteX4" fmla="*/ 1591539 w 2485629"/>
                  <a:gd name="connsiteY4" fmla="*/ 2552979 h 3006317"/>
                  <a:gd name="connsiteX5" fmla="*/ 1600814 w 2485629"/>
                  <a:gd name="connsiteY5" fmla="*/ 2100759 h 3006317"/>
                  <a:gd name="connsiteX6" fmla="*/ 1153719 w 2485629"/>
                  <a:gd name="connsiteY6" fmla="*/ 2074615 h 3006317"/>
                  <a:gd name="connsiteX7" fmla="*/ 893103 w 2485629"/>
                  <a:gd name="connsiteY7" fmla="*/ 1866777 h 3006317"/>
                  <a:gd name="connsiteX8" fmla="*/ 884130 w 2485629"/>
                  <a:gd name="connsiteY8" fmla="*/ 1747266 h 3006317"/>
                  <a:gd name="connsiteX9" fmla="*/ 801861 w 2485629"/>
                  <a:gd name="connsiteY9" fmla="*/ 1170423 h 3006317"/>
                  <a:gd name="connsiteX10" fmla="*/ 592485 w 2485629"/>
                  <a:gd name="connsiteY10" fmla="*/ 723346 h 3006317"/>
                  <a:gd name="connsiteX11" fmla="*/ 0 w 2485629"/>
                  <a:gd name="connsiteY11" fmla="*/ 168105 h 3006317"/>
                  <a:gd name="connsiteX12" fmla="*/ 809284 w 2485629"/>
                  <a:gd name="connsiteY12" fmla="*/ 0 h 3006317"/>
                  <a:gd name="connsiteX0" fmla="*/ 809284 w 2503374"/>
                  <a:gd name="connsiteY0" fmla="*/ 0 h 3006317"/>
                  <a:gd name="connsiteX1" fmla="*/ 2453426 w 2503374"/>
                  <a:gd name="connsiteY1" fmla="*/ 1237759 h 3006317"/>
                  <a:gd name="connsiteX2" fmla="*/ 1689659 w 2503374"/>
                  <a:gd name="connsiteY2" fmla="*/ 3006317 h 3006317"/>
                  <a:gd name="connsiteX3" fmla="*/ 1576661 w 2503374"/>
                  <a:gd name="connsiteY3" fmla="*/ 2644129 h 3006317"/>
                  <a:gd name="connsiteX4" fmla="*/ 1591539 w 2503374"/>
                  <a:gd name="connsiteY4" fmla="*/ 2552979 h 3006317"/>
                  <a:gd name="connsiteX5" fmla="*/ 1600814 w 2503374"/>
                  <a:gd name="connsiteY5" fmla="*/ 2100759 h 3006317"/>
                  <a:gd name="connsiteX6" fmla="*/ 1153719 w 2503374"/>
                  <a:gd name="connsiteY6" fmla="*/ 2074615 h 3006317"/>
                  <a:gd name="connsiteX7" fmla="*/ 893103 w 2503374"/>
                  <a:gd name="connsiteY7" fmla="*/ 1866777 h 3006317"/>
                  <a:gd name="connsiteX8" fmla="*/ 884130 w 2503374"/>
                  <a:gd name="connsiteY8" fmla="*/ 1747266 h 3006317"/>
                  <a:gd name="connsiteX9" fmla="*/ 801861 w 2503374"/>
                  <a:gd name="connsiteY9" fmla="*/ 1170423 h 3006317"/>
                  <a:gd name="connsiteX10" fmla="*/ 592485 w 2503374"/>
                  <a:gd name="connsiteY10" fmla="*/ 723346 h 3006317"/>
                  <a:gd name="connsiteX11" fmla="*/ 0 w 2503374"/>
                  <a:gd name="connsiteY11" fmla="*/ 168105 h 3006317"/>
                  <a:gd name="connsiteX12" fmla="*/ 809284 w 2503374"/>
                  <a:gd name="connsiteY12" fmla="*/ 0 h 3006317"/>
                  <a:gd name="connsiteX0" fmla="*/ 809284 w 2503374"/>
                  <a:gd name="connsiteY0" fmla="*/ 0 h 3006317"/>
                  <a:gd name="connsiteX1" fmla="*/ 2453426 w 2503374"/>
                  <a:gd name="connsiteY1" fmla="*/ 1237759 h 3006317"/>
                  <a:gd name="connsiteX2" fmla="*/ 1689659 w 2503374"/>
                  <a:gd name="connsiteY2" fmla="*/ 3006317 h 3006317"/>
                  <a:gd name="connsiteX3" fmla="*/ 1576661 w 2503374"/>
                  <a:gd name="connsiteY3" fmla="*/ 2644129 h 3006317"/>
                  <a:gd name="connsiteX4" fmla="*/ 1591539 w 2503374"/>
                  <a:gd name="connsiteY4" fmla="*/ 2552979 h 3006317"/>
                  <a:gd name="connsiteX5" fmla="*/ 1600814 w 2503374"/>
                  <a:gd name="connsiteY5" fmla="*/ 2100759 h 3006317"/>
                  <a:gd name="connsiteX6" fmla="*/ 1153719 w 2503374"/>
                  <a:gd name="connsiteY6" fmla="*/ 2074615 h 3006317"/>
                  <a:gd name="connsiteX7" fmla="*/ 893103 w 2503374"/>
                  <a:gd name="connsiteY7" fmla="*/ 1866777 h 3006317"/>
                  <a:gd name="connsiteX8" fmla="*/ 884130 w 2503374"/>
                  <a:gd name="connsiteY8" fmla="*/ 1747266 h 3006317"/>
                  <a:gd name="connsiteX9" fmla="*/ 801861 w 2503374"/>
                  <a:gd name="connsiteY9" fmla="*/ 1170423 h 3006317"/>
                  <a:gd name="connsiteX10" fmla="*/ 592485 w 2503374"/>
                  <a:gd name="connsiteY10" fmla="*/ 723346 h 3006317"/>
                  <a:gd name="connsiteX11" fmla="*/ 0 w 2503374"/>
                  <a:gd name="connsiteY11" fmla="*/ 168105 h 3006317"/>
                  <a:gd name="connsiteX12" fmla="*/ 809284 w 2503374"/>
                  <a:gd name="connsiteY12" fmla="*/ 0 h 3006317"/>
                  <a:gd name="connsiteX0" fmla="*/ 802341 w 2503374"/>
                  <a:gd name="connsiteY0" fmla="*/ 1 h 2986697"/>
                  <a:gd name="connsiteX1" fmla="*/ 2453426 w 2503374"/>
                  <a:gd name="connsiteY1" fmla="*/ 1218139 h 2986697"/>
                  <a:gd name="connsiteX2" fmla="*/ 1689659 w 2503374"/>
                  <a:gd name="connsiteY2" fmla="*/ 2986697 h 2986697"/>
                  <a:gd name="connsiteX3" fmla="*/ 1576661 w 2503374"/>
                  <a:gd name="connsiteY3" fmla="*/ 2624509 h 2986697"/>
                  <a:gd name="connsiteX4" fmla="*/ 1591539 w 2503374"/>
                  <a:gd name="connsiteY4" fmla="*/ 2533359 h 2986697"/>
                  <a:gd name="connsiteX5" fmla="*/ 1600814 w 2503374"/>
                  <a:gd name="connsiteY5" fmla="*/ 2081139 h 2986697"/>
                  <a:gd name="connsiteX6" fmla="*/ 1153719 w 2503374"/>
                  <a:gd name="connsiteY6" fmla="*/ 2054995 h 2986697"/>
                  <a:gd name="connsiteX7" fmla="*/ 893103 w 2503374"/>
                  <a:gd name="connsiteY7" fmla="*/ 1847157 h 2986697"/>
                  <a:gd name="connsiteX8" fmla="*/ 884130 w 2503374"/>
                  <a:gd name="connsiteY8" fmla="*/ 1727646 h 2986697"/>
                  <a:gd name="connsiteX9" fmla="*/ 801861 w 2503374"/>
                  <a:gd name="connsiteY9" fmla="*/ 1150803 h 2986697"/>
                  <a:gd name="connsiteX10" fmla="*/ 592485 w 2503374"/>
                  <a:gd name="connsiteY10" fmla="*/ 703726 h 2986697"/>
                  <a:gd name="connsiteX11" fmla="*/ 0 w 2503374"/>
                  <a:gd name="connsiteY11" fmla="*/ 148485 h 2986697"/>
                  <a:gd name="connsiteX12" fmla="*/ 802341 w 2503374"/>
                  <a:gd name="connsiteY12" fmla="*/ 1 h 2986697"/>
                  <a:gd name="connsiteX0" fmla="*/ 802341 w 2503374"/>
                  <a:gd name="connsiteY0" fmla="*/ 2656 h 2989352"/>
                  <a:gd name="connsiteX1" fmla="*/ 2453426 w 2503374"/>
                  <a:gd name="connsiteY1" fmla="*/ 1220794 h 2989352"/>
                  <a:gd name="connsiteX2" fmla="*/ 1689659 w 2503374"/>
                  <a:gd name="connsiteY2" fmla="*/ 2989352 h 2989352"/>
                  <a:gd name="connsiteX3" fmla="*/ 1576661 w 2503374"/>
                  <a:gd name="connsiteY3" fmla="*/ 2627164 h 2989352"/>
                  <a:gd name="connsiteX4" fmla="*/ 1591539 w 2503374"/>
                  <a:gd name="connsiteY4" fmla="*/ 2536014 h 2989352"/>
                  <a:gd name="connsiteX5" fmla="*/ 1600814 w 2503374"/>
                  <a:gd name="connsiteY5" fmla="*/ 2083794 h 2989352"/>
                  <a:gd name="connsiteX6" fmla="*/ 1153719 w 2503374"/>
                  <a:gd name="connsiteY6" fmla="*/ 2057650 h 2989352"/>
                  <a:gd name="connsiteX7" fmla="*/ 893103 w 2503374"/>
                  <a:gd name="connsiteY7" fmla="*/ 1849812 h 2989352"/>
                  <a:gd name="connsiteX8" fmla="*/ 884130 w 2503374"/>
                  <a:gd name="connsiteY8" fmla="*/ 1730301 h 2989352"/>
                  <a:gd name="connsiteX9" fmla="*/ 801861 w 2503374"/>
                  <a:gd name="connsiteY9" fmla="*/ 1153458 h 2989352"/>
                  <a:gd name="connsiteX10" fmla="*/ 592485 w 2503374"/>
                  <a:gd name="connsiteY10" fmla="*/ 706381 h 2989352"/>
                  <a:gd name="connsiteX11" fmla="*/ 0 w 2503374"/>
                  <a:gd name="connsiteY11" fmla="*/ 151140 h 2989352"/>
                  <a:gd name="connsiteX12" fmla="*/ 802341 w 2503374"/>
                  <a:gd name="connsiteY12" fmla="*/ 2656 h 2989352"/>
                  <a:gd name="connsiteX0" fmla="*/ 802341 w 2503374"/>
                  <a:gd name="connsiteY0" fmla="*/ 3120 h 2989816"/>
                  <a:gd name="connsiteX1" fmla="*/ 2453426 w 2503374"/>
                  <a:gd name="connsiteY1" fmla="*/ 1221258 h 2989816"/>
                  <a:gd name="connsiteX2" fmla="*/ 1689659 w 2503374"/>
                  <a:gd name="connsiteY2" fmla="*/ 2989816 h 2989816"/>
                  <a:gd name="connsiteX3" fmla="*/ 1576661 w 2503374"/>
                  <a:gd name="connsiteY3" fmla="*/ 2627628 h 2989816"/>
                  <a:gd name="connsiteX4" fmla="*/ 1591539 w 2503374"/>
                  <a:gd name="connsiteY4" fmla="*/ 2536478 h 2989816"/>
                  <a:gd name="connsiteX5" fmla="*/ 1600814 w 2503374"/>
                  <a:gd name="connsiteY5" fmla="*/ 2084258 h 2989816"/>
                  <a:gd name="connsiteX6" fmla="*/ 1153719 w 2503374"/>
                  <a:gd name="connsiteY6" fmla="*/ 2058114 h 2989816"/>
                  <a:gd name="connsiteX7" fmla="*/ 893103 w 2503374"/>
                  <a:gd name="connsiteY7" fmla="*/ 1850276 h 2989816"/>
                  <a:gd name="connsiteX8" fmla="*/ 884130 w 2503374"/>
                  <a:gd name="connsiteY8" fmla="*/ 1730765 h 2989816"/>
                  <a:gd name="connsiteX9" fmla="*/ 801861 w 2503374"/>
                  <a:gd name="connsiteY9" fmla="*/ 1153922 h 2989816"/>
                  <a:gd name="connsiteX10" fmla="*/ 592485 w 2503374"/>
                  <a:gd name="connsiteY10" fmla="*/ 706845 h 2989816"/>
                  <a:gd name="connsiteX11" fmla="*/ 0 w 2503374"/>
                  <a:gd name="connsiteY11" fmla="*/ 151604 h 2989816"/>
                  <a:gd name="connsiteX12" fmla="*/ 802341 w 2503374"/>
                  <a:gd name="connsiteY12" fmla="*/ 3120 h 2989816"/>
                  <a:gd name="connsiteX0" fmla="*/ 802341 w 2503374"/>
                  <a:gd name="connsiteY0" fmla="*/ 3120 h 2989816"/>
                  <a:gd name="connsiteX1" fmla="*/ 2453426 w 2503374"/>
                  <a:gd name="connsiteY1" fmla="*/ 1221258 h 2989816"/>
                  <a:gd name="connsiteX2" fmla="*/ 1689659 w 2503374"/>
                  <a:gd name="connsiteY2" fmla="*/ 2989816 h 2989816"/>
                  <a:gd name="connsiteX3" fmla="*/ 1576661 w 2503374"/>
                  <a:gd name="connsiteY3" fmla="*/ 2627628 h 2989816"/>
                  <a:gd name="connsiteX4" fmla="*/ 1591539 w 2503374"/>
                  <a:gd name="connsiteY4" fmla="*/ 2536478 h 2989816"/>
                  <a:gd name="connsiteX5" fmla="*/ 1600814 w 2503374"/>
                  <a:gd name="connsiteY5" fmla="*/ 2084258 h 2989816"/>
                  <a:gd name="connsiteX6" fmla="*/ 1153719 w 2503374"/>
                  <a:gd name="connsiteY6" fmla="*/ 2058114 h 2989816"/>
                  <a:gd name="connsiteX7" fmla="*/ 893103 w 2503374"/>
                  <a:gd name="connsiteY7" fmla="*/ 1850276 h 2989816"/>
                  <a:gd name="connsiteX8" fmla="*/ 884130 w 2503374"/>
                  <a:gd name="connsiteY8" fmla="*/ 1730765 h 2989816"/>
                  <a:gd name="connsiteX9" fmla="*/ 801861 w 2503374"/>
                  <a:gd name="connsiteY9" fmla="*/ 1153922 h 2989816"/>
                  <a:gd name="connsiteX10" fmla="*/ 592485 w 2503374"/>
                  <a:gd name="connsiteY10" fmla="*/ 706845 h 2989816"/>
                  <a:gd name="connsiteX11" fmla="*/ 0 w 2503374"/>
                  <a:gd name="connsiteY11" fmla="*/ 151604 h 2989816"/>
                  <a:gd name="connsiteX12" fmla="*/ 802341 w 2503374"/>
                  <a:gd name="connsiteY12" fmla="*/ 3120 h 2989816"/>
                  <a:gd name="connsiteX0" fmla="*/ 802341 w 2503374"/>
                  <a:gd name="connsiteY0" fmla="*/ 3120 h 2989816"/>
                  <a:gd name="connsiteX1" fmla="*/ 2453426 w 2503374"/>
                  <a:gd name="connsiteY1" fmla="*/ 1221258 h 2989816"/>
                  <a:gd name="connsiteX2" fmla="*/ 1689659 w 2503374"/>
                  <a:gd name="connsiteY2" fmla="*/ 2989816 h 2989816"/>
                  <a:gd name="connsiteX3" fmla="*/ 1576661 w 2503374"/>
                  <a:gd name="connsiteY3" fmla="*/ 2627628 h 2989816"/>
                  <a:gd name="connsiteX4" fmla="*/ 1591539 w 2503374"/>
                  <a:gd name="connsiteY4" fmla="*/ 2536478 h 2989816"/>
                  <a:gd name="connsiteX5" fmla="*/ 1600814 w 2503374"/>
                  <a:gd name="connsiteY5" fmla="*/ 2084258 h 2989816"/>
                  <a:gd name="connsiteX6" fmla="*/ 1153719 w 2503374"/>
                  <a:gd name="connsiteY6" fmla="*/ 2058114 h 2989816"/>
                  <a:gd name="connsiteX7" fmla="*/ 893103 w 2503374"/>
                  <a:gd name="connsiteY7" fmla="*/ 1850276 h 2989816"/>
                  <a:gd name="connsiteX8" fmla="*/ 884130 w 2503374"/>
                  <a:gd name="connsiteY8" fmla="*/ 1730765 h 2989816"/>
                  <a:gd name="connsiteX9" fmla="*/ 801861 w 2503374"/>
                  <a:gd name="connsiteY9" fmla="*/ 1153922 h 2989816"/>
                  <a:gd name="connsiteX10" fmla="*/ 592485 w 2503374"/>
                  <a:gd name="connsiteY10" fmla="*/ 706845 h 2989816"/>
                  <a:gd name="connsiteX11" fmla="*/ 0 w 2503374"/>
                  <a:gd name="connsiteY11" fmla="*/ 151604 h 2989816"/>
                  <a:gd name="connsiteX12" fmla="*/ 802341 w 2503374"/>
                  <a:gd name="connsiteY12" fmla="*/ 3120 h 2989816"/>
                  <a:gd name="connsiteX0" fmla="*/ 795398 w 2503374"/>
                  <a:gd name="connsiteY0" fmla="*/ 3045 h 3006093"/>
                  <a:gd name="connsiteX1" fmla="*/ 2453426 w 2503374"/>
                  <a:gd name="connsiteY1" fmla="*/ 1237535 h 3006093"/>
                  <a:gd name="connsiteX2" fmla="*/ 1689659 w 2503374"/>
                  <a:gd name="connsiteY2" fmla="*/ 3006093 h 3006093"/>
                  <a:gd name="connsiteX3" fmla="*/ 1576661 w 2503374"/>
                  <a:gd name="connsiteY3" fmla="*/ 2643905 h 3006093"/>
                  <a:gd name="connsiteX4" fmla="*/ 1591539 w 2503374"/>
                  <a:gd name="connsiteY4" fmla="*/ 2552755 h 3006093"/>
                  <a:gd name="connsiteX5" fmla="*/ 1600814 w 2503374"/>
                  <a:gd name="connsiteY5" fmla="*/ 2100535 h 3006093"/>
                  <a:gd name="connsiteX6" fmla="*/ 1153719 w 2503374"/>
                  <a:gd name="connsiteY6" fmla="*/ 2074391 h 3006093"/>
                  <a:gd name="connsiteX7" fmla="*/ 893103 w 2503374"/>
                  <a:gd name="connsiteY7" fmla="*/ 1866553 h 3006093"/>
                  <a:gd name="connsiteX8" fmla="*/ 884130 w 2503374"/>
                  <a:gd name="connsiteY8" fmla="*/ 1747042 h 3006093"/>
                  <a:gd name="connsiteX9" fmla="*/ 801861 w 2503374"/>
                  <a:gd name="connsiteY9" fmla="*/ 1170199 h 3006093"/>
                  <a:gd name="connsiteX10" fmla="*/ 592485 w 2503374"/>
                  <a:gd name="connsiteY10" fmla="*/ 723122 h 3006093"/>
                  <a:gd name="connsiteX11" fmla="*/ 0 w 2503374"/>
                  <a:gd name="connsiteY11" fmla="*/ 167881 h 3006093"/>
                  <a:gd name="connsiteX12" fmla="*/ 795398 w 2503374"/>
                  <a:gd name="connsiteY12" fmla="*/ 3045 h 3006093"/>
                  <a:gd name="connsiteX0" fmla="*/ 795398 w 2503374"/>
                  <a:gd name="connsiteY0" fmla="*/ 820 h 3003868"/>
                  <a:gd name="connsiteX1" fmla="*/ 2453426 w 2503374"/>
                  <a:gd name="connsiteY1" fmla="*/ 1235310 h 3003868"/>
                  <a:gd name="connsiteX2" fmla="*/ 1689659 w 2503374"/>
                  <a:gd name="connsiteY2" fmla="*/ 3003868 h 3003868"/>
                  <a:gd name="connsiteX3" fmla="*/ 1576661 w 2503374"/>
                  <a:gd name="connsiteY3" fmla="*/ 2641680 h 3003868"/>
                  <a:gd name="connsiteX4" fmla="*/ 1591539 w 2503374"/>
                  <a:gd name="connsiteY4" fmla="*/ 2550530 h 3003868"/>
                  <a:gd name="connsiteX5" fmla="*/ 1600814 w 2503374"/>
                  <a:gd name="connsiteY5" fmla="*/ 2098310 h 3003868"/>
                  <a:gd name="connsiteX6" fmla="*/ 1153719 w 2503374"/>
                  <a:gd name="connsiteY6" fmla="*/ 2072166 h 3003868"/>
                  <a:gd name="connsiteX7" fmla="*/ 893103 w 2503374"/>
                  <a:gd name="connsiteY7" fmla="*/ 1864328 h 3003868"/>
                  <a:gd name="connsiteX8" fmla="*/ 884130 w 2503374"/>
                  <a:gd name="connsiteY8" fmla="*/ 1744817 h 3003868"/>
                  <a:gd name="connsiteX9" fmla="*/ 801861 w 2503374"/>
                  <a:gd name="connsiteY9" fmla="*/ 1167974 h 3003868"/>
                  <a:gd name="connsiteX10" fmla="*/ 592485 w 2503374"/>
                  <a:gd name="connsiteY10" fmla="*/ 720897 h 3003868"/>
                  <a:gd name="connsiteX11" fmla="*/ 0 w 2503374"/>
                  <a:gd name="connsiteY11" fmla="*/ 165656 h 3003868"/>
                  <a:gd name="connsiteX12" fmla="*/ 795398 w 2503374"/>
                  <a:gd name="connsiteY12" fmla="*/ 820 h 3003868"/>
                  <a:gd name="connsiteX0" fmla="*/ 795398 w 2503374"/>
                  <a:gd name="connsiteY0" fmla="*/ 820 h 3003868"/>
                  <a:gd name="connsiteX1" fmla="*/ 2453426 w 2503374"/>
                  <a:gd name="connsiteY1" fmla="*/ 1235310 h 3003868"/>
                  <a:gd name="connsiteX2" fmla="*/ 1689659 w 2503374"/>
                  <a:gd name="connsiteY2" fmla="*/ 3003868 h 3003868"/>
                  <a:gd name="connsiteX3" fmla="*/ 1576661 w 2503374"/>
                  <a:gd name="connsiteY3" fmla="*/ 2641680 h 3003868"/>
                  <a:gd name="connsiteX4" fmla="*/ 1591539 w 2503374"/>
                  <a:gd name="connsiteY4" fmla="*/ 2550530 h 3003868"/>
                  <a:gd name="connsiteX5" fmla="*/ 1600814 w 2503374"/>
                  <a:gd name="connsiteY5" fmla="*/ 2098310 h 3003868"/>
                  <a:gd name="connsiteX6" fmla="*/ 1153719 w 2503374"/>
                  <a:gd name="connsiteY6" fmla="*/ 2072166 h 3003868"/>
                  <a:gd name="connsiteX7" fmla="*/ 851446 w 2503374"/>
                  <a:gd name="connsiteY7" fmla="*/ 1825085 h 3003868"/>
                  <a:gd name="connsiteX8" fmla="*/ 884130 w 2503374"/>
                  <a:gd name="connsiteY8" fmla="*/ 1744817 h 3003868"/>
                  <a:gd name="connsiteX9" fmla="*/ 801861 w 2503374"/>
                  <a:gd name="connsiteY9" fmla="*/ 1167974 h 3003868"/>
                  <a:gd name="connsiteX10" fmla="*/ 592485 w 2503374"/>
                  <a:gd name="connsiteY10" fmla="*/ 720897 h 3003868"/>
                  <a:gd name="connsiteX11" fmla="*/ 0 w 2503374"/>
                  <a:gd name="connsiteY11" fmla="*/ 165656 h 3003868"/>
                  <a:gd name="connsiteX12" fmla="*/ 795398 w 2503374"/>
                  <a:gd name="connsiteY12" fmla="*/ 820 h 3003868"/>
                  <a:gd name="connsiteX0" fmla="*/ 795398 w 2503374"/>
                  <a:gd name="connsiteY0" fmla="*/ 820 h 3003868"/>
                  <a:gd name="connsiteX1" fmla="*/ 2453426 w 2503374"/>
                  <a:gd name="connsiteY1" fmla="*/ 1235310 h 3003868"/>
                  <a:gd name="connsiteX2" fmla="*/ 1689659 w 2503374"/>
                  <a:gd name="connsiteY2" fmla="*/ 3003868 h 3003868"/>
                  <a:gd name="connsiteX3" fmla="*/ 1576661 w 2503374"/>
                  <a:gd name="connsiteY3" fmla="*/ 2641680 h 3003868"/>
                  <a:gd name="connsiteX4" fmla="*/ 1591539 w 2503374"/>
                  <a:gd name="connsiteY4" fmla="*/ 2550530 h 3003868"/>
                  <a:gd name="connsiteX5" fmla="*/ 1600814 w 2503374"/>
                  <a:gd name="connsiteY5" fmla="*/ 2098310 h 3003868"/>
                  <a:gd name="connsiteX6" fmla="*/ 1153719 w 2503374"/>
                  <a:gd name="connsiteY6" fmla="*/ 2072166 h 3003868"/>
                  <a:gd name="connsiteX7" fmla="*/ 851446 w 2503374"/>
                  <a:gd name="connsiteY7" fmla="*/ 1825085 h 3003868"/>
                  <a:gd name="connsiteX8" fmla="*/ 801861 w 2503374"/>
                  <a:gd name="connsiteY8" fmla="*/ 1167974 h 3003868"/>
                  <a:gd name="connsiteX9" fmla="*/ 592485 w 2503374"/>
                  <a:gd name="connsiteY9" fmla="*/ 720897 h 3003868"/>
                  <a:gd name="connsiteX10" fmla="*/ 0 w 2503374"/>
                  <a:gd name="connsiteY10" fmla="*/ 165656 h 3003868"/>
                  <a:gd name="connsiteX11" fmla="*/ 795398 w 2503374"/>
                  <a:gd name="connsiteY11" fmla="*/ 820 h 3003868"/>
                  <a:gd name="connsiteX0" fmla="*/ 795398 w 2503374"/>
                  <a:gd name="connsiteY0" fmla="*/ 820 h 3003868"/>
                  <a:gd name="connsiteX1" fmla="*/ 2453426 w 2503374"/>
                  <a:gd name="connsiteY1" fmla="*/ 1235310 h 3003868"/>
                  <a:gd name="connsiteX2" fmla="*/ 1689659 w 2503374"/>
                  <a:gd name="connsiteY2" fmla="*/ 3003868 h 3003868"/>
                  <a:gd name="connsiteX3" fmla="*/ 1576661 w 2503374"/>
                  <a:gd name="connsiteY3" fmla="*/ 2641680 h 3003868"/>
                  <a:gd name="connsiteX4" fmla="*/ 1591539 w 2503374"/>
                  <a:gd name="connsiteY4" fmla="*/ 2550530 h 3003868"/>
                  <a:gd name="connsiteX5" fmla="*/ 1600814 w 2503374"/>
                  <a:gd name="connsiteY5" fmla="*/ 2098310 h 3003868"/>
                  <a:gd name="connsiteX6" fmla="*/ 1146777 w 2503374"/>
                  <a:gd name="connsiteY6" fmla="*/ 2062355 h 3003868"/>
                  <a:gd name="connsiteX7" fmla="*/ 851446 w 2503374"/>
                  <a:gd name="connsiteY7" fmla="*/ 1825085 h 3003868"/>
                  <a:gd name="connsiteX8" fmla="*/ 801861 w 2503374"/>
                  <a:gd name="connsiteY8" fmla="*/ 1167974 h 3003868"/>
                  <a:gd name="connsiteX9" fmla="*/ 592485 w 2503374"/>
                  <a:gd name="connsiteY9" fmla="*/ 720897 h 3003868"/>
                  <a:gd name="connsiteX10" fmla="*/ 0 w 2503374"/>
                  <a:gd name="connsiteY10" fmla="*/ 165656 h 3003868"/>
                  <a:gd name="connsiteX11" fmla="*/ 795398 w 2503374"/>
                  <a:gd name="connsiteY11" fmla="*/ 820 h 3003868"/>
                  <a:gd name="connsiteX0" fmla="*/ 795398 w 2503374"/>
                  <a:gd name="connsiteY0" fmla="*/ 820 h 3056893"/>
                  <a:gd name="connsiteX1" fmla="*/ 2453426 w 2503374"/>
                  <a:gd name="connsiteY1" fmla="*/ 1235310 h 3056893"/>
                  <a:gd name="connsiteX2" fmla="*/ 1689659 w 2503374"/>
                  <a:gd name="connsiteY2" fmla="*/ 3003868 h 3056893"/>
                  <a:gd name="connsiteX3" fmla="*/ 1591539 w 2503374"/>
                  <a:gd name="connsiteY3" fmla="*/ 2550530 h 3056893"/>
                  <a:gd name="connsiteX4" fmla="*/ 1600814 w 2503374"/>
                  <a:gd name="connsiteY4" fmla="*/ 2098310 h 3056893"/>
                  <a:gd name="connsiteX5" fmla="*/ 1146777 w 2503374"/>
                  <a:gd name="connsiteY5" fmla="*/ 2062355 h 3056893"/>
                  <a:gd name="connsiteX6" fmla="*/ 851446 w 2503374"/>
                  <a:gd name="connsiteY6" fmla="*/ 1825085 h 3056893"/>
                  <a:gd name="connsiteX7" fmla="*/ 801861 w 2503374"/>
                  <a:gd name="connsiteY7" fmla="*/ 1167974 h 3056893"/>
                  <a:gd name="connsiteX8" fmla="*/ 592485 w 2503374"/>
                  <a:gd name="connsiteY8" fmla="*/ 720897 h 3056893"/>
                  <a:gd name="connsiteX9" fmla="*/ 0 w 2503374"/>
                  <a:gd name="connsiteY9" fmla="*/ 165656 h 3056893"/>
                  <a:gd name="connsiteX10" fmla="*/ 795398 w 2503374"/>
                  <a:gd name="connsiteY10" fmla="*/ 820 h 3056893"/>
                  <a:gd name="connsiteX0" fmla="*/ 795398 w 2503374"/>
                  <a:gd name="connsiteY0" fmla="*/ 820 h 3057654"/>
                  <a:gd name="connsiteX1" fmla="*/ 2453426 w 2503374"/>
                  <a:gd name="connsiteY1" fmla="*/ 1235310 h 3057654"/>
                  <a:gd name="connsiteX2" fmla="*/ 1689659 w 2503374"/>
                  <a:gd name="connsiteY2" fmla="*/ 3003868 h 3057654"/>
                  <a:gd name="connsiteX3" fmla="*/ 1560295 w 2503374"/>
                  <a:gd name="connsiteY3" fmla="*/ 2560341 h 3057654"/>
                  <a:gd name="connsiteX4" fmla="*/ 1600814 w 2503374"/>
                  <a:gd name="connsiteY4" fmla="*/ 2098310 h 3057654"/>
                  <a:gd name="connsiteX5" fmla="*/ 1146777 w 2503374"/>
                  <a:gd name="connsiteY5" fmla="*/ 2062355 h 3057654"/>
                  <a:gd name="connsiteX6" fmla="*/ 851446 w 2503374"/>
                  <a:gd name="connsiteY6" fmla="*/ 1825085 h 3057654"/>
                  <a:gd name="connsiteX7" fmla="*/ 801861 w 2503374"/>
                  <a:gd name="connsiteY7" fmla="*/ 1167974 h 3057654"/>
                  <a:gd name="connsiteX8" fmla="*/ 592485 w 2503374"/>
                  <a:gd name="connsiteY8" fmla="*/ 720897 h 3057654"/>
                  <a:gd name="connsiteX9" fmla="*/ 0 w 2503374"/>
                  <a:gd name="connsiteY9" fmla="*/ 165656 h 3057654"/>
                  <a:gd name="connsiteX10" fmla="*/ 795398 w 2503374"/>
                  <a:gd name="connsiteY10" fmla="*/ 820 h 3057654"/>
                  <a:gd name="connsiteX0" fmla="*/ 795398 w 2503374"/>
                  <a:gd name="connsiteY0" fmla="*/ 820 h 3057654"/>
                  <a:gd name="connsiteX1" fmla="*/ 2453426 w 2503374"/>
                  <a:gd name="connsiteY1" fmla="*/ 1235310 h 3057654"/>
                  <a:gd name="connsiteX2" fmla="*/ 1689659 w 2503374"/>
                  <a:gd name="connsiteY2" fmla="*/ 3003868 h 3057654"/>
                  <a:gd name="connsiteX3" fmla="*/ 1560295 w 2503374"/>
                  <a:gd name="connsiteY3" fmla="*/ 2560341 h 3057654"/>
                  <a:gd name="connsiteX4" fmla="*/ 1600814 w 2503374"/>
                  <a:gd name="connsiteY4" fmla="*/ 2098310 h 3057654"/>
                  <a:gd name="connsiteX5" fmla="*/ 1146777 w 2503374"/>
                  <a:gd name="connsiteY5" fmla="*/ 2062355 h 3057654"/>
                  <a:gd name="connsiteX6" fmla="*/ 851446 w 2503374"/>
                  <a:gd name="connsiteY6" fmla="*/ 1825085 h 3057654"/>
                  <a:gd name="connsiteX7" fmla="*/ 801861 w 2503374"/>
                  <a:gd name="connsiteY7" fmla="*/ 1167974 h 3057654"/>
                  <a:gd name="connsiteX8" fmla="*/ 592485 w 2503374"/>
                  <a:gd name="connsiteY8" fmla="*/ 720897 h 3057654"/>
                  <a:gd name="connsiteX9" fmla="*/ 0 w 2503374"/>
                  <a:gd name="connsiteY9" fmla="*/ 165656 h 3057654"/>
                  <a:gd name="connsiteX10" fmla="*/ 795398 w 2503374"/>
                  <a:gd name="connsiteY10" fmla="*/ 820 h 3057654"/>
                  <a:gd name="connsiteX0" fmla="*/ 795398 w 2503374"/>
                  <a:gd name="connsiteY0" fmla="*/ 820 h 3057654"/>
                  <a:gd name="connsiteX1" fmla="*/ 2453426 w 2503374"/>
                  <a:gd name="connsiteY1" fmla="*/ 1235310 h 3057654"/>
                  <a:gd name="connsiteX2" fmla="*/ 1689659 w 2503374"/>
                  <a:gd name="connsiteY2" fmla="*/ 3003868 h 3057654"/>
                  <a:gd name="connsiteX3" fmla="*/ 1560295 w 2503374"/>
                  <a:gd name="connsiteY3" fmla="*/ 2560341 h 3057654"/>
                  <a:gd name="connsiteX4" fmla="*/ 1600814 w 2503374"/>
                  <a:gd name="connsiteY4" fmla="*/ 2098310 h 3057654"/>
                  <a:gd name="connsiteX5" fmla="*/ 1146777 w 2503374"/>
                  <a:gd name="connsiteY5" fmla="*/ 2062355 h 3057654"/>
                  <a:gd name="connsiteX6" fmla="*/ 851446 w 2503374"/>
                  <a:gd name="connsiteY6" fmla="*/ 1825085 h 3057654"/>
                  <a:gd name="connsiteX7" fmla="*/ 801861 w 2503374"/>
                  <a:gd name="connsiteY7" fmla="*/ 1167974 h 3057654"/>
                  <a:gd name="connsiteX8" fmla="*/ 592485 w 2503374"/>
                  <a:gd name="connsiteY8" fmla="*/ 720897 h 3057654"/>
                  <a:gd name="connsiteX9" fmla="*/ 0 w 2503374"/>
                  <a:gd name="connsiteY9" fmla="*/ 165656 h 3057654"/>
                  <a:gd name="connsiteX10" fmla="*/ 795398 w 2503374"/>
                  <a:gd name="connsiteY10" fmla="*/ 820 h 3057654"/>
                  <a:gd name="connsiteX0" fmla="*/ 795398 w 2503374"/>
                  <a:gd name="connsiteY0" fmla="*/ 820 h 3057654"/>
                  <a:gd name="connsiteX1" fmla="*/ 2453426 w 2503374"/>
                  <a:gd name="connsiteY1" fmla="*/ 1235310 h 3057654"/>
                  <a:gd name="connsiteX2" fmla="*/ 1689659 w 2503374"/>
                  <a:gd name="connsiteY2" fmla="*/ 3003868 h 3057654"/>
                  <a:gd name="connsiteX3" fmla="*/ 1560295 w 2503374"/>
                  <a:gd name="connsiteY3" fmla="*/ 2560341 h 3057654"/>
                  <a:gd name="connsiteX4" fmla="*/ 1600814 w 2503374"/>
                  <a:gd name="connsiteY4" fmla="*/ 2098310 h 3057654"/>
                  <a:gd name="connsiteX5" fmla="*/ 1146777 w 2503374"/>
                  <a:gd name="connsiteY5" fmla="*/ 2062355 h 3057654"/>
                  <a:gd name="connsiteX6" fmla="*/ 851446 w 2503374"/>
                  <a:gd name="connsiteY6" fmla="*/ 1825085 h 3057654"/>
                  <a:gd name="connsiteX7" fmla="*/ 801861 w 2503374"/>
                  <a:gd name="connsiteY7" fmla="*/ 1167974 h 3057654"/>
                  <a:gd name="connsiteX8" fmla="*/ 592485 w 2503374"/>
                  <a:gd name="connsiteY8" fmla="*/ 720897 h 3057654"/>
                  <a:gd name="connsiteX9" fmla="*/ 0 w 2503374"/>
                  <a:gd name="connsiteY9" fmla="*/ 165656 h 3057654"/>
                  <a:gd name="connsiteX10" fmla="*/ 795398 w 2503374"/>
                  <a:gd name="connsiteY10" fmla="*/ 820 h 3057654"/>
                  <a:gd name="connsiteX0" fmla="*/ 795398 w 2503374"/>
                  <a:gd name="connsiteY0" fmla="*/ 820 h 3057654"/>
                  <a:gd name="connsiteX1" fmla="*/ 2453426 w 2503374"/>
                  <a:gd name="connsiteY1" fmla="*/ 1235310 h 3057654"/>
                  <a:gd name="connsiteX2" fmla="*/ 1689659 w 2503374"/>
                  <a:gd name="connsiteY2" fmla="*/ 3003868 h 3057654"/>
                  <a:gd name="connsiteX3" fmla="*/ 1560295 w 2503374"/>
                  <a:gd name="connsiteY3" fmla="*/ 2560341 h 3057654"/>
                  <a:gd name="connsiteX4" fmla="*/ 1600814 w 2503374"/>
                  <a:gd name="connsiteY4" fmla="*/ 2098310 h 3057654"/>
                  <a:gd name="connsiteX5" fmla="*/ 1146777 w 2503374"/>
                  <a:gd name="connsiteY5" fmla="*/ 2062355 h 3057654"/>
                  <a:gd name="connsiteX6" fmla="*/ 851446 w 2503374"/>
                  <a:gd name="connsiteY6" fmla="*/ 1825085 h 3057654"/>
                  <a:gd name="connsiteX7" fmla="*/ 801861 w 2503374"/>
                  <a:gd name="connsiteY7" fmla="*/ 1167974 h 3057654"/>
                  <a:gd name="connsiteX8" fmla="*/ 592485 w 2503374"/>
                  <a:gd name="connsiteY8" fmla="*/ 720897 h 3057654"/>
                  <a:gd name="connsiteX9" fmla="*/ 0 w 2503374"/>
                  <a:gd name="connsiteY9" fmla="*/ 165656 h 3057654"/>
                  <a:gd name="connsiteX10" fmla="*/ 795398 w 2503374"/>
                  <a:gd name="connsiteY10" fmla="*/ 820 h 3057654"/>
                  <a:gd name="connsiteX0" fmla="*/ 795398 w 2503374"/>
                  <a:gd name="connsiteY0" fmla="*/ 820 h 3003868"/>
                  <a:gd name="connsiteX1" fmla="*/ 2453426 w 2503374"/>
                  <a:gd name="connsiteY1" fmla="*/ 1235310 h 3003868"/>
                  <a:gd name="connsiteX2" fmla="*/ 1689659 w 2503374"/>
                  <a:gd name="connsiteY2" fmla="*/ 3003868 h 3003868"/>
                  <a:gd name="connsiteX3" fmla="*/ 1560295 w 2503374"/>
                  <a:gd name="connsiteY3" fmla="*/ 2560341 h 3003868"/>
                  <a:gd name="connsiteX4" fmla="*/ 1600814 w 2503374"/>
                  <a:gd name="connsiteY4" fmla="*/ 2098310 h 3003868"/>
                  <a:gd name="connsiteX5" fmla="*/ 1146777 w 2503374"/>
                  <a:gd name="connsiteY5" fmla="*/ 2062355 h 3003868"/>
                  <a:gd name="connsiteX6" fmla="*/ 851446 w 2503374"/>
                  <a:gd name="connsiteY6" fmla="*/ 1825085 h 3003868"/>
                  <a:gd name="connsiteX7" fmla="*/ 801861 w 2503374"/>
                  <a:gd name="connsiteY7" fmla="*/ 1167974 h 3003868"/>
                  <a:gd name="connsiteX8" fmla="*/ 592485 w 2503374"/>
                  <a:gd name="connsiteY8" fmla="*/ 720897 h 3003868"/>
                  <a:gd name="connsiteX9" fmla="*/ 0 w 2503374"/>
                  <a:gd name="connsiteY9" fmla="*/ 165656 h 3003868"/>
                  <a:gd name="connsiteX10" fmla="*/ 795398 w 2503374"/>
                  <a:gd name="connsiteY10" fmla="*/ 820 h 3003868"/>
                  <a:gd name="connsiteX0" fmla="*/ 795398 w 2502956"/>
                  <a:gd name="connsiteY0" fmla="*/ 820 h 3016949"/>
                  <a:gd name="connsiteX1" fmla="*/ 2453426 w 2502956"/>
                  <a:gd name="connsiteY1" fmla="*/ 1235310 h 3016949"/>
                  <a:gd name="connsiteX2" fmla="*/ 1686187 w 2502956"/>
                  <a:gd name="connsiteY2" fmla="*/ 3016949 h 3016949"/>
                  <a:gd name="connsiteX3" fmla="*/ 1560295 w 2502956"/>
                  <a:gd name="connsiteY3" fmla="*/ 2560341 h 3016949"/>
                  <a:gd name="connsiteX4" fmla="*/ 1600814 w 2502956"/>
                  <a:gd name="connsiteY4" fmla="*/ 2098310 h 3016949"/>
                  <a:gd name="connsiteX5" fmla="*/ 1146777 w 2502956"/>
                  <a:gd name="connsiteY5" fmla="*/ 2062355 h 3016949"/>
                  <a:gd name="connsiteX6" fmla="*/ 851446 w 2502956"/>
                  <a:gd name="connsiteY6" fmla="*/ 1825085 h 3016949"/>
                  <a:gd name="connsiteX7" fmla="*/ 801861 w 2502956"/>
                  <a:gd name="connsiteY7" fmla="*/ 1167974 h 3016949"/>
                  <a:gd name="connsiteX8" fmla="*/ 592485 w 2502956"/>
                  <a:gd name="connsiteY8" fmla="*/ 720897 h 3016949"/>
                  <a:gd name="connsiteX9" fmla="*/ 0 w 2502956"/>
                  <a:gd name="connsiteY9" fmla="*/ 165656 h 3016949"/>
                  <a:gd name="connsiteX10" fmla="*/ 795398 w 2502956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600814 w 2502955"/>
                  <a:gd name="connsiteY4" fmla="*/ 2098310 h 3016949"/>
                  <a:gd name="connsiteX5" fmla="*/ 1146777 w 2502955"/>
                  <a:gd name="connsiteY5" fmla="*/ 2062355 h 3016949"/>
                  <a:gd name="connsiteX6" fmla="*/ 851446 w 2502955"/>
                  <a:gd name="connsiteY6" fmla="*/ 1825085 h 3016949"/>
                  <a:gd name="connsiteX7" fmla="*/ 801861 w 2502955"/>
                  <a:gd name="connsiteY7" fmla="*/ 1167974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600814 w 2502955"/>
                  <a:gd name="connsiteY4" fmla="*/ 2098310 h 3016949"/>
                  <a:gd name="connsiteX5" fmla="*/ 1146777 w 2502955"/>
                  <a:gd name="connsiteY5" fmla="*/ 2062355 h 3016949"/>
                  <a:gd name="connsiteX6" fmla="*/ 851446 w 2502955"/>
                  <a:gd name="connsiteY6" fmla="*/ 1825085 h 3016949"/>
                  <a:gd name="connsiteX7" fmla="*/ 801861 w 2502955"/>
                  <a:gd name="connsiteY7" fmla="*/ 1167974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600814 w 2502955"/>
                  <a:gd name="connsiteY4" fmla="*/ 2098310 h 3016949"/>
                  <a:gd name="connsiteX5" fmla="*/ 1146777 w 2502955"/>
                  <a:gd name="connsiteY5" fmla="*/ 2062355 h 3016949"/>
                  <a:gd name="connsiteX6" fmla="*/ 851446 w 2502955"/>
                  <a:gd name="connsiteY6" fmla="*/ 1825085 h 3016949"/>
                  <a:gd name="connsiteX7" fmla="*/ 801861 w 2502955"/>
                  <a:gd name="connsiteY7" fmla="*/ 1167974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83457 w 2502955"/>
                  <a:gd name="connsiteY4" fmla="*/ 2104850 h 3016949"/>
                  <a:gd name="connsiteX5" fmla="*/ 1146777 w 2502955"/>
                  <a:gd name="connsiteY5" fmla="*/ 2062355 h 3016949"/>
                  <a:gd name="connsiteX6" fmla="*/ 851446 w 2502955"/>
                  <a:gd name="connsiteY6" fmla="*/ 1825085 h 3016949"/>
                  <a:gd name="connsiteX7" fmla="*/ 801861 w 2502955"/>
                  <a:gd name="connsiteY7" fmla="*/ 1167974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83457 w 2502955"/>
                  <a:gd name="connsiteY4" fmla="*/ 2104850 h 3016949"/>
                  <a:gd name="connsiteX5" fmla="*/ 1146777 w 2502955"/>
                  <a:gd name="connsiteY5" fmla="*/ 2062355 h 3016949"/>
                  <a:gd name="connsiteX6" fmla="*/ 851446 w 2502955"/>
                  <a:gd name="connsiteY6" fmla="*/ 1825085 h 3016949"/>
                  <a:gd name="connsiteX7" fmla="*/ 801861 w 2502955"/>
                  <a:gd name="connsiteY7" fmla="*/ 1167974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51446 w 2502955"/>
                  <a:gd name="connsiteY6" fmla="*/ 1825085 h 3016949"/>
                  <a:gd name="connsiteX7" fmla="*/ 801861 w 2502955"/>
                  <a:gd name="connsiteY7" fmla="*/ 1167974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51446 w 2502955"/>
                  <a:gd name="connsiteY6" fmla="*/ 1825085 h 3016949"/>
                  <a:gd name="connsiteX7" fmla="*/ 801861 w 2502955"/>
                  <a:gd name="connsiteY7" fmla="*/ 1167974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51446 w 2502955"/>
                  <a:gd name="connsiteY6" fmla="*/ 1825085 h 3016949"/>
                  <a:gd name="connsiteX7" fmla="*/ 801861 w 2502955"/>
                  <a:gd name="connsiteY7" fmla="*/ 1167974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51446 w 2502955"/>
                  <a:gd name="connsiteY6" fmla="*/ 1825085 h 3016949"/>
                  <a:gd name="connsiteX7" fmla="*/ 801861 w 2502955"/>
                  <a:gd name="connsiteY7" fmla="*/ 1167974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51446 w 2502955"/>
                  <a:gd name="connsiteY6" fmla="*/ 1825085 h 3016949"/>
                  <a:gd name="connsiteX7" fmla="*/ 801861 w 2502955"/>
                  <a:gd name="connsiteY7" fmla="*/ 1167974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51446 w 2502955"/>
                  <a:gd name="connsiteY6" fmla="*/ 1825085 h 3016949"/>
                  <a:gd name="connsiteX7" fmla="*/ 801861 w 2502955"/>
                  <a:gd name="connsiteY7" fmla="*/ 1167974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41031 w 2502955"/>
                  <a:gd name="connsiteY6" fmla="*/ 1828355 h 3016949"/>
                  <a:gd name="connsiteX7" fmla="*/ 801861 w 2502955"/>
                  <a:gd name="connsiteY7" fmla="*/ 1167974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41031 w 2502955"/>
                  <a:gd name="connsiteY6" fmla="*/ 1828355 h 3016949"/>
                  <a:gd name="connsiteX7" fmla="*/ 801861 w 2502955"/>
                  <a:gd name="connsiteY7" fmla="*/ 1167974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27145 w 2502955"/>
                  <a:gd name="connsiteY6" fmla="*/ 1834896 h 3016949"/>
                  <a:gd name="connsiteX7" fmla="*/ 801861 w 2502955"/>
                  <a:gd name="connsiteY7" fmla="*/ 1167974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27145 w 2502955"/>
                  <a:gd name="connsiteY6" fmla="*/ 1834896 h 3016949"/>
                  <a:gd name="connsiteX7" fmla="*/ 787975 w 2502955"/>
                  <a:gd name="connsiteY7" fmla="*/ 1132000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27145 w 2502955"/>
                  <a:gd name="connsiteY6" fmla="*/ 1834896 h 3016949"/>
                  <a:gd name="connsiteX7" fmla="*/ 787975 w 2502955"/>
                  <a:gd name="connsiteY7" fmla="*/ 1132000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27145 w 2502955"/>
                  <a:gd name="connsiteY6" fmla="*/ 1834896 h 3016949"/>
                  <a:gd name="connsiteX7" fmla="*/ 787975 w 2502955"/>
                  <a:gd name="connsiteY7" fmla="*/ 1132000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27145 w 2502955"/>
                  <a:gd name="connsiteY6" fmla="*/ 1834896 h 3016949"/>
                  <a:gd name="connsiteX7" fmla="*/ 781032 w 2502955"/>
                  <a:gd name="connsiteY7" fmla="*/ 1109108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27145 w 2502955"/>
                  <a:gd name="connsiteY6" fmla="*/ 1834896 h 3016949"/>
                  <a:gd name="connsiteX7" fmla="*/ 781032 w 2502955"/>
                  <a:gd name="connsiteY7" fmla="*/ 1109108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27145 w 2502955"/>
                  <a:gd name="connsiteY6" fmla="*/ 1834896 h 3016949"/>
                  <a:gd name="connsiteX7" fmla="*/ 781032 w 2502955"/>
                  <a:gd name="connsiteY7" fmla="*/ 1109108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27145 w 2502955"/>
                  <a:gd name="connsiteY6" fmla="*/ 1834896 h 3016949"/>
                  <a:gd name="connsiteX7" fmla="*/ 781032 w 2502955"/>
                  <a:gd name="connsiteY7" fmla="*/ 1109108 h 3016949"/>
                  <a:gd name="connsiteX8" fmla="*/ 592485 w 2502955"/>
                  <a:gd name="connsiteY8" fmla="*/ 720897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27145 w 2502955"/>
                  <a:gd name="connsiteY6" fmla="*/ 1834896 h 3016949"/>
                  <a:gd name="connsiteX7" fmla="*/ 781032 w 2502955"/>
                  <a:gd name="connsiteY7" fmla="*/ 1109108 h 3016949"/>
                  <a:gd name="connsiteX8" fmla="*/ 592485 w 2502955"/>
                  <a:gd name="connsiteY8" fmla="*/ 733978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27145 w 2502955"/>
                  <a:gd name="connsiteY6" fmla="*/ 1834896 h 3016949"/>
                  <a:gd name="connsiteX7" fmla="*/ 781032 w 2502955"/>
                  <a:gd name="connsiteY7" fmla="*/ 1109108 h 3016949"/>
                  <a:gd name="connsiteX8" fmla="*/ 592485 w 2502955"/>
                  <a:gd name="connsiteY8" fmla="*/ 733978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27145 w 2502955"/>
                  <a:gd name="connsiteY6" fmla="*/ 1834896 h 3016949"/>
                  <a:gd name="connsiteX7" fmla="*/ 781032 w 2502955"/>
                  <a:gd name="connsiteY7" fmla="*/ 1109108 h 3016949"/>
                  <a:gd name="connsiteX8" fmla="*/ 592485 w 2502955"/>
                  <a:gd name="connsiteY8" fmla="*/ 733978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27145 w 2502955"/>
                  <a:gd name="connsiteY6" fmla="*/ 1834896 h 3016949"/>
                  <a:gd name="connsiteX7" fmla="*/ 781032 w 2502955"/>
                  <a:gd name="connsiteY7" fmla="*/ 1109108 h 3016949"/>
                  <a:gd name="connsiteX8" fmla="*/ 595956 w 2502955"/>
                  <a:gd name="connsiteY8" fmla="*/ 750329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27145 w 2502955"/>
                  <a:gd name="connsiteY6" fmla="*/ 1834896 h 3016949"/>
                  <a:gd name="connsiteX7" fmla="*/ 781032 w 2502955"/>
                  <a:gd name="connsiteY7" fmla="*/ 1118919 h 3016949"/>
                  <a:gd name="connsiteX8" fmla="*/ 595956 w 2502955"/>
                  <a:gd name="connsiteY8" fmla="*/ 750329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27145 w 2502955"/>
                  <a:gd name="connsiteY6" fmla="*/ 1834896 h 3016949"/>
                  <a:gd name="connsiteX7" fmla="*/ 767147 w 2502955"/>
                  <a:gd name="connsiteY7" fmla="*/ 1125459 h 3016949"/>
                  <a:gd name="connsiteX8" fmla="*/ 595956 w 2502955"/>
                  <a:gd name="connsiteY8" fmla="*/ 750329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795398 w 2502955"/>
                  <a:gd name="connsiteY0" fmla="*/ 820 h 3016949"/>
                  <a:gd name="connsiteX1" fmla="*/ 2453426 w 2502955"/>
                  <a:gd name="connsiteY1" fmla="*/ 1235310 h 3016949"/>
                  <a:gd name="connsiteX2" fmla="*/ 1686187 w 2502955"/>
                  <a:gd name="connsiteY2" fmla="*/ 3016949 h 3016949"/>
                  <a:gd name="connsiteX3" fmla="*/ 1560295 w 2502955"/>
                  <a:gd name="connsiteY3" fmla="*/ 2560341 h 3016949"/>
                  <a:gd name="connsiteX4" fmla="*/ 1541800 w 2502955"/>
                  <a:gd name="connsiteY4" fmla="*/ 2088498 h 3016949"/>
                  <a:gd name="connsiteX5" fmla="*/ 1146777 w 2502955"/>
                  <a:gd name="connsiteY5" fmla="*/ 2062355 h 3016949"/>
                  <a:gd name="connsiteX6" fmla="*/ 827145 w 2502955"/>
                  <a:gd name="connsiteY6" fmla="*/ 1834896 h 3016949"/>
                  <a:gd name="connsiteX7" fmla="*/ 767147 w 2502955"/>
                  <a:gd name="connsiteY7" fmla="*/ 1125459 h 3016949"/>
                  <a:gd name="connsiteX8" fmla="*/ 595956 w 2502955"/>
                  <a:gd name="connsiteY8" fmla="*/ 750329 h 3016949"/>
                  <a:gd name="connsiteX9" fmla="*/ 0 w 2502955"/>
                  <a:gd name="connsiteY9" fmla="*/ 165656 h 3016949"/>
                  <a:gd name="connsiteX10" fmla="*/ 795398 w 2502955"/>
                  <a:gd name="connsiteY10" fmla="*/ 820 h 3016949"/>
                  <a:gd name="connsiteX0" fmla="*/ 812755 w 2520312"/>
                  <a:gd name="connsiteY0" fmla="*/ 820 h 3016949"/>
                  <a:gd name="connsiteX1" fmla="*/ 2470783 w 2520312"/>
                  <a:gd name="connsiteY1" fmla="*/ 1235310 h 3016949"/>
                  <a:gd name="connsiteX2" fmla="*/ 1703544 w 2520312"/>
                  <a:gd name="connsiteY2" fmla="*/ 3016949 h 3016949"/>
                  <a:gd name="connsiteX3" fmla="*/ 1577652 w 2520312"/>
                  <a:gd name="connsiteY3" fmla="*/ 2560341 h 3016949"/>
                  <a:gd name="connsiteX4" fmla="*/ 1559157 w 2520312"/>
                  <a:gd name="connsiteY4" fmla="*/ 2088498 h 3016949"/>
                  <a:gd name="connsiteX5" fmla="*/ 1164134 w 2520312"/>
                  <a:gd name="connsiteY5" fmla="*/ 2062355 h 3016949"/>
                  <a:gd name="connsiteX6" fmla="*/ 844502 w 2520312"/>
                  <a:gd name="connsiteY6" fmla="*/ 1834896 h 3016949"/>
                  <a:gd name="connsiteX7" fmla="*/ 784504 w 2520312"/>
                  <a:gd name="connsiteY7" fmla="*/ 1125459 h 3016949"/>
                  <a:gd name="connsiteX8" fmla="*/ 613313 w 2520312"/>
                  <a:gd name="connsiteY8" fmla="*/ 750329 h 3016949"/>
                  <a:gd name="connsiteX9" fmla="*/ 0 w 2520312"/>
                  <a:gd name="connsiteY9" fmla="*/ 165656 h 3016949"/>
                  <a:gd name="connsiteX10" fmla="*/ 812755 w 2520312"/>
                  <a:gd name="connsiteY10" fmla="*/ 820 h 3016949"/>
                  <a:gd name="connsiteX0" fmla="*/ 812755 w 2520312"/>
                  <a:gd name="connsiteY0" fmla="*/ 820 h 3016949"/>
                  <a:gd name="connsiteX1" fmla="*/ 2470783 w 2520312"/>
                  <a:gd name="connsiteY1" fmla="*/ 1235310 h 3016949"/>
                  <a:gd name="connsiteX2" fmla="*/ 1703544 w 2520312"/>
                  <a:gd name="connsiteY2" fmla="*/ 3016949 h 3016949"/>
                  <a:gd name="connsiteX3" fmla="*/ 1577652 w 2520312"/>
                  <a:gd name="connsiteY3" fmla="*/ 2560341 h 3016949"/>
                  <a:gd name="connsiteX4" fmla="*/ 1559157 w 2520312"/>
                  <a:gd name="connsiteY4" fmla="*/ 2088498 h 3016949"/>
                  <a:gd name="connsiteX5" fmla="*/ 1164134 w 2520312"/>
                  <a:gd name="connsiteY5" fmla="*/ 2062355 h 3016949"/>
                  <a:gd name="connsiteX6" fmla="*/ 844502 w 2520312"/>
                  <a:gd name="connsiteY6" fmla="*/ 1834896 h 3016949"/>
                  <a:gd name="connsiteX7" fmla="*/ 784504 w 2520312"/>
                  <a:gd name="connsiteY7" fmla="*/ 1125459 h 3016949"/>
                  <a:gd name="connsiteX8" fmla="*/ 602900 w 2520312"/>
                  <a:gd name="connsiteY8" fmla="*/ 743787 h 3016949"/>
                  <a:gd name="connsiteX9" fmla="*/ 0 w 2520312"/>
                  <a:gd name="connsiteY9" fmla="*/ 165656 h 3016949"/>
                  <a:gd name="connsiteX10" fmla="*/ 812755 w 2520312"/>
                  <a:gd name="connsiteY10" fmla="*/ 820 h 3016949"/>
                  <a:gd name="connsiteX0" fmla="*/ 812755 w 2520312"/>
                  <a:gd name="connsiteY0" fmla="*/ 820 h 3016949"/>
                  <a:gd name="connsiteX1" fmla="*/ 2470783 w 2520312"/>
                  <a:gd name="connsiteY1" fmla="*/ 1235310 h 3016949"/>
                  <a:gd name="connsiteX2" fmla="*/ 1703544 w 2520312"/>
                  <a:gd name="connsiteY2" fmla="*/ 3016949 h 3016949"/>
                  <a:gd name="connsiteX3" fmla="*/ 1577652 w 2520312"/>
                  <a:gd name="connsiteY3" fmla="*/ 2560341 h 3016949"/>
                  <a:gd name="connsiteX4" fmla="*/ 1559157 w 2520312"/>
                  <a:gd name="connsiteY4" fmla="*/ 2088498 h 3016949"/>
                  <a:gd name="connsiteX5" fmla="*/ 1164134 w 2520312"/>
                  <a:gd name="connsiteY5" fmla="*/ 2062355 h 3016949"/>
                  <a:gd name="connsiteX6" fmla="*/ 844502 w 2520312"/>
                  <a:gd name="connsiteY6" fmla="*/ 1834896 h 3016949"/>
                  <a:gd name="connsiteX7" fmla="*/ 784504 w 2520312"/>
                  <a:gd name="connsiteY7" fmla="*/ 1125459 h 3016949"/>
                  <a:gd name="connsiteX8" fmla="*/ 602900 w 2520312"/>
                  <a:gd name="connsiteY8" fmla="*/ 743787 h 3016949"/>
                  <a:gd name="connsiteX9" fmla="*/ 0 w 2520312"/>
                  <a:gd name="connsiteY9" fmla="*/ 165656 h 3016949"/>
                  <a:gd name="connsiteX10" fmla="*/ 812755 w 2520312"/>
                  <a:gd name="connsiteY10" fmla="*/ 820 h 3016949"/>
                  <a:gd name="connsiteX0" fmla="*/ 788454 w 2520312"/>
                  <a:gd name="connsiteY0" fmla="*/ 806 h 3026746"/>
                  <a:gd name="connsiteX1" fmla="*/ 2470783 w 2520312"/>
                  <a:gd name="connsiteY1" fmla="*/ 1245107 h 3026746"/>
                  <a:gd name="connsiteX2" fmla="*/ 1703544 w 2520312"/>
                  <a:gd name="connsiteY2" fmla="*/ 3026746 h 3026746"/>
                  <a:gd name="connsiteX3" fmla="*/ 1577652 w 2520312"/>
                  <a:gd name="connsiteY3" fmla="*/ 2570138 h 3026746"/>
                  <a:gd name="connsiteX4" fmla="*/ 1559157 w 2520312"/>
                  <a:gd name="connsiteY4" fmla="*/ 2098295 h 3026746"/>
                  <a:gd name="connsiteX5" fmla="*/ 1164134 w 2520312"/>
                  <a:gd name="connsiteY5" fmla="*/ 2072152 h 3026746"/>
                  <a:gd name="connsiteX6" fmla="*/ 844502 w 2520312"/>
                  <a:gd name="connsiteY6" fmla="*/ 1844693 h 3026746"/>
                  <a:gd name="connsiteX7" fmla="*/ 784504 w 2520312"/>
                  <a:gd name="connsiteY7" fmla="*/ 1135256 h 3026746"/>
                  <a:gd name="connsiteX8" fmla="*/ 602900 w 2520312"/>
                  <a:gd name="connsiteY8" fmla="*/ 753584 h 3026746"/>
                  <a:gd name="connsiteX9" fmla="*/ 0 w 2520312"/>
                  <a:gd name="connsiteY9" fmla="*/ 175453 h 3026746"/>
                  <a:gd name="connsiteX10" fmla="*/ 788454 w 2520312"/>
                  <a:gd name="connsiteY10" fmla="*/ 806 h 3026746"/>
                  <a:gd name="connsiteX0" fmla="*/ 788454 w 2487057"/>
                  <a:gd name="connsiteY0" fmla="*/ 924 h 3026864"/>
                  <a:gd name="connsiteX1" fmla="*/ 2432597 w 2487057"/>
                  <a:gd name="connsiteY1" fmla="*/ 1163468 h 3026864"/>
                  <a:gd name="connsiteX2" fmla="*/ 1703544 w 2487057"/>
                  <a:gd name="connsiteY2" fmla="*/ 3026864 h 3026864"/>
                  <a:gd name="connsiteX3" fmla="*/ 1577652 w 2487057"/>
                  <a:gd name="connsiteY3" fmla="*/ 2570256 h 3026864"/>
                  <a:gd name="connsiteX4" fmla="*/ 1559157 w 2487057"/>
                  <a:gd name="connsiteY4" fmla="*/ 2098413 h 3026864"/>
                  <a:gd name="connsiteX5" fmla="*/ 1164134 w 2487057"/>
                  <a:gd name="connsiteY5" fmla="*/ 2072270 h 3026864"/>
                  <a:gd name="connsiteX6" fmla="*/ 844502 w 2487057"/>
                  <a:gd name="connsiteY6" fmla="*/ 1844811 h 3026864"/>
                  <a:gd name="connsiteX7" fmla="*/ 784504 w 2487057"/>
                  <a:gd name="connsiteY7" fmla="*/ 1135374 h 3026864"/>
                  <a:gd name="connsiteX8" fmla="*/ 602900 w 2487057"/>
                  <a:gd name="connsiteY8" fmla="*/ 753702 h 3026864"/>
                  <a:gd name="connsiteX9" fmla="*/ 0 w 2487057"/>
                  <a:gd name="connsiteY9" fmla="*/ 175571 h 3026864"/>
                  <a:gd name="connsiteX10" fmla="*/ 788454 w 2487057"/>
                  <a:gd name="connsiteY10" fmla="*/ 924 h 3026864"/>
                  <a:gd name="connsiteX0" fmla="*/ 788454 w 2487057"/>
                  <a:gd name="connsiteY0" fmla="*/ 924 h 3026864"/>
                  <a:gd name="connsiteX1" fmla="*/ 2432597 w 2487057"/>
                  <a:gd name="connsiteY1" fmla="*/ 1163468 h 3026864"/>
                  <a:gd name="connsiteX2" fmla="*/ 1703544 w 2487057"/>
                  <a:gd name="connsiteY2" fmla="*/ 3026864 h 3026864"/>
                  <a:gd name="connsiteX3" fmla="*/ 1577652 w 2487057"/>
                  <a:gd name="connsiteY3" fmla="*/ 2570256 h 3026864"/>
                  <a:gd name="connsiteX4" fmla="*/ 1559157 w 2487057"/>
                  <a:gd name="connsiteY4" fmla="*/ 2098413 h 3026864"/>
                  <a:gd name="connsiteX5" fmla="*/ 1164134 w 2487057"/>
                  <a:gd name="connsiteY5" fmla="*/ 2072270 h 3026864"/>
                  <a:gd name="connsiteX6" fmla="*/ 844502 w 2487057"/>
                  <a:gd name="connsiteY6" fmla="*/ 1844811 h 3026864"/>
                  <a:gd name="connsiteX7" fmla="*/ 784504 w 2487057"/>
                  <a:gd name="connsiteY7" fmla="*/ 1135374 h 3026864"/>
                  <a:gd name="connsiteX8" fmla="*/ 602900 w 2487057"/>
                  <a:gd name="connsiteY8" fmla="*/ 753702 h 3026864"/>
                  <a:gd name="connsiteX9" fmla="*/ 0 w 2487057"/>
                  <a:gd name="connsiteY9" fmla="*/ 175571 h 3026864"/>
                  <a:gd name="connsiteX10" fmla="*/ 788454 w 2487057"/>
                  <a:gd name="connsiteY10" fmla="*/ 924 h 3026864"/>
                  <a:gd name="connsiteX0" fmla="*/ 788454 w 2487057"/>
                  <a:gd name="connsiteY0" fmla="*/ 924 h 3026864"/>
                  <a:gd name="connsiteX1" fmla="*/ 2432597 w 2487057"/>
                  <a:gd name="connsiteY1" fmla="*/ 1163468 h 3026864"/>
                  <a:gd name="connsiteX2" fmla="*/ 1703544 w 2487057"/>
                  <a:gd name="connsiteY2" fmla="*/ 3026864 h 3026864"/>
                  <a:gd name="connsiteX3" fmla="*/ 1577652 w 2487057"/>
                  <a:gd name="connsiteY3" fmla="*/ 2570256 h 3026864"/>
                  <a:gd name="connsiteX4" fmla="*/ 1559157 w 2487057"/>
                  <a:gd name="connsiteY4" fmla="*/ 2098413 h 3026864"/>
                  <a:gd name="connsiteX5" fmla="*/ 1164134 w 2487057"/>
                  <a:gd name="connsiteY5" fmla="*/ 2072270 h 3026864"/>
                  <a:gd name="connsiteX6" fmla="*/ 844502 w 2487057"/>
                  <a:gd name="connsiteY6" fmla="*/ 1844811 h 3026864"/>
                  <a:gd name="connsiteX7" fmla="*/ 784504 w 2487057"/>
                  <a:gd name="connsiteY7" fmla="*/ 1135374 h 3026864"/>
                  <a:gd name="connsiteX8" fmla="*/ 602900 w 2487057"/>
                  <a:gd name="connsiteY8" fmla="*/ 753702 h 3026864"/>
                  <a:gd name="connsiteX9" fmla="*/ 0 w 2487057"/>
                  <a:gd name="connsiteY9" fmla="*/ 175571 h 3026864"/>
                  <a:gd name="connsiteX10" fmla="*/ 788454 w 2487057"/>
                  <a:gd name="connsiteY10" fmla="*/ 924 h 3026864"/>
                  <a:gd name="connsiteX0" fmla="*/ 788454 w 2487057"/>
                  <a:gd name="connsiteY0" fmla="*/ 924 h 3026864"/>
                  <a:gd name="connsiteX1" fmla="*/ 2432597 w 2487057"/>
                  <a:gd name="connsiteY1" fmla="*/ 1163468 h 3026864"/>
                  <a:gd name="connsiteX2" fmla="*/ 1703544 w 2487057"/>
                  <a:gd name="connsiteY2" fmla="*/ 3026864 h 3026864"/>
                  <a:gd name="connsiteX3" fmla="*/ 1577652 w 2487057"/>
                  <a:gd name="connsiteY3" fmla="*/ 2570256 h 3026864"/>
                  <a:gd name="connsiteX4" fmla="*/ 1559157 w 2487057"/>
                  <a:gd name="connsiteY4" fmla="*/ 2098413 h 3026864"/>
                  <a:gd name="connsiteX5" fmla="*/ 1164134 w 2487057"/>
                  <a:gd name="connsiteY5" fmla="*/ 2072270 h 3026864"/>
                  <a:gd name="connsiteX6" fmla="*/ 844502 w 2487057"/>
                  <a:gd name="connsiteY6" fmla="*/ 1844811 h 3026864"/>
                  <a:gd name="connsiteX7" fmla="*/ 784504 w 2487057"/>
                  <a:gd name="connsiteY7" fmla="*/ 1135374 h 3026864"/>
                  <a:gd name="connsiteX8" fmla="*/ 602900 w 2487057"/>
                  <a:gd name="connsiteY8" fmla="*/ 753702 h 3026864"/>
                  <a:gd name="connsiteX9" fmla="*/ 0 w 2487057"/>
                  <a:gd name="connsiteY9" fmla="*/ 175571 h 3026864"/>
                  <a:gd name="connsiteX10" fmla="*/ 788454 w 2487057"/>
                  <a:gd name="connsiteY10" fmla="*/ 924 h 3026864"/>
                  <a:gd name="connsiteX0" fmla="*/ 788454 w 2496053"/>
                  <a:gd name="connsiteY0" fmla="*/ 929 h 3026869"/>
                  <a:gd name="connsiteX1" fmla="*/ 2443011 w 2496053"/>
                  <a:gd name="connsiteY1" fmla="*/ 1160201 h 3026869"/>
                  <a:gd name="connsiteX2" fmla="*/ 1703544 w 2496053"/>
                  <a:gd name="connsiteY2" fmla="*/ 3026869 h 3026869"/>
                  <a:gd name="connsiteX3" fmla="*/ 1577652 w 2496053"/>
                  <a:gd name="connsiteY3" fmla="*/ 2570261 h 3026869"/>
                  <a:gd name="connsiteX4" fmla="*/ 1559157 w 2496053"/>
                  <a:gd name="connsiteY4" fmla="*/ 2098418 h 3026869"/>
                  <a:gd name="connsiteX5" fmla="*/ 1164134 w 2496053"/>
                  <a:gd name="connsiteY5" fmla="*/ 2072275 h 3026869"/>
                  <a:gd name="connsiteX6" fmla="*/ 844502 w 2496053"/>
                  <a:gd name="connsiteY6" fmla="*/ 1844816 h 3026869"/>
                  <a:gd name="connsiteX7" fmla="*/ 784504 w 2496053"/>
                  <a:gd name="connsiteY7" fmla="*/ 1135379 h 3026869"/>
                  <a:gd name="connsiteX8" fmla="*/ 602900 w 2496053"/>
                  <a:gd name="connsiteY8" fmla="*/ 753707 h 3026869"/>
                  <a:gd name="connsiteX9" fmla="*/ 0 w 2496053"/>
                  <a:gd name="connsiteY9" fmla="*/ 175576 h 3026869"/>
                  <a:gd name="connsiteX10" fmla="*/ 788454 w 2496053"/>
                  <a:gd name="connsiteY10" fmla="*/ 929 h 3026869"/>
                  <a:gd name="connsiteX0" fmla="*/ 788454 w 2513250"/>
                  <a:gd name="connsiteY0" fmla="*/ 930 h 3026870"/>
                  <a:gd name="connsiteX1" fmla="*/ 2443011 w 2513250"/>
                  <a:gd name="connsiteY1" fmla="*/ 1160202 h 3026870"/>
                  <a:gd name="connsiteX2" fmla="*/ 1703544 w 2513250"/>
                  <a:gd name="connsiteY2" fmla="*/ 3026870 h 3026870"/>
                  <a:gd name="connsiteX3" fmla="*/ 1577652 w 2513250"/>
                  <a:gd name="connsiteY3" fmla="*/ 2570262 h 3026870"/>
                  <a:gd name="connsiteX4" fmla="*/ 1559157 w 2513250"/>
                  <a:gd name="connsiteY4" fmla="*/ 2098419 h 3026870"/>
                  <a:gd name="connsiteX5" fmla="*/ 1164134 w 2513250"/>
                  <a:gd name="connsiteY5" fmla="*/ 2072276 h 3026870"/>
                  <a:gd name="connsiteX6" fmla="*/ 844502 w 2513250"/>
                  <a:gd name="connsiteY6" fmla="*/ 1844817 h 3026870"/>
                  <a:gd name="connsiteX7" fmla="*/ 784504 w 2513250"/>
                  <a:gd name="connsiteY7" fmla="*/ 1135380 h 3026870"/>
                  <a:gd name="connsiteX8" fmla="*/ 602900 w 2513250"/>
                  <a:gd name="connsiteY8" fmla="*/ 753708 h 3026870"/>
                  <a:gd name="connsiteX9" fmla="*/ 0 w 2513250"/>
                  <a:gd name="connsiteY9" fmla="*/ 175577 h 3026870"/>
                  <a:gd name="connsiteX10" fmla="*/ 788454 w 2513250"/>
                  <a:gd name="connsiteY10" fmla="*/ 930 h 3026870"/>
                  <a:gd name="connsiteX0" fmla="*/ 788454 w 2513250"/>
                  <a:gd name="connsiteY0" fmla="*/ 909 h 3026849"/>
                  <a:gd name="connsiteX1" fmla="*/ 2443011 w 2513250"/>
                  <a:gd name="connsiteY1" fmla="*/ 1160181 h 3026849"/>
                  <a:gd name="connsiteX2" fmla="*/ 1703544 w 2513250"/>
                  <a:gd name="connsiteY2" fmla="*/ 3026849 h 3026849"/>
                  <a:gd name="connsiteX3" fmla="*/ 1577652 w 2513250"/>
                  <a:gd name="connsiteY3" fmla="*/ 2570241 h 3026849"/>
                  <a:gd name="connsiteX4" fmla="*/ 1559157 w 2513250"/>
                  <a:gd name="connsiteY4" fmla="*/ 2098398 h 3026849"/>
                  <a:gd name="connsiteX5" fmla="*/ 1164134 w 2513250"/>
                  <a:gd name="connsiteY5" fmla="*/ 2072255 h 3026849"/>
                  <a:gd name="connsiteX6" fmla="*/ 844502 w 2513250"/>
                  <a:gd name="connsiteY6" fmla="*/ 1844796 h 3026849"/>
                  <a:gd name="connsiteX7" fmla="*/ 784504 w 2513250"/>
                  <a:gd name="connsiteY7" fmla="*/ 1135359 h 3026849"/>
                  <a:gd name="connsiteX8" fmla="*/ 602900 w 2513250"/>
                  <a:gd name="connsiteY8" fmla="*/ 753687 h 3026849"/>
                  <a:gd name="connsiteX9" fmla="*/ 0 w 2513250"/>
                  <a:gd name="connsiteY9" fmla="*/ 175556 h 3026849"/>
                  <a:gd name="connsiteX10" fmla="*/ 788454 w 2513250"/>
                  <a:gd name="connsiteY10" fmla="*/ 909 h 302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13250" h="3026849">
                    <a:moveTo>
                      <a:pt x="788454" y="909"/>
                    </a:moveTo>
                    <a:cubicBezTo>
                      <a:pt x="1500197" y="-25252"/>
                      <a:pt x="2232127" y="516763"/>
                      <a:pt x="2443011" y="1160181"/>
                    </a:cubicBezTo>
                    <a:cubicBezTo>
                      <a:pt x="2633359" y="1714406"/>
                      <a:pt x="2452907" y="2561545"/>
                      <a:pt x="1703544" y="3026849"/>
                    </a:cubicBezTo>
                    <a:cubicBezTo>
                      <a:pt x="1688341" y="2905942"/>
                      <a:pt x="1609816" y="2708087"/>
                      <a:pt x="1577652" y="2570241"/>
                    </a:cubicBezTo>
                    <a:cubicBezTo>
                      <a:pt x="1739890" y="2402964"/>
                      <a:pt x="1645434" y="2181397"/>
                      <a:pt x="1559157" y="2098398"/>
                    </a:cubicBezTo>
                    <a:cubicBezTo>
                      <a:pt x="1462466" y="2018670"/>
                      <a:pt x="1291139" y="1976559"/>
                      <a:pt x="1164134" y="2072255"/>
                    </a:cubicBezTo>
                    <a:cubicBezTo>
                      <a:pt x="1059950" y="1962380"/>
                      <a:pt x="975946" y="1921982"/>
                      <a:pt x="844502" y="1844796"/>
                    </a:cubicBezTo>
                    <a:cubicBezTo>
                      <a:pt x="893474" y="1713718"/>
                      <a:pt x="855436" y="1339011"/>
                      <a:pt x="784504" y="1135359"/>
                    </a:cubicBezTo>
                    <a:cubicBezTo>
                      <a:pt x="465394" y="1265571"/>
                      <a:pt x="242737" y="833759"/>
                      <a:pt x="602900" y="753687"/>
                    </a:cubicBezTo>
                    <a:cubicBezTo>
                      <a:pt x="450506" y="515209"/>
                      <a:pt x="248948" y="312450"/>
                      <a:pt x="0" y="175556"/>
                    </a:cubicBezTo>
                    <a:cubicBezTo>
                      <a:pt x="260560" y="72626"/>
                      <a:pt x="473284" y="7451"/>
                      <a:pt x="788454" y="909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42000"/>
                    </a:schemeClr>
                  </a:gs>
                </a:gsLst>
                <a:lin ang="4200000" scaled="0"/>
                <a:tileRect/>
              </a:gra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3" name="Oval 9"/>
              <p:cNvSpPr/>
              <p:nvPr/>
            </p:nvSpPr>
            <p:spPr>
              <a:xfrm>
                <a:off x="2999039" y="4541696"/>
                <a:ext cx="1937046" cy="1079785"/>
              </a:xfrm>
              <a:custGeom>
                <a:avLst/>
                <a:gdLst/>
                <a:ahLst/>
                <a:cxnLst/>
                <a:rect l="l" t="t" r="r" b="b"/>
                <a:pathLst>
                  <a:path w="3457436" h="1985711">
                    <a:moveTo>
                      <a:pt x="749414" y="0"/>
                    </a:moveTo>
                    <a:cubicBezTo>
                      <a:pt x="896708" y="0"/>
                      <a:pt x="1016114" y="106966"/>
                      <a:pt x="1016114" y="238915"/>
                    </a:cubicBezTo>
                    <a:lnTo>
                      <a:pt x="1014967" y="249114"/>
                    </a:lnTo>
                    <a:cubicBezTo>
                      <a:pt x="1271160" y="233470"/>
                      <a:pt x="1511457" y="158412"/>
                      <a:pt x="1723466" y="38662"/>
                    </a:cubicBezTo>
                    <a:cubicBezTo>
                      <a:pt x="1947400" y="168177"/>
                      <a:pt x="2203471" y="247814"/>
                      <a:pt x="2476685" y="263540"/>
                    </a:cubicBezTo>
                    <a:cubicBezTo>
                      <a:pt x="2474394" y="255550"/>
                      <a:pt x="2473914" y="247283"/>
                      <a:pt x="2473914" y="238915"/>
                    </a:cubicBezTo>
                    <a:cubicBezTo>
                      <a:pt x="2473914" y="106966"/>
                      <a:pt x="2593320" y="0"/>
                      <a:pt x="2740614" y="0"/>
                    </a:cubicBezTo>
                    <a:cubicBezTo>
                      <a:pt x="2877878" y="0"/>
                      <a:pt x="2990923" y="92894"/>
                      <a:pt x="3004342" y="212499"/>
                    </a:cubicBezTo>
                    <a:cubicBezTo>
                      <a:pt x="3160432" y="174696"/>
                      <a:pt x="3307565" y="113866"/>
                      <a:pt x="3442824" y="34739"/>
                    </a:cubicBezTo>
                    <a:cubicBezTo>
                      <a:pt x="3452594" y="107631"/>
                      <a:pt x="3457436" y="181998"/>
                      <a:pt x="3457436" y="257495"/>
                    </a:cubicBezTo>
                    <a:cubicBezTo>
                      <a:pt x="3457436" y="1211962"/>
                      <a:pt x="2683463" y="1985711"/>
                      <a:pt x="1728718" y="1985711"/>
                    </a:cubicBezTo>
                    <a:cubicBezTo>
                      <a:pt x="773973" y="1985711"/>
                      <a:pt x="0" y="1211962"/>
                      <a:pt x="0" y="257495"/>
                    </a:cubicBezTo>
                    <a:cubicBezTo>
                      <a:pt x="0" y="177913"/>
                      <a:pt x="5381" y="99588"/>
                      <a:pt x="17730" y="23124"/>
                    </a:cubicBezTo>
                    <a:cubicBezTo>
                      <a:pt x="161489" y="107754"/>
                      <a:pt x="318755" y="171657"/>
                      <a:pt x="486156" y="208330"/>
                    </a:cubicBezTo>
                    <a:cubicBezTo>
                      <a:pt x="501755" y="90733"/>
                      <a:pt x="613757" y="0"/>
                      <a:pt x="749414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42000"/>
                    </a:schemeClr>
                  </a:gs>
                </a:gsLst>
                <a:lin ang="16200000" scaled="1"/>
                <a:tileRect/>
              </a:gra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327267" y="2775211"/>
              <a:ext cx="1148037" cy="339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haroni" pitchFamily="2" charset="-79"/>
                  <a:cs typeface="Aharoni" pitchFamily="2" charset="-79"/>
                </a:rPr>
                <a:t>SEM</a:t>
              </a:r>
              <a:endParaRPr lang="en-US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94774" y="4695279"/>
              <a:ext cx="1594267" cy="84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haroni" pitchFamily="2" charset="-79"/>
                  <a:cs typeface="Aharoni" pitchFamily="2" charset="-79"/>
                </a:rPr>
                <a:t>Academic Master</a:t>
              </a:r>
              <a:br>
                <a:rPr lang="en-US" b="1" dirty="0" smtClean="0">
                  <a:latin typeface="Aharoni" pitchFamily="2" charset="-79"/>
                  <a:cs typeface="Aharoni" pitchFamily="2" charset="-79"/>
                </a:rPr>
              </a:br>
              <a:r>
                <a:rPr lang="en-US" b="1" dirty="0" smtClean="0">
                  <a:latin typeface="Aharoni" pitchFamily="2" charset="-79"/>
                  <a:cs typeface="Aharoni" pitchFamily="2" charset="-79"/>
                </a:rPr>
                <a:t>Plan</a:t>
              </a:r>
              <a:endParaRPr lang="en-US" b="1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3637784" y="4140638"/>
              <a:ext cx="921030" cy="609558"/>
            </a:xfrm>
            <a:prstGeom prst="straightConnector1">
              <a:avLst/>
            </a:prstGeom>
            <a:ln w="0" cap="rnd">
              <a:solidFill>
                <a:schemeClr val="tx1"/>
              </a:solidFill>
              <a:prstDash val="sysDash"/>
              <a:bevel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897069" y="4147582"/>
              <a:ext cx="1195223" cy="0"/>
            </a:xfrm>
            <a:prstGeom prst="straightConnector1">
              <a:avLst/>
            </a:prstGeom>
            <a:ln w="0" cap="rnd">
              <a:solidFill>
                <a:schemeClr val="tx1"/>
              </a:solidFill>
              <a:prstDash val="sysDash"/>
              <a:bevel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2895051" y="1936666"/>
              <a:ext cx="0" cy="866571"/>
            </a:xfrm>
            <a:prstGeom prst="straightConnector1">
              <a:avLst/>
            </a:prstGeom>
            <a:ln w="0" cap="rnd">
              <a:solidFill>
                <a:schemeClr val="tx1"/>
              </a:solidFill>
              <a:prstDash val="sysDash"/>
              <a:bevel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37490"/>
            <a:ext cx="805059" cy="1076544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717196" y="2091606"/>
            <a:ext cx="1814047" cy="2289871"/>
            <a:chOff x="1224436" y="2258784"/>
            <a:chExt cx="1669193" cy="2107032"/>
          </a:xfrm>
        </p:grpSpPr>
        <p:sp>
          <p:nvSpPr>
            <p:cNvPr id="44" name="Oval 8"/>
            <p:cNvSpPr/>
            <p:nvPr/>
          </p:nvSpPr>
          <p:spPr>
            <a:xfrm>
              <a:off x="1224436" y="2258784"/>
              <a:ext cx="1669193" cy="2107032"/>
            </a:xfrm>
            <a:custGeom>
              <a:avLst/>
              <a:gdLst/>
              <a:ahLst/>
              <a:cxnLst/>
              <a:rect l="l" t="t" r="r" b="b"/>
              <a:pathLst>
                <a:path w="2552485" h="3222008">
                  <a:moveTo>
                    <a:pt x="1728718" y="0"/>
                  </a:moveTo>
                  <a:cubicBezTo>
                    <a:pt x="2026980" y="0"/>
                    <a:pt x="2307599" y="75513"/>
                    <a:pt x="2552485" y="208469"/>
                  </a:cubicBezTo>
                  <a:cubicBezTo>
                    <a:pt x="2313725" y="348580"/>
                    <a:pt x="2111933" y="544608"/>
                    <a:pt x="1967124" y="779979"/>
                  </a:cubicBezTo>
                  <a:lnTo>
                    <a:pt x="1980945" y="783108"/>
                  </a:lnTo>
                  <a:cubicBezTo>
                    <a:pt x="2105573" y="826451"/>
                    <a:pt x="2167381" y="974368"/>
                    <a:pt x="2118998" y="1113488"/>
                  </a:cubicBezTo>
                  <a:cubicBezTo>
                    <a:pt x="2070614" y="1252609"/>
                    <a:pt x="1930361" y="1330253"/>
                    <a:pt x="1805734" y="1286910"/>
                  </a:cubicBezTo>
                  <a:cubicBezTo>
                    <a:pt x="1788355" y="1280866"/>
                    <a:pt x="1772197" y="1272789"/>
                    <a:pt x="1757684" y="1262541"/>
                  </a:cubicBezTo>
                  <a:cubicBezTo>
                    <a:pt x="1720452" y="1400635"/>
                    <a:pt x="1701422" y="1545855"/>
                    <a:pt x="1701422" y="1695518"/>
                  </a:cubicBezTo>
                  <a:cubicBezTo>
                    <a:pt x="1701422" y="1783206"/>
                    <a:pt x="1707955" y="1869368"/>
                    <a:pt x="1722714" y="1953223"/>
                  </a:cubicBezTo>
                  <a:cubicBezTo>
                    <a:pt x="1262832" y="2212194"/>
                    <a:pt x="934940" y="2676652"/>
                    <a:pt x="862165" y="3222008"/>
                  </a:cubicBezTo>
                  <a:cubicBezTo>
                    <a:pt x="346281" y="2924218"/>
                    <a:pt x="0" y="2366644"/>
                    <a:pt x="0" y="1728216"/>
                  </a:cubicBezTo>
                  <a:cubicBezTo>
                    <a:pt x="0" y="773749"/>
                    <a:pt x="773973" y="0"/>
                    <a:pt x="1728718" y="0"/>
                  </a:cubicBezTo>
                  <a:close/>
                </a:path>
              </a:pathLst>
            </a:custGeom>
            <a:gradFill>
              <a:gsLst>
                <a:gs pos="97000">
                  <a:schemeClr val="accent6">
                    <a:lumMod val="75000"/>
                  </a:schemeClr>
                </a:gs>
                <a:gs pos="0">
                  <a:srgbClr val="FFFF66"/>
                </a:gs>
              </a:gsLst>
              <a:path path="circle">
                <a:fillToRect l="50000" t="50000" r="50000" b="50000"/>
              </a:path>
            </a:gra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" name="Oval 7"/>
            <p:cNvSpPr/>
            <p:nvPr/>
          </p:nvSpPr>
          <p:spPr>
            <a:xfrm flipH="1">
              <a:off x="1268138" y="2292919"/>
              <a:ext cx="1568086" cy="1999592"/>
            </a:xfrm>
            <a:custGeom>
              <a:avLst/>
              <a:gdLst>
                <a:gd name="connsiteX0" fmla="*/ 885317 w 2614035"/>
                <a:gd name="connsiteY0" fmla="*/ 0 h 3234642"/>
                <a:gd name="connsiteX1" fmla="*/ 2614035 w 2614035"/>
                <a:gd name="connsiteY1" fmla="*/ 1728216 h 3234642"/>
                <a:gd name="connsiteX2" fmla="*/ 1731068 w 2614035"/>
                <a:gd name="connsiteY2" fmla="*/ 3234642 h 3234642"/>
                <a:gd name="connsiteX3" fmla="*/ 1557476 w 2614035"/>
                <a:gd name="connsiteY3" fmla="*/ 2684900 h 3234642"/>
                <a:gd name="connsiteX4" fmla="*/ 1658917 w 2614035"/>
                <a:gd name="connsiteY4" fmla="*/ 2618215 h 3234642"/>
                <a:gd name="connsiteX5" fmla="*/ 1607599 w 2614035"/>
                <a:gd name="connsiteY5" fmla="*/ 2263849 h 3234642"/>
                <a:gd name="connsiteX6" fmla="*/ 1255721 w 2614035"/>
                <a:gd name="connsiteY6" fmla="*/ 2270321 h 3234642"/>
                <a:gd name="connsiteX7" fmla="*/ 899888 w 2614035"/>
                <a:gd name="connsiteY7" fmla="*/ 1989093 h 3234642"/>
                <a:gd name="connsiteX8" fmla="*/ 916883 w 2614035"/>
                <a:gd name="connsiteY8" fmla="*/ 1747266 h 3234642"/>
                <a:gd name="connsiteX9" fmla="*/ 851926 w 2614035"/>
                <a:gd name="connsiteY9" fmla="*/ 1276432 h 3234642"/>
                <a:gd name="connsiteX10" fmla="*/ 578998 w 2614035"/>
                <a:gd name="connsiteY10" fmla="*/ 1227575 h 3234642"/>
                <a:gd name="connsiteX11" fmla="*/ 527680 w 2614035"/>
                <a:gd name="connsiteY11" fmla="*/ 873209 h 3234642"/>
                <a:gd name="connsiteX12" fmla="*/ 633893 w 2614035"/>
                <a:gd name="connsiteY12" fmla="*/ 804892 h 3234642"/>
                <a:gd name="connsiteX13" fmla="*/ 0 w 2614035"/>
                <a:gd name="connsiteY13" fmla="*/ 174690 h 3234642"/>
                <a:gd name="connsiteX14" fmla="*/ 885317 w 2614035"/>
                <a:gd name="connsiteY14" fmla="*/ 0 h 3234642"/>
                <a:gd name="connsiteX0" fmla="*/ 895845 w 2624563"/>
                <a:gd name="connsiteY0" fmla="*/ 0 h 3234642"/>
                <a:gd name="connsiteX1" fmla="*/ 2624563 w 2624563"/>
                <a:gd name="connsiteY1" fmla="*/ 1728216 h 3234642"/>
                <a:gd name="connsiteX2" fmla="*/ 1741596 w 2624563"/>
                <a:gd name="connsiteY2" fmla="*/ 3234642 h 3234642"/>
                <a:gd name="connsiteX3" fmla="*/ 1568004 w 2624563"/>
                <a:gd name="connsiteY3" fmla="*/ 2684900 h 3234642"/>
                <a:gd name="connsiteX4" fmla="*/ 1669445 w 2624563"/>
                <a:gd name="connsiteY4" fmla="*/ 2618215 h 3234642"/>
                <a:gd name="connsiteX5" fmla="*/ 1618127 w 2624563"/>
                <a:gd name="connsiteY5" fmla="*/ 2263849 h 3234642"/>
                <a:gd name="connsiteX6" fmla="*/ 1266249 w 2624563"/>
                <a:gd name="connsiteY6" fmla="*/ 2270321 h 3234642"/>
                <a:gd name="connsiteX7" fmla="*/ 910416 w 2624563"/>
                <a:gd name="connsiteY7" fmla="*/ 1989093 h 3234642"/>
                <a:gd name="connsiteX8" fmla="*/ 927411 w 2624563"/>
                <a:gd name="connsiteY8" fmla="*/ 1747266 h 3234642"/>
                <a:gd name="connsiteX9" fmla="*/ 862454 w 2624563"/>
                <a:gd name="connsiteY9" fmla="*/ 1276432 h 3234642"/>
                <a:gd name="connsiteX10" fmla="*/ 589526 w 2624563"/>
                <a:gd name="connsiteY10" fmla="*/ 1227575 h 3234642"/>
                <a:gd name="connsiteX11" fmla="*/ 538208 w 2624563"/>
                <a:gd name="connsiteY11" fmla="*/ 873209 h 3234642"/>
                <a:gd name="connsiteX12" fmla="*/ 644421 w 2624563"/>
                <a:gd name="connsiteY12" fmla="*/ 804892 h 3234642"/>
                <a:gd name="connsiteX13" fmla="*/ 0 w 2624563"/>
                <a:gd name="connsiteY13" fmla="*/ 184414 h 3234642"/>
                <a:gd name="connsiteX14" fmla="*/ 895845 w 2624563"/>
                <a:gd name="connsiteY14" fmla="*/ 0 h 3234642"/>
                <a:gd name="connsiteX0" fmla="*/ 809284 w 2538002"/>
                <a:gd name="connsiteY0" fmla="*/ 0 h 3234642"/>
                <a:gd name="connsiteX1" fmla="*/ 2538002 w 2538002"/>
                <a:gd name="connsiteY1" fmla="*/ 1728216 h 3234642"/>
                <a:gd name="connsiteX2" fmla="*/ 1655035 w 2538002"/>
                <a:gd name="connsiteY2" fmla="*/ 3234642 h 3234642"/>
                <a:gd name="connsiteX3" fmla="*/ 1481443 w 2538002"/>
                <a:gd name="connsiteY3" fmla="*/ 2684900 h 3234642"/>
                <a:gd name="connsiteX4" fmla="*/ 1582884 w 2538002"/>
                <a:gd name="connsiteY4" fmla="*/ 2618215 h 3234642"/>
                <a:gd name="connsiteX5" fmla="*/ 1531566 w 2538002"/>
                <a:gd name="connsiteY5" fmla="*/ 2263849 h 3234642"/>
                <a:gd name="connsiteX6" fmla="*/ 1179688 w 2538002"/>
                <a:gd name="connsiteY6" fmla="*/ 2270321 h 3234642"/>
                <a:gd name="connsiteX7" fmla="*/ 823855 w 2538002"/>
                <a:gd name="connsiteY7" fmla="*/ 1989093 h 3234642"/>
                <a:gd name="connsiteX8" fmla="*/ 840850 w 2538002"/>
                <a:gd name="connsiteY8" fmla="*/ 1747266 h 3234642"/>
                <a:gd name="connsiteX9" fmla="*/ 775893 w 2538002"/>
                <a:gd name="connsiteY9" fmla="*/ 1276432 h 3234642"/>
                <a:gd name="connsiteX10" fmla="*/ 502965 w 2538002"/>
                <a:gd name="connsiteY10" fmla="*/ 1227575 h 3234642"/>
                <a:gd name="connsiteX11" fmla="*/ 451647 w 2538002"/>
                <a:gd name="connsiteY11" fmla="*/ 873209 h 3234642"/>
                <a:gd name="connsiteX12" fmla="*/ 557860 w 2538002"/>
                <a:gd name="connsiteY12" fmla="*/ 804892 h 3234642"/>
                <a:gd name="connsiteX13" fmla="*/ 0 w 2538002"/>
                <a:gd name="connsiteY13" fmla="*/ 168105 h 3234642"/>
                <a:gd name="connsiteX14" fmla="*/ 809284 w 2538002"/>
                <a:gd name="connsiteY14" fmla="*/ 0 h 3234642"/>
                <a:gd name="connsiteX0" fmla="*/ 809284 w 2538002"/>
                <a:gd name="connsiteY0" fmla="*/ 0 h 3234642"/>
                <a:gd name="connsiteX1" fmla="*/ 2538002 w 2538002"/>
                <a:gd name="connsiteY1" fmla="*/ 1728216 h 3234642"/>
                <a:gd name="connsiteX2" fmla="*/ 1655035 w 2538002"/>
                <a:gd name="connsiteY2" fmla="*/ 3234642 h 3234642"/>
                <a:gd name="connsiteX3" fmla="*/ 1481443 w 2538002"/>
                <a:gd name="connsiteY3" fmla="*/ 2684900 h 3234642"/>
                <a:gd name="connsiteX4" fmla="*/ 1582884 w 2538002"/>
                <a:gd name="connsiteY4" fmla="*/ 2618215 h 3234642"/>
                <a:gd name="connsiteX5" fmla="*/ 1531566 w 2538002"/>
                <a:gd name="connsiteY5" fmla="*/ 2263849 h 3234642"/>
                <a:gd name="connsiteX6" fmla="*/ 1179688 w 2538002"/>
                <a:gd name="connsiteY6" fmla="*/ 2270321 h 3234642"/>
                <a:gd name="connsiteX7" fmla="*/ 823855 w 2538002"/>
                <a:gd name="connsiteY7" fmla="*/ 1989093 h 3234642"/>
                <a:gd name="connsiteX8" fmla="*/ 840850 w 2538002"/>
                <a:gd name="connsiteY8" fmla="*/ 1747266 h 3234642"/>
                <a:gd name="connsiteX9" fmla="*/ 775893 w 2538002"/>
                <a:gd name="connsiteY9" fmla="*/ 1276432 h 3234642"/>
                <a:gd name="connsiteX10" fmla="*/ 502965 w 2538002"/>
                <a:gd name="connsiteY10" fmla="*/ 1227575 h 3234642"/>
                <a:gd name="connsiteX11" fmla="*/ 451647 w 2538002"/>
                <a:gd name="connsiteY11" fmla="*/ 873209 h 3234642"/>
                <a:gd name="connsiteX12" fmla="*/ 592485 w 2538002"/>
                <a:gd name="connsiteY12" fmla="*/ 723346 h 3234642"/>
                <a:gd name="connsiteX13" fmla="*/ 0 w 2538002"/>
                <a:gd name="connsiteY13" fmla="*/ 168105 h 3234642"/>
                <a:gd name="connsiteX14" fmla="*/ 809284 w 2538002"/>
                <a:gd name="connsiteY14" fmla="*/ 0 h 3234642"/>
                <a:gd name="connsiteX0" fmla="*/ 809284 w 2538002"/>
                <a:gd name="connsiteY0" fmla="*/ 0 h 3234642"/>
                <a:gd name="connsiteX1" fmla="*/ 2538002 w 2538002"/>
                <a:gd name="connsiteY1" fmla="*/ 1728216 h 3234642"/>
                <a:gd name="connsiteX2" fmla="*/ 1655035 w 2538002"/>
                <a:gd name="connsiteY2" fmla="*/ 3234642 h 3234642"/>
                <a:gd name="connsiteX3" fmla="*/ 1481443 w 2538002"/>
                <a:gd name="connsiteY3" fmla="*/ 2684900 h 3234642"/>
                <a:gd name="connsiteX4" fmla="*/ 1582884 w 2538002"/>
                <a:gd name="connsiteY4" fmla="*/ 2618215 h 3234642"/>
                <a:gd name="connsiteX5" fmla="*/ 1531566 w 2538002"/>
                <a:gd name="connsiteY5" fmla="*/ 2263849 h 3234642"/>
                <a:gd name="connsiteX6" fmla="*/ 1179688 w 2538002"/>
                <a:gd name="connsiteY6" fmla="*/ 2270321 h 3234642"/>
                <a:gd name="connsiteX7" fmla="*/ 823855 w 2538002"/>
                <a:gd name="connsiteY7" fmla="*/ 1989093 h 3234642"/>
                <a:gd name="connsiteX8" fmla="*/ 840850 w 2538002"/>
                <a:gd name="connsiteY8" fmla="*/ 1747266 h 3234642"/>
                <a:gd name="connsiteX9" fmla="*/ 775893 w 2538002"/>
                <a:gd name="connsiteY9" fmla="*/ 1276432 h 3234642"/>
                <a:gd name="connsiteX10" fmla="*/ 502965 w 2538002"/>
                <a:gd name="connsiteY10" fmla="*/ 1227575 h 3234642"/>
                <a:gd name="connsiteX11" fmla="*/ 592485 w 2538002"/>
                <a:gd name="connsiteY11" fmla="*/ 723346 h 3234642"/>
                <a:gd name="connsiteX12" fmla="*/ 0 w 2538002"/>
                <a:gd name="connsiteY12" fmla="*/ 168105 h 3234642"/>
                <a:gd name="connsiteX13" fmla="*/ 809284 w 2538002"/>
                <a:gd name="connsiteY13" fmla="*/ 0 h 3234642"/>
                <a:gd name="connsiteX0" fmla="*/ 809284 w 2538002"/>
                <a:gd name="connsiteY0" fmla="*/ 0 h 3234642"/>
                <a:gd name="connsiteX1" fmla="*/ 2538002 w 2538002"/>
                <a:gd name="connsiteY1" fmla="*/ 1728216 h 3234642"/>
                <a:gd name="connsiteX2" fmla="*/ 1655035 w 2538002"/>
                <a:gd name="connsiteY2" fmla="*/ 3234642 h 3234642"/>
                <a:gd name="connsiteX3" fmla="*/ 1481443 w 2538002"/>
                <a:gd name="connsiteY3" fmla="*/ 2684900 h 3234642"/>
                <a:gd name="connsiteX4" fmla="*/ 1582884 w 2538002"/>
                <a:gd name="connsiteY4" fmla="*/ 2618215 h 3234642"/>
                <a:gd name="connsiteX5" fmla="*/ 1531566 w 2538002"/>
                <a:gd name="connsiteY5" fmla="*/ 2263849 h 3234642"/>
                <a:gd name="connsiteX6" fmla="*/ 1179688 w 2538002"/>
                <a:gd name="connsiteY6" fmla="*/ 2270321 h 3234642"/>
                <a:gd name="connsiteX7" fmla="*/ 823855 w 2538002"/>
                <a:gd name="connsiteY7" fmla="*/ 1989093 h 3234642"/>
                <a:gd name="connsiteX8" fmla="*/ 840850 w 2538002"/>
                <a:gd name="connsiteY8" fmla="*/ 1747266 h 3234642"/>
                <a:gd name="connsiteX9" fmla="*/ 775893 w 2538002"/>
                <a:gd name="connsiteY9" fmla="*/ 1276432 h 3234642"/>
                <a:gd name="connsiteX10" fmla="*/ 592485 w 2538002"/>
                <a:gd name="connsiteY10" fmla="*/ 723346 h 3234642"/>
                <a:gd name="connsiteX11" fmla="*/ 0 w 2538002"/>
                <a:gd name="connsiteY11" fmla="*/ 168105 h 3234642"/>
                <a:gd name="connsiteX12" fmla="*/ 809284 w 2538002"/>
                <a:gd name="connsiteY12" fmla="*/ 0 h 3234642"/>
                <a:gd name="connsiteX0" fmla="*/ 809284 w 2538002"/>
                <a:gd name="connsiteY0" fmla="*/ 0 h 3234642"/>
                <a:gd name="connsiteX1" fmla="*/ 2538002 w 2538002"/>
                <a:gd name="connsiteY1" fmla="*/ 1728216 h 3234642"/>
                <a:gd name="connsiteX2" fmla="*/ 1655035 w 2538002"/>
                <a:gd name="connsiteY2" fmla="*/ 3234642 h 3234642"/>
                <a:gd name="connsiteX3" fmla="*/ 1481443 w 2538002"/>
                <a:gd name="connsiteY3" fmla="*/ 2684900 h 3234642"/>
                <a:gd name="connsiteX4" fmla="*/ 1582884 w 2538002"/>
                <a:gd name="connsiteY4" fmla="*/ 2618215 h 3234642"/>
                <a:gd name="connsiteX5" fmla="*/ 1531566 w 2538002"/>
                <a:gd name="connsiteY5" fmla="*/ 2263849 h 3234642"/>
                <a:gd name="connsiteX6" fmla="*/ 1179688 w 2538002"/>
                <a:gd name="connsiteY6" fmla="*/ 2270321 h 3234642"/>
                <a:gd name="connsiteX7" fmla="*/ 823855 w 2538002"/>
                <a:gd name="connsiteY7" fmla="*/ 1989093 h 3234642"/>
                <a:gd name="connsiteX8" fmla="*/ 840850 w 2538002"/>
                <a:gd name="connsiteY8" fmla="*/ 1747266 h 3234642"/>
                <a:gd name="connsiteX9" fmla="*/ 801861 w 2538002"/>
                <a:gd name="connsiteY9" fmla="*/ 1170423 h 3234642"/>
                <a:gd name="connsiteX10" fmla="*/ 592485 w 2538002"/>
                <a:gd name="connsiteY10" fmla="*/ 723346 h 3234642"/>
                <a:gd name="connsiteX11" fmla="*/ 0 w 2538002"/>
                <a:gd name="connsiteY11" fmla="*/ 168105 h 3234642"/>
                <a:gd name="connsiteX12" fmla="*/ 809284 w 2538002"/>
                <a:gd name="connsiteY12" fmla="*/ 0 h 3234642"/>
                <a:gd name="connsiteX0" fmla="*/ 809284 w 2538002"/>
                <a:gd name="connsiteY0" fmla="*/ 0 h 3234642"/>
                <a:gd name="connsiteX1" fmla="*/ 2538002 w 2538002"/>
                <a:gd name="connsiteY1" fmla="*/ 1728216 h 3234642"/>
                <a:gd name="connsiteX2" fmla="*/ 1655035 w 2538002"/>
                <a:gd name="connsiteY2" fmla="*/ 3234642 h 3234642"/>
                <a:gd name="connsiteX3" fmla="*/ 1481443 w 2538002"/>
                <a:gd name="connsiteY3" fmla="*/ 2684900 h 3234642"/>
                <a:gd name="connsiteX4" fmla="*/ 1582884 w 2538002"/>
                <a:gd name="connsiteY4" fmla="*/ 2618215 h 3234642"/>
                <a:gd name="connsiteX5" fmla="*/ 1531566 w 2538002"/>
                <a:gd name="connsiteY5" fmla="*/ 2263849 h 3234642"/>
                <a:gd name="connsiteX6" fmla="*/ 1179688 w 2538002"/>
                <a:gd name="connsiteY6" fmla="*/ 2270321 h 3234642"/>
                <a:gd name="connsiteX7" fmla="*/ 823855 w 2538002"/>
                <a:gd name="connsiteY7" fmla="*/ 1989093 h 3234642"/>
                <a:gd name="connsiteX8" fmla="*/ 884130 w 2538002"/>
                <a:gd name="connsiteY8" fmla="*/ 1747266 h 3234642"/>
                <a:gd name="connsiteX9" fmla="*/ 801861 w 2538002"/>
                <a:gd name="connsiteY9" fmla="*/ 1170423 h 3234642"/>
                <a:gd name="connsiteX10" fmla="*/ 592485 w 2538002"/>
                <a:gd name="connsiteY10" fmla="*/ 723346 h 3234642"/>
                <a:gd name="connsiteX11" fmla="*/ 0 w 2538002"/>
                <a:gd name="connsiteY11" fmla="*/ 168105 h 3234642"/>
                <a:gd name="connsiteX12" fmla="*/ 809284 w 2538002"/>
                <a:gd name="connsiteY12" fmla="*/ 0 h 3234642"/>
                <a:gd name="connsiteX0" fmla="*/ 809284 w 2538002"/>
                <a:gd name="connsiteY0" fmla="*/ 0 h 3234642"/>
                <a:gd name="connsiteX1" fmla="*/ 2538002 w 2538002"/>
                <a:gd name="connsiteY1" fmla="*/ 1728216 h 3234642"/>
                <a:gd name="connsiteX2" fmla="*/ 1655035 w 2538002"/>
                <a:gd name="connsiteY2" fmla="*/ 3234642 h 3234642"/>
                <a:gd name="connsiteX3" fmla="*/ 1481443 w 2538002"/>
                <a:gd name="connsiteY3" fmla="*/ 2684900 h 3234642"/>
                <a:gd name="connsiteX4" fmla="*/ 1582884 w 2538002"/>
                <a:gd name="connsiteY4" fmla="*/ 2618215 h 3234642"/>
                <a:gd name="connsiteX5" fmla="*/ 1531566 w 2538002"/>
                <a:gd name="connsiteY5" fmla="*/ 2263849 h 3234642"/>
                <a:gd name="connsiteX6" fmla="*/ 1179688 w 2538002"/>
                <a:gd name="connsiteY6" fmla="*/ 2270321 h 3234642"/>
                <a:gd name="connsiteX7" fmla="*/ 841167 w 2538002"/>
                <a:gd name="connsiteY7" fmla="*/ 2013557 h 3234642"/>
                <a:gd name="connsiteX8" fmla="*/ 884130 w 2538002"/>
                <a:gd name="connsiteY8" fmla="*/ 1747266 h 3234642"/>
                <a:gd name="connsiteX9" fmla="*/ 801861 w 2538002"/>
                <a:gd name="connsiteY9" fmla="*/ 1170423 h 3234642"/>
                <a:gd name="connsiteX10" fmla="*/ 592485 w 2538002"/>
                <a:gd name="connsiteY10" fmla="*/ 723346 h 3234642"/>
                <a:gd name="connsiteX11" fmla="*/ 0 w 2538002"/>
                <a:gd name="connsiteY11" fmla="*/ 168105 h 3234642"/>
                <a:gd name="connsiteX12" fmla="*/ 809284 w 2538002"/>
                <a:gd name="connsiteY12" fmla="*/ 0 h 3234642"/>
                <a:gd name="connsiteX0" fmla="*/ 809284 w 2538002"/>
                <a:gd name="connsiteY0" fmla="*/ 0 h 3234642"/>
                <a:gd name="connsiteX1" fmla="*/ 2538002 w 2538002"/>
                <a:gd name="connsiteY1" fmla="*/ 1728216 h 3234642"/>
                <a:gd name="connsiteX2" fmla="*/ 1655035 w 2538002"/>
                <a:gd name="connsiteY2" fmla="*/ 3234642 h 3234642"/>
                <a:gd name="connsiteX3" fmla="*/ 1481443 w 2538002"/>
                <a:gd name="connsiteY3" fmla="*/ 2684900 h 3234642"/>
                <a:gd name="connsiteX4" fmla="*/ 1582884 w 2538002"/>
                <a:gd name="connsiteY4" fmla="*/ 2618215 h 3234642"/>
                <a:gd name="connsiteX5" fmla="*/ 1531566 w 2538002"/>
                <a:gd name="connsiteY5" fmla="*/ 2263849 h 3234642"/>
                <a:gd name="connsiteX6" fmla="*/ 1179688 w 2538002"/>
                <a:gd name="connsiteY6" fmla="*/ 2270321 h 3234642"/>
                <a:gd name="connsiteX7" fmla="*/ 893103 w 2538002"/>
                <a:gd name="connsiteY7" fmla="*/ 1866777 h 3234642"/>
                <a:gd name="connsiteX8" fmla="*/ 884130 w 2538002"/>
                <a:gd name="connsiteY8" fmla="*/ 1747266 h 3234642"/>
                <a:gd name="connsiteX9" fmla="*/ 801861 w 2538002"/>
                <a:gd name="connsiteY9" fmla="*/ 1170423 h 3234642"/>
                <a:gd name="connsiteX10" fmla="*/ 592485 w 2538002"/>
                <a:gd name="connsiteY10" fmla="*/ 723346 h 3234642"/>
                <a:gd name="connsiteX11" fmla="*/ 0 w 2538002"/>
                <a:gd name="connsiteY11" fmla="*/ 168105 h 3234642"/>
                <a:gd name="connsiteX12" fmla="*/ 809284 w 2538002"/>
                <a:gd name="connsiteY12" fmla="*/ 0 h 3234642"/>
                <a:gd name="connsiteX0" fmla="*/ 809284 w 2538002"/>
                <a:gd name="connsiteY0" fmla="*/ 0 h 3234642"/>
                <a:gd name="connsiteX1" fmla="*/ 2538002 w 2538002"/>
                <a:gd name="connsiteY1" fmla="*/ 1728216 h 3234642"/>
                <a:gd name="connsiteX2" fmla="*/ 1655035 w 2538002"/>
                <a:gd name="connsiteY2" fmla="*/ 3234642 h 3234642"/>
                <a:gd name="connsiteX3" fmla="*/ 1481443 w 2538002"/>
                <a:gd name="connsiteY3" fmla="*/ 2684900 h 3234642"/>
                <a:gd name="connsiteX4" fmla="*/ 1582884 w 2538002"/>
                <a:gd name="connsiteY4" fmla="*/ 2618215 h 3234642"/>
                <a:gd name="connsiteX5" fmla="*/ 1531566 w 2538002"/>
                <a:gd name="connsiteY5" fmla="*/ 2263849 h 3234642"/>
                <a:gd name="connsiteX6" fmla="*/ 1153719 w 2538002"/>
                <a:gd name="connsiteY6" fmla="*/ 2074615 h 3234642"/>
                <a:gd name="connsiteX7" fmla="*/ 893103 w 2538002"/>
                <a:gd name="connsiteY7" fmla="*/ 1866777 h 3234642"/>
                <a:gd name="connsiteX8" fmla="*/ 884130 w 2538002"/>
                <a:gd name="connsiteY8" fmla="*/ 1747266 h 3234642"/>
                <a:gd name="connsiteX9" fmla="*/ 801861 w 2538002"/>
                <a:gd name="connsiteY9" fmla="*/ 1170423 h 3234642"/>
                <a:gd name="connsiteX10" fmla="*/ 592485 w 2538002"/>
                <a:gd name="connsiteY10" fmla="*/ 723346 h 3234642"/>
                <a:gd name="connsiteX11" fmla="*/ 0 w 2538002"/>
                <a:gd name="connsiteY11" fmla="*/ 168105 h 3234642"/>
                <a:gd name="connsiteX12" fmla="*/ 809284 w 2538002"/>
                <a:gd name="connsiteY12" fmla="*/ 0 h 3234642"/>
                <a:gd name="connsiteX0" fmla="*/ 809284 w 2538002"/>
                <a:gd name="connsiteY0" fmla="*/ 0 h 3234642"/>
                <a:gd name="connsiteX1" fmla="*/ 2538002 w 2538002"/>
                <a:gd name="connsiteY1" fmla="*/ 1728216 h 3234642"/>
                <a:gd name="connsiteX2" fmla="*/ 1655035 w 2538002"/>
                <a:gd name="connsiteY2" fmla="*/ 3234642 h 3234642"/>
                <a:gd name="connsiteX3" fmla="*/ 1481443 w 2538002"/>
                <a:gd name="connsiteY3" fmla="*/ 2684900 h 3234642"/>
                <a:gd name="connsiteX4" fmla="*/ 1582884 w 2538002"/>
                <a:gd name="connsiteY4" fmla="*/ 2618215 h 3234642"/>
                <a:gd name="connsiteX5" fmla="*/ 1600814 w 2538002"/>
                <a:gd name="connsiteY5" fmla="*/ 2100759 h 3234642"/>
                <a:gd name="connsiteX6" fmla="*/ 1153719 w 2538002"/>
                <a:gd name="connsiteY6" fmla="*/ 2074615 h 3234642"/>
                <a:gd name="connsiteX7" fmla="*/ 893103 w 2538002"/>
                <a:gd name="connsiteY7" fmla="*/ 1866777 h 3234642"/>
                <a:gd name="connsiteX8" fmla="*/ 884130 w 2538002"/>
                <a:gd name="connsiteY8" fmla="*/ 1747266 h 3234642"/>
                <a:gd name="connsiteX9" fmla="*/ 801861 w 2538002"/>
                <a:gd name="connsiteY9" fmla="*/ 1170423 h 3234642"/>
                <a:gd name="connsiteX10" fmla="*/ 592485 w 2538002"/>
                <a:gd name="connsiteY10" fmla="*/ 723346 h 3234642"/>
                <a:gd name="connsiteX11" fmla="*/ 0 w 2538002"/>
                <a:gd name="connsiteY11" fmla="*/ 168105 h 3234642"/>
                <a:gd name="connsiteX12" fmla="*/ 809284 w 2538002"/>
                <a:gd name="connsiteY12" fmla="*/ 0 h 3234642"/>
                <a:gd name="connsiteX0" fmla="*/ 809284 w 2538002"/>
                <a:gd name="connsiteY0" fmla="*/ 0 h 3234642"/>
                <a:gd name="connsiteX1" fmla="*/ 2538002 w 2538002"/>
                <a:gd name="connsiteY1" fmla="*/ 1728216 h 3234642"/>
                <a:gd name="connsiteX2" fmla="*/ 1655035 w 2538002"/>
                <a:gd name="connsiteY2" fmla="*/ 3234642 h 3234642"/>
                <a:gd name="connsiteX3" fmla="*/ 1481443 w 2538002"/>
                <a:gd name="connsiteY3" fmla="*/ 2684900 h 3234642"/>
                <a:gd name="connsiteX4" fmla="*/ 1591539 w 2538002"/>
                <a:gd name="connsiteY4" fmla="*/ 2552979 h 3234642"/>
                <a:gd name="connsiteX5" fmla="*/ 1600814 w 2538002"/>
                <a:gd name="connsiteY5" fmla="*/ 2100759 h 3234642"/>
                <a:gd name="connsiteX6" fmla="*/ 1153719 w 2538002"/>
                <a:gd name="connsiteY6" fmla="*/ 2074615 h 3234642"/>
                <a:gd name="connsiteX7" fmla="*/ 893103 w 2538002"/>
                <a:gd name="connsiteY7" fmla="*/ 1866777 h 3234642"/>
                <a:gd name="connsiteX8" fmla="*/ 884130 w 2538002"/>
                <a:gd name="connsiteY8" fmla="*/ 1747266 h 3234642"/>
                <a:gd name="connsiteX9" fmla="*/ 801861 w 2538002"/>
                <a:gd name="connsiteY9" fmla="*/ 1170423 h 3234642"/>
                <a:gd name="connsiteX10" fmla="*/ 592485 w 2538002"/>
                <a:gd name="connsiteY10" fmla="*/ 723346 h 3234642"/>
                <a:gd name="connsiteX11" fmla="*/ 0 w 2538002"/>
                <a:gd name="connsiteY11" fmla="*/ 168105 h 3234642"/>
                <a:gd name="connsiteX12" fmla="*/ 809284 w 2538002"/>
                <a:gd name="connsiteY12" fmla="*/ 0 h 3234642"/>
                <a:gd name="connsiteX0" fmla="*/ 809284 w 2538002"/>
                <a:gd name="connsiteY0" fmla="*/ 0 h 3234642"/>
                <a:gd name="connsiteX1" fmla="*/ 2538002 w 2538002"/>
                <a:gd name="connsiteY1" fmla="*/ 1728216 h 3234642"/>
                <a:gd name="connsiteX2" fmla="*/ 1655035 w 2538002"/>
                <a:gd name="connsiteY2" fmla="*/ 3234642 h 3234642"/>
                <a:gd name="connsiteX3" fmla="*/ 1576661 w 2538002"/>
                <a:gd name="connsiteY3" fmla="*/ 2644129 h 3234642"/>
                <a:gd name="connsiteX4" fmla="*/ 1591539 w 2538002"/>
                <a:gd name="connsiteY4" fmla="*/ 2552979 h 3234642"/>
                <a:gd name="connsiteX5" fmla="*/ 1600814 w 2538002"/>
                <a:gd name="connsiteY5" fmla="*/ 2100759 h 3234642"/>
                <a:gd name="connsiteX6" fmla="*/ 1153719 w 2538002"/>
                <a:gd name="connsiteY6" fmla="*/ 2074615 h 3234642"/>
                <a:gd name="connsiteX7" fmla="*/ 893103 w 2538002"/>
                <a:gd name="connsiteY7" fmla="*/ 1866777 h 3234642"/>
                <a:gd name="connsiteX8" fmla="*/ 884130 w 2538002"/>
                <a:gd name="connsiteY8" fmla="*/ 1747266 h 3234642"/>
                <a:gd name="connsiteX9" fmla="*/ 801861 w 2538002"/>
                <a:gd name="connsiteY9" fmla="*/ 1170423 h 3234642"/>
                <a:gd name="connsiteX10" fmla="*/ 592485 w 2538002"/>
                <a:gd name="connsiteY10" fmla="*/ 723346 h 3234642"/>
                <a:gd name="connsiteX11" fmla="*/ 0 w 2538002"/>
                <a:gd name="connsiteY11" fmla="*/ 168105 h 3234642"/>
                <a:gd name="connsiteX12" fmla="*/ 809284 w 2538002"/>
                <a:gd name="connsiteY12" fmla="*/ 0 h 3234642"/>
                <a:gd name="connsiteX0" fmla="*/ 809284 w 2565304"/>
                <a:gd name="connsiteY0" fmla="*/ 0 h 3006317"/>
                <a:gd name="connsiteX1" fmla="*/ 2538002 w 2565304"/>
                <a:gd name="connsiteY1" fmla="*/ 1728216 h 3006317"/>
                <a:gd name="connsiteX2" fmla="*/ 1689659 w 2565304"/>
                <a:gd name="connsiteY2" fmla="*/ 3006317 h 3006317"/>
                <a:gd name="connsiteX3" fmla="*/ 1576661 w 2565304"/>
                <a:gd name="connsiteY3" fmla="*/ 2644129 h 3006317"/>
                <a:gd name="connsiteX4" fmla="*/ 1591539 w 2565304"/>
                <a:gd name="connsiteY4" fmla="*/ 2552979 h 3006317"/>
                <a:gd name="connsiteX5" fmla="*/ 1600814 w 2565304"/>
                <a:gd name="connsiteY5" fmla="*/ 2100759 h 3006317"/>
                <a:gd name="connsiteX6" fmla="*/ 1153719 w 2565304"/>
                <a:gd name="connsiteY6" fmla="*/ 2074615 h 3006317"/>
                <a:gd name="connsiteX7" fmla="*/ 893103 w 2565304"/>
                <a:gd name="connsiteY7" fmla="*/ 1866777 h 3006317"/>
                <a:gd name="connsiteX8" fmla="*/ 884130 w 2565304"/>
                <a:gd name="connsiteY8" fmla="*/ 1747266 h 3006317"/>
                <a:gd name="connsiteX9" fmla="*/ 801861 w 2565304"/>
                <a:gd name="connsiteY9" fmla="*/ 1170423 h 3006317"/>
                <a:gd name="connsiteX10" fmla="*/ 592485 w 2565304"/>
                <a:gd name="connsiteY10" fmla="*/ 723346 h 3006317"/>
                <a:gd name="connsiteX11" fmla="*/ 0 w 2565304"/>
                <a:gd name="connsiteY11" fmla="*/ 168105 h 3006317"/>
                <a:gd name="connsiteX12" fmla="*/ 809284 w 2565304"/>
                <a:gd name="connsiteY12" fmla="*/ 0 h 3006317"/>
                <a:gd name="connsiteX0" fmla="*/ 809284 w 2394518"/>
                <a:gd name="connsiteY0" fmla="*/ 0 h 3006317"/>
                <a:gd name="connsiteX1" fmla="*/ 2356223 w 2394518"/>
                <a:gd name="connsiteY1" fmla="*/ 1067704 h 3006317"/>
                <a:gd name="connsiteX2" fmla="*/ 1689659 w 2394518"/>
                <a:gd name="connsiteY2" fmla="*/ 3006317 h 3006317"/>
                <a:gd name="connsiteX3" fmla="*/ 1576661 w 2394518"/>
                <a:gd name="connsiteY3" fmla="*/ 2644129 h 3006317"/>
                <a:gd name="connsiteX4" fmla="*/ 1591539 w 2394518"/>
                <a:gd name="connsiteY4" fmla="*/ 2552979 h 3006317"/>
                <a:gd name="connsiteX5" fmla="*/ 1600814 w 2394518"/>
                <a:gd name="connsiteY5" fmla="*/ 2100759 h 3006317"/>
                <a:gd name="connsiteX6" fmla="*/ 1153719 w 2394518"/>
                <a:gd name="connsiteY6" fmla="*/ 2074615 h 3006317"/>
                <a:gd name="connsiteX7" fmla="*/ 893103 w 2394518"/>
                <a:gd name="connsiteY7" fmla="*/ 1866777 h 3006317"/>
                <a:gd name="connsiteX8" fmla="*/ 884130 w 2394518"/>
                <a:gd name="connsiteY8" fmla="*/ 1747266 h 3006317"/>
                <a:gd name="connsiteX9" fmla="*/ 801861 w 2394518"/>
                <a:gd name="connsiteY9" fmla="*/ 1170423 h 3006317"/>
                <a:gd name="connsiteX10" fmla="*/ 592485 w 2394518"/>
                <a:gd name="connsiteY10" fmla="*/ 723346 h 3006317"/>
                <a:gd name="connsiteX11" fmla="*/ 0 w 2394518"/>
                <a:gd name="connsiteY11" fmla="*/ 168105 h 3006317"/>
                <a:gd name="connsiteX12" fmla="*/ 809284 w 2394518"/>
                <a:gd name="connsiteY12" fmla="*/ 0 h 3006317"/>
                <a:gd name="connsiteX0" fmla="*/ 809284 w 2408020"/>
                <a:gd name="connsiteY0" fmla="*/ 0 h 3006317"/>
                <a:gd name="connsiteX1" fmla="*/ 2356223 w 2408020"/>
                <a:gd name="connsiteY1" fmla="*/ 1067704 h 3006317"/>
                <a:gd name="connsiteX2" fmla="*/ 1689659 w 2408020"/>
                <a:gd name="connsiteY2" fmla="*/ 3006317 h 3006317"/>
                <a:gd name="connsiteX3" fmla="*/ 1576661 w 2408020"/>
                <a:gd name="connsiteY3" fmla="*/ 2644129 h 3006317"/>
                <a:gd name="connsiteX4" fmla="*/ 1591539 w 2408020"/>
                <a:gd name="connsiteY4" fmla="*/ 2552979 h 3006317"/>
                <a:gd name="connsiteX5" fmla="*/ 1600814 w 2408020"/>
                <a:gd name="connsiteY5" fmla="*/ 2100759 h 3006317"/>
                <a:gd name="connsiteX6" fmla="*/ 1153719 w 2408020"/>
                <a:gd name="connsiteY6" fmla="*/ 2074615 h 3006317"/>
                <a:gd name="connsiteX7" fmla="*/ 893103 w 2408020"/>
                <a:gd name="connsiteY7" fmla="*/ 1866777 h 3006317"/>
                <a:gd name="connsiteX8" fmla="*/ 884130 w 2408020"/>
                <a:gd name="connsiteY8" fmla="*/ 1747266 h 3006317"/>
                <a:gd name="connsiteX9" fmla="*/ 801861 w 2408020"/>
                <a:gd name="connsiteY9" fmla="*/ 1170423 h 3006317"/>
                <a:gd name="connsiteX10" fmla="*/ 592485 w 2408020"/>
                <a:gd name="connsiteY10" fmla="*/ 723346 h 3006317"/>
                <a:gd name="connsiteX11" fmla="*/ 0 w 2408020"/>
                <a:gd name="connsiteY11" fmla="*/ 168105 h 3006317"/>
                <a:gd name="connsiteX12" fmla="*/ 809284 w 2408020"/>
                <a:gd name="connsiteY12" fmla="*/ 0 h 3006317"/>
                <a:gd name="connsiteX0" fmla="*/ 809284 w 2408020"/>
                <a:gd name="connsiteY0" fmla="*/ 0 h 3006317"/>
                <a:gd name="connsiteX1" fmla="*/ 2356223 w 2408020"/>
                <a:gd name="connsiteY1" fmla="*/ 1067704 h 3006317"/>
                <a:gd name="connsiteX2" fmla="*/ 1689659 w 2408020"/>
                <a:gd name="connsiteY2" fmla="*/ 3006317 h 3006317"/>
                <a:gd name="connsiteX3" fmla="*/ 1576661 w 2408020"/>
                <a:gd name="connsiteY3" fmla="*/ 2644129 h 3006317"/>
                <a:gd name="connsiteX4" fmla="*/ 1591539 w 2408020"/>
                <a:gd name="connsiteY4" fmla="*/ 2552979 h 3006317"/>
                <a:gd name="connsiteX5" fmla="*/ 1600814 w 2408020"/>
                <a:gd name="connsiteY5" fmla="*/ 2100759 h 3006317"/>
                <a:gd name="connsiteX6" fmla="*/ 1153719 w 2408020"/>
                <a:gd name="connsiteY6" fmla="*/ 2074615 h 3006317"/>
                <a:gd name="connsiteX7" fmla="*/ 893103 w 2408020"/>
                <a:gd name="connsiteY7" fmla="*/ 1866777 h 3006317"/>
                <a:gd name="connsiteX8" fmla="*/ 884130 w 2408020"/>
                <a:gd name="connsiteY8" fmla="*/ 1747266 h 3006317"/>
                <a:gd name="connsiteX9" fmla="*/ 801861 w 2408020"/>
                <a:gd name="connsiteY9" fmla="*/ 1170423 h 3006317"/>
                <a:gd name="connsiteX10" fmla="*/ 592485 w 2408020"/>
                <a:gd name="connsiteY10" fmla="*/ 723346 h 3006317"/>
                <a:gd name="connsiteX11" fmla="*/ 0 w 2408020"/>
                <a:gd name="connsiteY11" fmla="*/ 168105 h 3006317"/>
                <a:gd name="connsiteX12" fmla="*/ 809284 w 2408020"/>
                <a:gd name="connsiteY12" fmla="*/ 0 h 3006317"/>
                <a:gd name="connsiteX0" fmla="*/ 809284 w 2465048"/>
                <a:gd name="connsiteY0" fmla="*/ 0 h 3006317"/>
                <a:gd name="connsiteX1" fmla="*/ 2418710 w 2465048"/>
                <a:gd name="connsiteY1" fmla="*/ 1133110 h 3006317"/>
                <a:gd name="connsiteX2" fmla="*/ 1689659 w 2465048"/>
                <a:gd name="connsiteY2" fmla="*/ 3006317 h 3006317"/>
                <a:gd name="connsiteX3" fmla="*/ 1576661 w 2465048"/>
                <a:gd name="connsiteY3" fmla="*/ 2644129 h 3006317"/>
                <a:gd name="connsiteX4" fmla="*/ 1591539 w 2465048"/>
                <a:gd name="connsiteY4" fmla="*/ 2552979 h 3006317"/>
                <a:gd name="connsiteX5" fmla="*/ 1600814 w 2465048"/>
                <a:gd name="connsiteY5" fmla="*/ 2100759 h 3006317"/>
                <a:gd name="connsiteX6" fmla="*/ 1153719 w 2465048"/>
                <a:gd name="connsiteY6" fmla="*/ 2074615 h 3006317"/>
                <a:gd name="connsiteX7" fmla="*/ 893103 w 2465048"/>
                <a:gd name="connsiteY7" fmla="*/ 1866777 h 3006317"/>
                <a:gd name="connsiteX8" fmla="*/ 884130 w 2465048"/>
                <a:gd name="connsiteY8" fmla="*/ 1747266 h 3006317"/>
                <a:gd name="connsiteX9" fmla="*/ 801861 w 2465048"/>
                <a:gd name="connsiteY9" fmla="*/ 1170423 h 3006317"/>
                <a:gd name="connsiteX10" fmla="*/ 592485 w 2465048"/>
                <a:gd name="connsiteY10" fmla="*/ 723346 h 3006317"/>
                <a:gd name="connsiteX11" fmla="*/ 0 w 2465048"/>
                <a:gd name="connsiteY11" fmla="*/ 168105 h 3006317"/>
                <a:gd name="connsiteX12" fmla="*/ 809284 w 2465048"/>
                <a:gd name="connsiteY12" fmla="*/ 0 h 3006317"/>
                <a:gd name="connsiteX0" fmla="*/ 809284 w 2453073"/>
                <a:gd name="connsiteY0" fmla="*/ 0 h 3006317"/>
                <a:gd name="connsiteX1" fmla="*/ 2418710 w 2453073"/>
                <a:gd name="connsiteY1" fmla="*/ 1133110 h 3006317"/>
                <a:gd name="connsiteX2" fmla="*/ 1689659 w 2453073"/>
                <a:gd name="connsiteY2" fmla="*/ 3006317 h 3006317"/>
                <a:gd name="connsiteX3" fmla="*/ 1576661 w 2453073"/>
                <a:gd name="connsiteY3" fmla="*/ 2644129 h 3006317"/>
                <a:gd name="connsiteX4" fmla="*/ 1591539 w 2453073"/>
                <a:gd name="connsiteY4" fmla="*/ 2552979 h 3006317"/>
                <a:gd name="connsiteX5" fmla="*/ 1600814 w 2453073"/>
                <a:gd name="connsiteY5" fmla="*/ 2100759 h 3006317"/>
                <a:gd name="connsiteX6" fmla="*/ 1153719 w 2453073"/>
                <a:gd name="connsiteY6" fmla="*/ 2074615 h 3006317"/>
                <a:gd name="connsiteX7" fmla="*/ 893103 w 2453073"/>
                <a:gd name="connsiteY7" fmla="*/ 1866777 h 3006317"/>
                <a:gd name="connsiteX8" fmla="*/ 884130 w 2453073"/>
                <a:gd name="connsiteY8" fmla="*/ 1747266 h 3006317"/>
                <a:gd name="connsiteX9" fmla="*/ 801861 w 2453073"/>
                <a:gd name="connsiteY9" fmla="*/ 1170423 h 3006317"/>
                <a:gd name="connsiteX10" fmla="*/ 592485 w 2453073"/>
                <a:gd name="connsiteY10" fmla="*/ 723346 h 3006317"/>
                <a:gd name="connsiteX11" fmla="*/ 0 w 2453073"/>
                <a:gd name="connsiteY11" fmla="*/ 168105 h 3006317"/>
                <a:gd name="connsiteX12" fmla="*/ 809284 w 2453073"/>
                <a:gd name="connsiteY12" fmla="*/ 0 h 3006317"/>
                <a:gd name="connsiteX0" fmla="*/ 809284 w 2485629"/>
                <a:gd name="connsiteY0" fmla="*/ 0 h 3006317"/>
                <a:gd name="connsiteX1" fmla="*/ 2453426 w 2485629"/>
                <a:gd name="connsiteY1" fmla="*/ 1237759 h 3006317"/>
                <a:gd name="connsiteX2" fmla="*/ 1689659 w 2485629"/>
                <a:gd name="connsiteY2" fmla="*/ 3006317 h 3006317"/>
                <a:gd name="connsiteX3" fmla="*/ 1576661 w 2485629"/>
                <a:gd name="connsiteY3" fmla="*/ 2644129 h 3006317"/>
                <a:gd name="connsiteX4" fmla="*/ 1591539 w 2485629"/>
                <a:gd name="connsiteY4" fmla="*/ 2552979 h 3006317"/>
                <a:gd name="connsiteX5" fmla="*/ 1600814 w 2485629"/>
                <a:gd name="connsiteY5" fmla="*/ 2100759 h 3006317"/>
                <a:gd name="connsiteX6" fmla="*/ 1153719 w 2485629"/>
                <a:gd name="connsiteY6" fmla="*/ 2074615 h 3006317"/>
                <a:gd name="connsiteX7" fmla="*/ 893103 w 2485629"/>
                <a:gd name="connsiteY7" fmla="*/ 1866777 h 3006317"/>
                <a:gd name="connsiteX8" fmla="*/ 884130 w 2485629"/>
                <a:gd name="connsiteY8" fmla="*/ 1747266 h 3006317"/>
                <a:gd name="connsiteX9" fmla="*/ 801861 w 2485629"/>
                <a:gd name="connsiteY9" fmla="*/ 1170423 h 3006317"/>
                <a:gd name="connsiteX10" fmla="*/ 592485 w 2485629"/>
                <a:gd name="connsiteY10" fmla="*/ 723346 h 3006317"/>
                <a:gd name="connsiteX11" fmla="*/ 0 w 2485629"/>
                <a:gd name="connsiteY11" fmla="*/ 168105 h 3006317"/>
                <a:gd name="connsiteX12" fmla="*/ 809284 w 2485629"/>
                <a:gd name="connsiteY12" fmla="*/ 0 h 3006317"/>
                <a:gd name="connsiteX0" fmla="*/ 809284 w 2503374"/>
                <a:gd name="connsiteY0" fmla="*/ 0 h 3006317"/>
                <a:gd name="connsiteX1" fmla="*/ 2453426 w 2503374"/>
                <a:gd name="connsiteY1" fmla="*/ 1237759 h 3006317"/>
                <a:gd name="connsiteX2" fmla="*/ 1689659 w 2503374"/>
                <a:gd name="connsiteY2" fmla="*/ 3006317 h 3006317"/>
                <a:gd name="connsiteX3" fmla="*/ 1576661 w 2503374"/>
                <a:gd name="connsiteY3" fmla="*/ 2644129 h 3006317"/>
                <a:gd name="connsiteX4" fmla="*/ 1591539 w 2503374"/>
                <a:gd name="connsiteY4" fmla="*/ 2552979 h 3006317"/>
                <a:gd name="connsiteX5" fmla="*/ 1600814 w 2503374"/>
                <a:gd name="connsiteY5" fmla="*/ 2100759 h 3006317"/>
                <a:gd name="connsiteX6" fmla="*/ 1153719 w 2503374"/>
                <a:gd name="connsiteY6" fmla="*/ 2074615 h 3006317"/>
                <a:gd name="connsiteX7" fmla="*/ 893103 w 2503374"/>
                <a:gd name="connsiteY7" fmla="*/ 1866777 h 3006317"/>
                <a:gd name="connsiteX8" fmla="*/ 884130 w 2503374"/>
                <a:gd name="connsiteY8" fmla="*/ 1747266 h 3006317"/>
                <a:gd name="connsiteX9" fmla="*/ 801861 w 2503374"/>
                <a:gd name="connsiteY9" fmla="*/ 1170423 h 3006317"/>
                <a:gd name="connsiteX10" fmla="*/ 592485 w 2503374"/>
                <a:gd name="connsiteY10" fmla="*/ 723346 h 3006317"/>
                <a:gd name="connsiteX11" fmla="*/ 0 w 2503374"/>
                <a:gd name="connsiteY11" fmla="*/ 168105 h 3006317"/>
                <a:gd name="connsiteX12" fmla="*/ 809284 w 2503374"/>
                <a:gd name="connsiteY12" fmla="*/ 0 h 3006317"/>
                <a:gd name="connsiteX0" fmla="*/ 809284 w 2503374"/>
                <a:gd name="connsiteY0" fmla="*/ 0 h 3006317"/>
                <a:gd name="connsiteX1" fmla="*/ 2453426 w 2503374"/>
                <a:gd name="connsiteY1" fmla="*/ 1237759 h 3006317"/>
                <a:gd name="connsiteX2" fmla="*/ 1689659 w 2503374"/>
                <a:gd name="connsiteY2" fmla="*/ 3006317 h 3006317"/>
                <a:gd name="connsiteX3" fmla="*/ 1576661 w 2503374"/>
                <a:gd name="connsiteY3" fmla="*/ 2644129 h 3006317"/>
                <a:gd name="connsiteX4" fmla="*/ 1591539 w 2503374"/>
                <a:gd name="connsiteY4" fmla="*/ 2552979 h 3006317"/>
                <a:gd name="connsiteX5" fmla="*/ 1600814 w 2503374"/>
                <a:gd name="connsiteY5" fmla="*/ 2100759 h 3006317"/>
                <a:gd name="connsiteX6" fmla="*/ 1153719 w 2503374"/>
                <a:gd name="connsiteY6" fmla="*/ 2074615 h 3006317"/>
                <a:gd name="connsiteX7" fmla="*/ 893103 w 2503374"/>
                <a:gd name="connsiteY7" fmla="*/ 1866777 h 3006317"/>
                <a:gd name="connsiteX8" fmla="*/ 884130 w 2503374"/>
                <a:gd name="connsiteY8" fmla="*/ 1747266 h 3006317"/>
                <a:gd name="connsiteX9" fmla="*/ 801861 w 2503374"/>
                <a:gd name="connsiteY9" fmla="*/ 1170423 h 3006317"/>
                <a:gd name="connsiteX10" fmla="*/ 592485 w 2503374"/>
                <a:gd name="connsiteY10" fmla="*/ 723346 h 3006317"/>
                <a:gd name="connsiteX11" fmla="*/ 0 w 2503374"/>
                <a:gd name="connsiteY11" fmla="*/ 168105 h 3006317"/>
                <a:gd name="connsiteX12" fmla="*/ 809284 w 2503374"/>
                <a:gd name="connsiteY12" fmla="*/ 0 h 3006317"/>
                <a:gd name="connsiteX0" fmla="*/ 802341 w 2503374"/>
                <a:gd name="connsiteY0" fmla="*/ 1 h 2986697"/>
                <a:gd name="connsiteX1" fmla="*/ 2453426 w 2503374"/>
                <a:gd name="connsiteY1" fmla="*/ 1218139 h 2986697"/>
                <a:gd name="connsiteX2" fmla="*/ 1689659 w 2503374"/>
                <a:gd name="connsiteY2" fmla="*/ 2986697 h 2986697"/>
                <a:gd name="connsiteX3" fmla="*/ 1576661 w 2503374"/>
                <a:gd name="connsiteY3" fmla="*/ 2624509 h 2986697"/>
                <a:gd name="connsiteX4" fmla="*/ 1591539 w 2503374"/>
                <a:gd name="connsiteY4" fmla="*/ 2533359 h 2986697"/>
                <a:gd name="connsiteX5" fmla="*/ 1600814 w 2503374"/>
                <a:gd name="connsiteY5" fmla="*/ 2081139 h 2986697"/>
                <a:gd name="connsiteX6" fmla="*/ 1153719 w 2503374"/>
                <a:gd name="connsiteY6" fmla="*/ 2054995 h 2986697"/>
                <a:gd name="connsiteX7" fmla="*/ 893103 w 2503374"/>
                <a:gd name="connsiteY7" fmla="*/ 1847157 h 2986697"/>
                <a:gd name="connsiteX8" fmla="*/ 884130 w 2503374"/>
                <a:gd name="connsiteY8" fmla="*/ 1727646 h 2986697"/>
                <a:gd name="connsiteX9" fmla="*/ 801861 w 2503374"/>
                <a:gd name="connsiteY9" fmla="*/ 1150803 h 2986697"/>
                <a:gd name="connsiteX10" fmla="*/ 592485 w 2503374"/>
                <a:gd name="connsiteY10" fmla="*/ 703726 h 2986697"/>
                <a:gd name="connsiteX11" fmla="*/ 0 w 2503374"/>
                <a:gd name="connsiteY11" fmla="*/ 148485 h 2986697"/>
                <a:gd name="connsiteX12" fmla="*/ 802341 w 2503374"/>
                <a:gd name="connsiteY12" fmla="*/ 1 h 2986697"/>
                <a:gd name="connsiteX0" fmla="*/ 802341 w 2503374"/>
                <a:gd name="connsiteY0" fmla="*/ 2656 h 2989352"/>
                <a:gd name="connsiteX1" fmla="*/ 2453426 w 2503374"/>
                <a:gd name="connsiteY1" fmla="*/ 1220794 h 2989352"/>
                <a:gd name="connsiteX2" fmla="*/ 1689659 w 2503374"/>
                <a:gd name="connsiteY2" fmla="*/ 2989352 h 2989352"/>
                <a:gd name="connsiteX3" fmla="*/ 1576661 w 2503374"/>
                <a:gd name="connsiteY3" fmla="*/ 2627164 h 2989352"/>
                <a:gd name="connsiteX4" fmla="*/ 1591539 w 2503374"/>
                <a:gd name="connsiteY4" fmla="*/ 2536014 h 2989352"/>
                <a:gd name="connsiteX5" fmla="*/ 1600814 w 2503374"/>
                <a:gd name="connsiteY5" fmla="*/ 2083794 h 2989352"/>
                <a:gd name="connsiteX6" fmla="*/ 1153719 w 2503374"/>
                <a:gd name="connsiteY6" fmla="*/ 2057650 h 2989352"/>
                <a:gd name="connsiteX7" fmla="*/ 893103 w 2503374"/>
                <a:gd name="connsiteY7" fmla="*/ 1849812 h 2989352"/>
                <a:gd name="connsiteX8" fmla="*/ 884130 w 2503374"/>
                <a:gd name="connsiteY8" fmla="*/ 1730301 h 2989352"/>
                <a:gd name="connsiteX9" fmla="*/ 801861 w 2503374"/>
                <a:gd name="connsiteY9" fmla="*/ 1153458 h 2989352"/>
                <a:gd name="connsiteX10" fmla="*/ 592485 w 2503374"/>
                <a:gd name="connsiteY10" fmla="*/ 706381 h 2989352"/>
                <a:gd name="connsiteX11" fmla="*/ 0 w 2503374"/>
                <a:gd name="connsiteY11" fmla="*/ 151140 h 2989352"/>
                <a:gd name="connsiteX12" fmla="*/ 802341 w 2503374"/>
                <a:gd name="connsiteY12" fmla="*/ 2656 h 2989352"/>
                <a:gd name="connsiteX0" fmla="*/ 802341 w 2503374"/>
                <a:gd name="connsiteY0" fmla="*/ 3120 h 2989816"/>
                <a:gd name="connsiteX1" fmla="*/ 2453426 w 2503374"/>
                <a:gd name="connsiteY1" fmla="*/ 1221258 h 2989816"/>
                <a:gd name="connsiteX2" fmla="*/ 1689659 w 2503374"/>
                <a:gd name="connsiteY2" fmla="*/ 2989816 h 2989816"/>
                <a:gd name="connsiteX3" fmla="*/ 1576661 w 2503374"/>
                <a:gd name="connsiteY3" fmla="*/ 2627628 h 2989816"/>
                <a:gd name="connsiteX4" fmla="*/ 1591539 w 2503374"/>
                <a:gd name="connsiteY4" fmla="*/ 2536478 h 2989816"/>
                <a:gd name="connsiteX5" fmla="*/ 1600814 w 2503374"/>
                <a:gd name="connsiteY5" fmla="*/ 2084258 h 2989816"/>
                <a:gd name="connsiteX6" fmla="*/ 1153719 w 2503374"/>
                <a:gd name="connsiteY6" fmla="*/ 2058114 h 2989816"/>
                <a:gd name="connsiteX7" fmla="*/ 893103 w 2503374"/>
                <a:gd name="connsiteY7" fmla="*/ 1850276 h 2989816"/>
                <a:gd name="connsiteX8" fmla="*/ 884130 w 2503374"/>
                <a:gd name="connsiteY8" fmla="*/ 1730765 h 2989816"/>
                <a:gd name="connsiteX9" fmla="*/ 801861 w 2503374"/>
                <a:gd name="connsiteY9" fmla="*/ 1153922 h 2989816"/>
                <a:gd name="connsiteX10" fmla="*/ 592485 w 2503374"/>
                <a:gd name="connsiteY10" fmla="*/ 706845 h 2989816"/>
                <a:gd name="connsiteX11" fmla="*/ 0 w 2503374"/>
                <a:gd name="connsiteY11" fmla="*/ 151604 h 2989816"/>
                <a:gd name="connsiteX12" fmla="*/ 802341 w 2503374"/>
                <a:gd name="connsiteY12" fmla="*/ 3120 h 2989816"/>
                <a:gd name="connsiteX0" fmla="*/ 802341 w 2503374"/>
                <a:gd name="connsiteY0" fmla="*/ 3120 h 2989816"/>
                <a:gd name="connsiteX1" fmla="*/ 2453426 w 2503374"/>
                <a:gd name="connsiteY1" fmla="*/ 1221258 h 2989816"/>
                <a:gd name="connsiteX2" fmla="*/ 1689659 w 2503374"/>
                <a:gd name="connsiteY2" fmla="*/ 2989816 h 2989816"/>
                <a:gd name="connsiteX3" fmla="*/ 1576661 w 2503374"/>
                <a:gd name="connsiteY3" fmla="*/ 2627628 h 2989816"/>
                <a:gd name="connsiteX4" fmla="*/ 1591539 w 2503374"/>
                <a:gd name="connsiteY4" fmla="*/ 2536478 h 2989816"/>
                <a:gd name="connsiteX5" fmla="*/ 1600814 w 2503374"/>
                <a:gd name="connsiteY5" fmla="*/ 2084258 h 2989816"/>
                <a:gd name="connsiteX6" fmla="*/ 1153719 w 2503374"/>
                <a:gd name="connsiteY6" fmla="*/ 2058114 h 2989816"/>
                <a:gd name="connsiteX7" fmla="*/ 893103 w 2503374"/>
                <a:gd name="connsiteY7" fmla="*/ 1850276 h 2989816"/>
                <a:gd name="connsiteX8" fmla="*/ 884130 w 2503374"/>
                <a:gd name="connsiteY8" fmla="*/ 1730765 h 2989816"/>
                <a:gd name="connsiteX9" fmla="*/ 801861 w 2503374"/>
                <a:gd name="connsiteY9" fmla="*/ 1153922 h 2989816"/>
                <a:gd name="connsiteX10" fmla="*/ 592485 w 2503374"/>
                <a:gd name="connsiteY10" fmla="*/ 706845 h 2989816"/>
                <a:gd name="connsiteX11" fmla="*/ 0 w 2503374"/>
                <a:gd name="connsiteY11" fmla="*/ 151604 h 2989816"/>
                <a:gd name="connsiteX12" fmla="*/ 802341 w 2503374"/>
                <a:gd name="connsiteY12" fmla="*/ 3120 h 2989816"/>
                <a:gd name="connsiteX0" fmla="*/ 802341 w 2503374"/>
                <a:gd name="connsiteY0" fmla="*/ 3120 h 2989816"/>
                <a:gd name="connsiteX1" fmla="*/ 2453426 w 2503374"/>
                <a:gd name="connsiteY1" fmla="*/ 1221258 h 2989816"/>
                <a:gd name="connsiteX2" fmla="*/ 1689659 w 2503374"/>
                <a:gd name="connsiteY2" fmla="*/ 2989816 h 2989816"/>
                <a:gd name="connsiteX3" fmla="*/ 1576661 w 2503374"/>
                <a:gd name="connsiteY3" fmla="*/ 2627628 h 2989816"/>
                <a:gd name="connsiteX4" fmla="*/ 1591539 w 2503374"/>
                <a:gd name="connsiteY4" fmla="*/ 2536478 h 2989816"/>
                <a:gd name="connsiteX5" fmla="*/ 1600814 w 2503374"/>
                <a:gd name="connsiteY5" fmla="*/ 2084258 h 2989816"/>
                <a:gd name="connsiteX6" fmla="*/ 1153719 w 2503374"/>
                <a:gd name="connsiteY6" fmla="*/ 2058114 h 2989816"/>
                <a:gd name="connsiteX7" fmla="*/ 893103 w 2503374"/>
                <a:gd name="connsiteY7" fmla="*/ 1850276 h 2989816"/>
                <a:gd name="connsiteX8" fmla="*/ 884130 w 2503374"/>
                <a:gd name="connsiteY8" fmla="*/ 1730765 h 2989816"/>
                <a:gd name="connsiteX9" fmla="*/ 801861 w 2503374"/>
                <a:gd name="connsiteY9" fmla="*/ 1153922 h 2989816"/>
                <a:gd name="connsiteX10" fmla="*/ 592485 w 2503374"/>
                <a:gd name="connsiteY10" fmla="*/ 706845 h 2989816"/>
                <a:gd name="connsiteX11" fmla="*/ 0 w 2503374"/>
                <a:gd name="connsiteY11" fmla="*/ 151604 h 2989816"/>
                <a:gd name="connsiteX12" fmla="*/ 802341 w 2503374"/>
                <a:gd name="connsiteY12" fmla="*/ 3120 h 2989816"/>
                <a:gd name="connsiteX0" fmla="*/ 795398 w 2503374"/>
                <a:gd name="connsiteY0" fmla="*/ 3045 h 3006093"/>
                <a:gd name="connsiteX1" fmla="*/ 2453426 w 2503374"/>
                <a:gd name="connsiteY1" fmla="*/ 1237535 h 3006093"/>
                <a:gd name="connsiteX2" fmla="*/ 1689659 w 2503374"/>
                <a:gd name="connsiteY2" fmla="*/ 3006093 h 3006093"/>
                <a:gd name="connsiteX3" fmla="*/ 1576661 w 2503374"/>
                <a:gd name="connsiteY3" fmla="*/ 2643905 h 3006093"/>
                <a:gd name="connsiteX4" fmla="*/ 1591539 w 2503374"/>
                <a:gd name="connsiteY4" fmla="*/ 2552755 h 3006093"/>
                <a:gd name="connsiteX5" fmla="*/ 1600814 w 2503374"/>
                <a:gd name="connsiteY5" fmla="*/ 2100535 h 3006093"/>
                <a:gd name="connsiteX6" fmla="*/ 1153719 w 2503374"/>
                <a:gd name="connsiteY6" fmla="*/ 2074391 h 3006093"/>
                <a:gd name="connsiteX7" fmla="*/ 893103 w 2503374"/>
                <a:gd name="connsiteY7" fmla="*/ 1866553 h 3006093"/>
                <a:gd name="connsiteX8" fmla="*/ 884130 w 2503374"/>
                <a:gd name="connsiteY8" fmla="*/ 1747042 h 3006093"/>
                <a:gd name="connsiteX9" fmla="*/ 801861 w 2503374"/>
                <a:gd name="connsiteY9" fmla="*/ 1170199 h 3006093"/>
                <a:gd name="connsiteX10" fmla="*/ 592485 w 2503374"/>
                <a:gd name="connsiteY10" fmla="*/ 723122 h 3006093"/>
                <a:gd name="connsiteX11" fmla="*/ 0 w 2503374"/>
                <a:gd name="connsiteY11" fmla="*/ 167881 h 3006093"/>
                <a:gd name="connsiteX12" fmla="*/ 795398 w 2503374"/>
                <a:gd name="connsiteY12" fmla="*/ 3045 h 3006093"/>
                <a:gd name="connsiteX0" fmla="*/ 795398 w 2503374"/>
                <a:gd name="connsiteY0" fmla="*/ 820 h 3003868"/>
                <a:gd name="connsiteX1" fmla="*/ 2453426 w 2503374"/>
                <a:gd name="connsiteY1" fmla="*/ 1235310 h 3003868"/>
                <a:gd name="connsiteX2" fmla="*/ 1689659 w 2503374"/>
                <a:gd name="connsiteY2" fmla="*/ 3003868 h 3003868"/>
                <a:gd name="connsiteX3" fmla="*/ 1576661 w 2503374"/>
                <a:gd name="connsiteY3" fmla="*/ 2641680 h 3003868"/>
                <a:gd name="connsiteX4" fmla="*/ 1591539 w 2503374"/>
                <a:gd name="connsiteY4" fmla="*/ 2550530 h 3003868"/>
                <a:gd name="connsiteX5" fmla="*/ 1600814 w 2503374"/>
                <a:gd name="connsiteY5" fmla="*/ 2098310 h 3003868"/>
                <a:gd name="connsiteX6" fmla="*/ 1153719 w 2503374"/>
                <a:gd name="connsiteY6" fmla="*/ 2072166 h 3003868"/>
                <a:gd name="connsiteX7" fmla="*/ 893103 w 2503374"/>
                <a:gd name="connsiteY7" fmla="*/ 1864328 h 3003868"/>
                <a:gd name="connsiteX8" fmla="*/ 884130 w 2503374"/>
                <a:gd name="connsiteY8" fmla="*/ 1744817 h 3003868"/>
                <a:gd name="connsiteX9" fmla="*/ 801861 w 2503374"/>
                <a:gd name="connsiteY9" fmla="*/ 1167974 h 3003868"/>
                <a:gd name="connsiteX10" fmla="*/ 592485 w 2503374"/>
                <a:gd name="connsiteY10" fmla="*/ 720897 h 3003868"/>
                <a:gd name="connsiteX11" fmla="*/ 0 w 2503374"/>
                <a:gd name="connsiteY11" fmla="*/ 165656 h 3003868"/>
                <a:gd name="connsiteX12" fmla="*/ 795398 w 2503374"/>
                <a:gd name="connsiteY12" fmla="*/ 820 h 3003868"/>
                <a:gd name="connsiteX0" fmla="*/ 795398 w 2503374"/>
                <a:gd name="connsiteY0" fmla="*/ 820 h 3003868"/>
                <a:gd name="connsiteX1" fmla="*/ 2453426 w 2503374"/>
                <a:gd name="connsiteY1" fmla="*/ 1235310 h 3003868"/>
                <a:gd name="connsiteX2" fmla="*/ 1689659 w 2503374"/>
                <a:gd name="connsiteY2" fmla="*/ 3003868 h 3003868"/>
                <a:gd name="connsiteX3" fmla="*/ 1576661 w 2503374"/>
                <a:gd name="connsiteY3" fmla="*/ 2641680 h 3003868"/>
                <a:gd name="connsiteX4" fmla="*/ 1591539 w 2503374"/>
                <a:gd name="connsiteY4" fmla="*/ 2550530 h 3003868"/>
                <a:gd name="connsiteX5" fmla="*/ 1600814 w 2503374"/>
                <a:gd name="connsiteY5" fmla="*/ 2098310 h 3003868"/>
                <a:gd name="connsiteX6" fmla="*/ 1153719 w 2503374"/>
                <a:gd name="connsiteY6" fmla="*/ 2072166 h 3003868"/>
                <a:gd name="connsiteX7" fmla="*/ 851446 w 2503374"/>
                <a:gd name="connsiteY7" fmla="*/ 1825085 h 3003868"/>
                <a:gd name="connsiteX8" fmla="*/ 884130 w 2503374"/>
                <a:gd name="connsiteY8" fmla="*/ 1744817 h 3003868"/>
                <a:gd name="connsiteX9" fmla="*/ 801861 w 2503374"/>
                <a:gd name="connsiteY9" fmla="*/ 1167974 h 3003868"/>
                <a:gd name="connsiteX10" fmla="*/ 592485 w 2503374"/>
                <a:gd name="connsiteY10" fmla="*/ 720897 h 3003868"/>
                <a:gd name="connsiteX11" fmla="*/ 0 w 2503374"/>
                <a:gd name="connsiteY11" fmla="*/ 165656 h 3003868"/>
                <a:gd name="connsiteX12" fmla="*/ 795398 w 2503374"/>
                <a:gd name="connsiteY12" fmla="*/ 820 h 3003868"/>
                <a:gd name="connsiteX0" fmla="*/ 795398 w 2503374"/>
                <a:gd name="connsiteY0" fmla="*/ 820 h 3003868"/>
                <a:gd name="connsiteX1" fmla="*/ 2453426 w 2503374"/>
                <a:gd name="connsiteY1" fmla="*/ 1235310 h 3003868"/>
                <a:gd name="connsiteX2" fmla="*/ 1689659 w 2503374"/>
                <a:gd name="connsiteY2" fmla="*/ 3003868 h 3003868"/>
                <a:gd name="connsiteX3" fmla="*/ 1576661 w 2503374"/>
                <a:gd name="connsiteY3" fmla="*/ 2641680 h 3003868"/>
                <a:gd name="connsiteX4" fmla="*/ 1591539 w 2503374"/>
                <a:gd name="connsiteY4" fmla="*/ 2550530 h 3003868"/>
                <a:gd name="connsiteX5" fmla="*/ 1600814 w 2503374"/>
                <a:gd name="connsiteY5" fmla="*/ 2098310 h 3003868"/>
                <a:gd name="connsiteX6" fmla="*/ 1153719 w 2503374"/>
                <a:gd name="connsiteY6" fmla="*/ 2072166 h 3003868"/>
                <a:gd name="connsiteX7" fmla="*/ 851446 w 2503374"/>
                <a:gd name="connsiteY7" fmla="*/ 1825085 h 3003868"/>
                <a:gd name="connsiteX8" fmla="*/ 801861 w 2503374"/>
                <a:gd name="connsiteY8" fmla="*/ 1167974 h 3003868"/>
                <a:gd name="connsiteX9" fmla="*/ 592485 w 2503374"/>
                <a:gd name="connsiteY9" fmla="*/ 720897 h 3003868"/>
                <a:gd name="connsiteX10" fmla="*/ 0 w 2503374"/>
                <a:gd name="connsiteY10" fmla="*/ 165656 h 3003868"/>
                <a:gd name="connsiteX11" fmla="*/ 795398 w 2503374"/>
                <a:gd name="connsiteY11" fmla="*/ 820 h 3003868"/>
                <a:gd name="connsiteX0" fmla="*/ 795398 w 2503374"/>
                <a:gd name="connsiteY0" fmla="*/ 820 h 3003868"/>
                <a:gd name="connsiteX1" fmla="*/ 2453426 w 2503374"/>
                <a:gd name="connsiteY1" fmla="*/ 1235310 h 3003868"/>
                <a:gd name="connsiteX2" fmla="*/ 1689659 w 2503374"/>
                <a:gd name="connsiteY2" fmla="*/ 3003868 h 3003868"/>
                <a:gd name="connsiteX3" fmla="*/ 1576661 w 2503374"/>
                <a:gd name="connsiteY3" fmla="*/ 2641680 h 3003868"/>
                <a:gd name="connsiteX4" fmla="*/ 1591539 w 2503374"/>
                <a:gd name="connsiteY4" fmla="*/ 2550530 h 3003868"/>
                <a:gd name="connsiteX5" fmla="*/ 1600814 w 2503374"/>
                <a:gd name="connsiteY5" fmla="*/ 2098310 h 3003868"/>
                <a:gd name="connsiteX6" fmla="*/ 1146777 w 2503374"/>
                <a:gd name="connsiteY6" fmla="*/ 2062355 h 3003868"/>
                <a:gd name="connsiteX7" fmla="*/ 851446 w 2503374"/>
                <a:gd name="connsiteY7" fmla="*/ 1825085 h 3003868"/>
                <a:gd name="connsiteX8" fmla="*/ 801861 w 2503374"/>
                <a:gd name="connsiteY8" fmla="*/ 1167974 h 3003868"/>
                <a:gd name="connsiteX9" fmla="*/ 592485 w 2503374"/>
                <a:gd name="connsiteY9" fmla="*/ 720897 h 3003868"/>
                <a:gd name="connsiteX10" fmla="*/ 0 w 2503374"/>
                <a:gd name="connsiteY10" fmla="*/ 165656 h 3003868"/>
                <a:gd name="connsiteX11" fmla="*/ 795398 w 2503374"/>
                <a:gd name="connsiteY11" fmla="*/ 820 h 3003868"/>
                <a:gd name="connsiteX0" fmla="*/ 795398 w 2503374"/>
                <a:gd name="connsiteY0" fmla="*/ 820 h 3056893"/>
                <a:gd name="connsiteX1" fmla="*/ 2453426 w 2503374"/>
                <a:gd name="connsiteY1" fmla="*/ 1235310 h 3056893"/>
                <a:gd name="connsiteX2" fmla="*/ 1689659 w 2503374"/>
                <a:gd name="connsiteY2" fmla="*/ 3003868 h 3056893"/>
                <a:gd name="connsiteX3" fmla="*/ 1591539 w 2503374"/>
                <a:gd name="connsiteY3" fmla="*/ 2550530 h 3056893"/>
                <a:gd name="connsiteX4" fmla="*/ 1600814 w 2503374"/>
                <a:gd name="connsiteY4" fmla="*/ 2098310 h 3056893"/>
                <a:gd name="connsiteX5" fmla="*/ 1146777 w 2503374"/>
                <a:gd name="connsiteY5" fmla="*/ 2062355 h 3056893"/>
                <a:gd name="connsiteX6" fmla="*/ 851446 w 2503374"/>
                <a:gd name="connsiteY6" fmla="*/ 1825085 h 3056893"/>
                <a:gd name="connsiteX7" fmla="*/ 801861 w 2503374"/>
                <a:gd name="connsiteY7" fmla="*/ 1167974 h 3056893"/>
                <a:gd name="connsiteX8" fmla="*/ 592485 w 2503374"/>
                <a:gd name="connsiteY8" fmla="*/ 720897 h 3056893"/>
                <a:gd name="connsiteX9" fmla="*/ 0 w 2503374"/>
                <a:gd name="connsiteY9" fmla="*/ 165656 h 3056893"/>
                <a:gd name="connsiteX10" fmla="*/ 795398 w 2503374"/>
                <a:gd name="connsiteY10" fmla="*/ 820 h 3056893"/>
                <a:gd name="connsiteX0" fmla="*/ 795398 w 2503374"/>
                <a:gd name="connsiteY0" fmla="*/ 820 h 3057654"/>
                <a:gd name="connsiteX1" fmla="*/ 2453426 w 2503374"/>
                <a:gd name="connsiteY1" fmla="*/ 1235310 h 3057654"/>
                <a:gd name="connsiteX2" fmla="*/ 1689659 w 2503374"/>
                <a:gd name="connsiteY2" fmla="*/ 3003868 h 3057654"/>
                <a:gd name="connsiteX3" fmla="*/ 1560295 w 2503374"/>
                <a:gd name="connsiteY3" fmla="*/ 2560341 h 3057654"/>
                <a:gd name="connsiteX4" fmla="*/ 1600814 w 2503374"/>
                <a:gd name="connsiteY4" fmla="*/ 2098310 h 3057654"/>
                <a:gd name="connsiteX5" fmla="*/ 1146777 w 2503374"/>
                <a:gd name="connsiteY5" fmla="*/ 2062355 h 3057654"/>
                <a:gd name="connsiteX6" fmla="*/ 851446 w 2503374"/>
                <a:gd name="connsiteY6" fmla="*/ 1825085 h 3057654"/>
                <a:gd name="connsiteX7" fmla="*/ 801861 w 2503374"/>
                <a:gd name="connsiteY7" fmla="*/ 1167974 h 3057654"/>
                <a:gd name="connsiteX8" fmla="*/ 592485 w 2503374"/>
                <a:gd name="connsiteY8" fmla="*/ 720897 h 3057654"/>
                <a:gd name="connsiteX9" fmla="*/ 0 w 2503374"/>
                <a:gd name="connsiteY9" fmla="*/ 165656 h 3057654"/>
                <a:gd name="connsiteX10" fmla="*/ 795398 w 2503374"/>
                <a:gd name="connsiteY10" fmla="*/ 820 h 3057654"/>
                <a:gd name="connsiteX0" fmla="*/ 795398 w 2503374"/>
                <a:gd name="connsiteY0" fmla="*/ 820 h 3057654"/>
                <a:gd name="connsiteX1" fmla="*/ 2453426 w 2503374"/>
                <a:gd name="connsiteY1" fmla="*/ 1235310 h 3057654"/>
                <a:gd name="connsiteX2" fmla="*/ 1689659 w 2503374"/>
                <a:gd name="connsiteY2" fmla="*/ 3003868 h 3057654"/>
                <a:gd name="connsiteX3" fmla="*/ 1560295 w 2503374"/>
                <a:gd name="connsiteY3" fmla="*/ 2560341 h 3057654"/>
                <a:gd name="connsiteX4" fmla="*/ 1600814 w 2503374"/>
                <a:gd name="connsiteY4" fmla="*/ 2098310 h 3057654"/>
                <a:gd name="connsiteX5" fmla="*/ 1146777 w 2503374"/>
                <a:gd name="connsiteY5" fmla="*/ 2062355 h 3057654"/>
                <a:gd name="connsiteX6" fmla="*/ 851446 w 2503374"/>
                <a:gd name="connsiteY6" fmla="*/ 1825085 h 3057654"/>
                <a:gd name="connsiteX7" fmla="*/ 801861 w 2503374"/>
                <a:gd name="connsiteY7" fmla="*/ 1167974 h 3057654"/>
                <a:gd name="connsiteX8" fmla="*/ 592485 w 2503374"/>
                <a:gd name="connsiteY8" fmla="*/ 720897 h 3057654"/>
                <a:gd name="connsiteX9" fmla="*/ 0 w 2503374"/>
                <a:gd name="connsiteY9" fmla="*/ 165656 h 3057654"/>
                <a:gd name="connsiteX10" fmla="*/ 795398 w 2503374"/>
                <a:gd name="connsiteY10" fmla="*/ 820 h 3057654"/>
                <a:gd name="connsiteX0" fmla="*/ 795398 w 2503374"/>
                <a:gd name="connsiteY0" fmla="*/ 820 h 3057654"/>
                <a:gd name="connsiteX1" fmla="*/ 2453426 w 2503374"/>
                <a:gd name="connsiteY1" fmla="*/ 1235310 h 3057654"/>
                <a:gd name="connsiteX2" fmla="*/ 1689659 w 2503374"/>
                <a:gd name="connsiteY2" fmla="*/ 3003868 h 3057654"/>
                <a:gd name="connsiteX3" fmla="*/ 1560295 w 2503374"/>
                <a:gd name="connsiteY3" fmla="*/ 2560341 h 3057654"/>
                <a:gd name="connsiteX4" fmla="*/ 1600814 w 2503374"/>
                <a:gd name="connsiteY4" fmla="*/ 2098310 h 3057654"/>
                <a:gd name="connsiteX5" fmla="*/ 1146777 w 2503374"/>
                <a:gd name="connsiteY5" fmla="*/ 2062355 h 3057654"/>
                <a:gd name="connsiteX6" fmla="*/ 851446 w 2503374"/>
                <a:gd name="connsiteY6" fmla="*/ 1825085 h 3057654"/>
                <a:gd name="connsiteX7" fmla="*/ 801861 w 2503374"/>
                <a:gd name="connsiteY7" fmla="*/ 1167974 h 3057654"/>
                <a:gd name="connsiteX8" fmla="*/ 592485 w 2503374"/>
                <a:gd name="connsiteY8" fmla="*/ 720897 h 3057654"/>
                <a:gd name="connsiteX9" fmla="*/ 0 w 2503374"/>
                <a:gd name="connsiteY9" fmla="*/ 165656 h 3057654"/>
                <a:gd name="connsiteX10" fmla="*/ 795398 w 2503374"/>
                <a:gd name="connsiteY10" fmla="*/ 820 h 3057654"/>
                <a:gd name="connsiteX0" fmla="*/ 795398 w 2503374"/>
                <a:gd name="connsiteY0" fmla="*/ 820 h 3057654"/>
                <a:gd name="connsiteX1" fmla="*/ 2453426 w 2503374"/>
                <a:gd name="connsiteY1" fmla="*/ 1235310 h 3057654"/>
                <a:gd name="connsiteX2" fmla="*/ 1689659 w 2503374"/>
                <a:gd name="connsiteY2" fmla="*/ 3003868 h 3057654"/>
                <a:gd name="connsiteX3" fmla="*/ 1560295 w 2503374"/>
                <a:gd name="connsiteY3" fmla="*/ 2560341 h 3057654"/>
                <a:gd name="connsiteX4" fmla="*/ 1600814 w 2503374"/>
                <a:gd name="connsiteY4" fmla="*/ 2098310 h 3057654"/>
                <a:gd name="connsiteX5" fmla="*/ 1146777 w 2503374"/>
                <a:gd name="connsiteY5" fmla="*/ 2062355 h 3057654"/>
                <a:gd name="connsiteX6" fmla="*/ 851446 w 2503374"/>
                <a:gd name="connsiteY6" fmla="*/ 1825085 h 3057654"/>
                <a:gd name="connsiteX7" fmla="*/ 801861 w 2503374"/>
                <a:gd name="connsiteY7" fmla="*/ 1167974 h 3057654"/>
                <a:gd name="connsiteX8" fmla="*/ 592485 w 2503374"/>
                <a:gd name="connsiteY8" fmla="*/ 720897 h 3057654"/>
                <a:gd name="connsiteX9" fmla="*/ 0 w 2503374"/>
                <a:gd name="connsiteY9" fmla="*/ 165656 h 3057654"/>
                <a:gd name="connsiteX10" fmla="*/ 795398 w 2503374"/>
                <a:gd name="connsiteY10" fmla="*/ 820 h 3057654"/>
                <a:gd name="connsiteX0" fmla="*/ 795398 w 2503374"/>
                <a:gd name="connsiteY0" fmla="*/ 820 h 3057654"/>
                <a:gd name="connsiteX1" fmla="*/ 2453426 w 2503374"/>
                <a:gd name="connsiteY1" fmla="*/ 1235310 h 3057654"/>
                <a:gd name="connsiteX2" fmla="*/ 1689659 w 2503374"/>
                <a:gd name="connsiteY2" fmla="*/ 3003868 h 3057654"/>
                <a:gd name="connsiteX3" fmla="*/ 1560295 w 2503374"/>
                <a:gd name="connsiteY3" fmla="*/ 2560341 h 3057654"/>
                <a:gd name="connsiteX4" fmla="*/ 1600814 w 2503374"/>
                <a:gd name="connsiteY4" fmla="*/ 2098310 h 3057654"/>
                <a:gd name="connsiteX5" fmla="*/ 1146777 w 2503374"/>
                <a:gd name="connsiteY5" fmla="*/ 2062355 h 3057654"/>
                <a:gd name="connsiteX6" fmla="*/ 851446 w 2503374"/>
                <a:gd name="connsiteY6" fmla="*/ 1825085 h 3057654"/>
                <a:gd name="connsiteX7" fmla="*/ 801861 w 2503374"/>
                <a:gd name="connsiteY7" fmla="*/ 1167974 h 3057654"/>
                <a:gd name="connsiteX8" fmla="*/ 592485 w 2503374"/>
                <a:gd name="connsiteY8" fmla="*/ 720897 h 3057654"/>
                <a:gd name="connsiteX9" fmla="*/ 0 w 2503374"/>
                <a:gd name="connsiteY9" fmla="*/ 165656 h 3057654"/>
                <a:gd name="connsiteX10" fmla="*/ 795398 w 2503374"/>
                <a:gd name="connsiteY10" fmla="*/ 820 h 3057654"/>
                <a:gd name="connsiteX0" fmla="*/ 795398 w 2503374"/>
                <a:gd name="connsiteY0" fmla="*/ 820 h 3003868"/>
                <a:gd name="connsiteX1" fmla="*/ 2453426 w 2503374"/>
                <a:gd name="connsiteY1" fmla="*/ 1235310 h 3003868"/>
                <a:gd name="connsiteX2" fmla="*/ 1689659 w 2503374"/>
                <a:gd name="connsiteY2" fmla="*/ 3003868 h 3003868"/>
                <a:gd name="connsiteX3" fmla="*/ 1560295 w 2503374"/>
                <a:gd name="connsiteY3" fmla="*/ 2560341 h 3003868"/>
                <a:gd name="connsiteX4" fmla="*/ 1600814 w 2503374"/>
                <a:gd name="connsiteY4" fmla="*/ 2098310 h 3003868"/>
                <a:gd name="connsiteX5" fmla="*/ 1146777 w 2503374"/>
                <a:gd name="connsiteY5" fmla="*/ 2062355 h 3003868"/>
                <a:gd name="connsiteX6" fmla="*/ 851446 w 2503374"/>
                <a:gd name="connsiteY6" fmla="*/ 1825085 h 3003868"/>
                <a:gd name="connsiteX7" fmla="*/ 801861 w 2503374"/>
                <a:gd name="connsiteY7" fmla="*/ 1167974 h 3003868"/>
                <a:gd name="connsiteX8" fmla="*/ 592485 w 2503374"/>
                <a:gd name="connsiteY8" fmla="*/ 720897 h 3003868"/>
                <a:gd name="connsiteX9" fmla="*/ 0 w 2503374"/>
                <a:gd name="connsiteY9" fmla="*/ 165656 h 3003868"/>
                <a:gd name="connsiteX10" fmla="*/ 795398 w 2503374"/>
                <a:gd name="connsiteY10" fmla="*/ 820 h 3003868"/>
                <a:gd name="connsiteX0" fmla="*/ 795398 w 2502956"/>
                <a:gd name="connsiteY0" fmla="*/ 820 h 3016949"/>
                <a:gd name="connsiteX1" fmla="*/ 2453426 w 2502956"/>
                <a:gd name="connsiteY1" fmla="*/ 1235310 h 3016949"/>
                <a:gd name="connsiteX2" fmla="*/ 1686187 w 2502956"/>
                <a:gd name="connsiteY2" fmla="*/ 3016949 h 3016949"/>
                <a:gd name="connsiteX3" fmla="*/ 1560295 w 2502956"/>
                <a:gd name="connsiteY3" fmla="*/ 2560341 h 3016949"/>
                <a:gd name="connsiteX4" fmla="*/ 1600814 w 2502956"/>
                <a:gd name="connsiteY4" fmla="*/ 2098310 h 3016949"/>
                <a:gd name="connsiteX5" fmla="*/ 1146777 w 2502956"/>
                <a:gd name="connsiteY5" fmla="*/ 2062355 h 3016949"/>
                <a:gd name="connsiteX6" fmla="*/ 851446 w 2502956"/>
                <a:gd name="connsiteY6" fmla="*/ 1825085 h 3016949"/>
                <a:gd name="connsiteX7" fmla="*/ 801861 w 2502956"/>
                <a:gd name="connsiteY7" fmla="*/ 1167974 h 3016949"/>
                <a:gd name="connsiteX8" fmla="*/ 592485 w 2502956"/>
                <a:gd name="connsiteY8" fmla="*/ 720897 h 3016949"/>
                <a:gd name="connsiteX9" fmla="*/ 0 w 2502956"/>
                <a:gd name="connsiteY9" fmla="*/ 165656 h 3016949"/>
                <a:gd name="connsiteX10" fmla="*/ 795398 w 2502956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600814 w 2502955"/>
                <a:gd name="connsiteY4" fmla="*/ 2098310 h 3016949"/>
                <a:gd name="connsiteX5" fmla="*/ 1146777 w 2502955"/>
                <a:gd name="connsiteY5" fmla="*/ 2062355 h 3016949"/>
                <a:gd name="connsiteX6" fmla="*/ 851446 w 2502955"/>
                <a:gd name="connsiteY6" fmla="*/ 1825085 h 3016949"/>
                <a:gd name="connsiteX7" fmla="*/ 801861 w 2502955"/>
                <a:gd name="connsiteY7" fmla="*/ 1167974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600814 w 2502955"/>
                <a:gd name="connsiteY4" fmla="*/ 2098310 h 3016949"/>
                <a:gd name="connsiteX5" fmla="*/ 1146777 w 2502955"/>
                <a:gd name="connsiteY5" fmla="*/ 2062355 h 3016949"/>
                <a:gd name="connsiteX6" fmla="*/ 851446 w 2502955"/>
                <a:gd name="connsiteY6" fmla="*/ 1825085 h 3016949"/>
                <a:gd name="connsiteX7" fmla="*/ 801861 w 2502955"/>
                <a:gd name="connsiteY7" fmla="*/ 1167974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600814 w 2502955"/>
                <a:gd name="connsiteY4" fmla="*/ 2098310 h 3016949"/>
                <a:gd name="connsiteX5" fmla="*/ 1146777 w 2502955"/>
                <a:gd name="connsiteY5" fmla="*/ 2062355 h 3016949"/>
                <a:gd name="connsiteX6" fmla="*/ 851446 w 2502955"/>
                <a:gd name="connsiteY6" fmla="*/ 1825085 h 3016949"/>
                <a:gd name="connsiteX7" fmla="*/ 801861 w 2502955"/>
                <a:gd name="connsiteY7" fmla="*/ 1167974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83457 w 2502955"/>
                <a:gd name="connsiteY4" fmla="*/ 2104850 h 3016949"/>
                <a:gd name="connsiteX5" fmla="*/ 1146777 w 2502955"/>
                <a:gd name="connsiteY5" fmla="*/ 2062355 h 3016949"/>
                <a:gd name="connsiteX6" fmla="*/ 851446 w 2502955"/>
                <a:gd name="connsiteY6" fmla="*/ 1825085 h 3016949"/>
                <a:gd name="connsiteX7" fmla="*/ 801861 w 2502955"/>
                <a:gd name="connsiteY7" fmla="*/ 1167974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83457 w 2502955"/>
                <a:gd name="connsiteY4" fmla="*/ 2104850 h 3016949"/>
                <a:gd name="connsiteX5" fmla="*/ 1146777 w 2502955"/>
                <a:gd name="connsiteY5" fmla="*/ 2062355 h 3016949"/>
                <a:gd name="connsiteX6" fmla="*/ 851446 w 2502955"/>
                <a:gd name="connsiteY6" fmla="*/ 1825085 h 3016949"/>
                <a:gd name="connsiteX7" fmla="*/ 801861 w 2502955"/>
                <a:gd name="connsiteY7" fmla="*/ 1167974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51446 w 2502955"/>
                <a:gd name="connsiteY6" fmla="*/ 1825085 h 3016949"/>
                <a:gd name="connsiteX7" fmla="*/ 801861 w 2502955"/>
                <a:gd name="connsiteY7" fmla="*/ 1167974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51446 w 2502955"/>
                <a:gd name="connsiteY6" fmla="*/ 1825085 h 3016949"/>
                <a:gd name="connsiteX7" fmla="*/ 801861 w 2502955"/>
                <a:gd name="connsiteY7" fmla="*/ 1167974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51446 w 2502955"/>
                <a:gd name="connsiteY6" fmla="*/ 1825085 h 3016949"/>
                <a:gd name="connsiteX7" fmla="*/ 801861 w 2502955"/>
                <a:gd name="connsiteY7" fmla="*/ 1167974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51446 w 2502955"/>
                <a:gd name="connsiteY6" fmla="*/ 1825085 h 3016949"/>
                <a:gd name="connsiteX7" fmla="*/ 801861 w 2502955"/>
                <a:gd name="connsiteY7" fmla="*/ 1167974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51446 w 2502955"/>
                <a:gd name="connsiteY6" fmla="*/ 1825085 h 3016949"/>
                <a:gd name="connsiteX7" fmla="*/ 801861 w 2502955"/>
                <a:gd name="connsiteY7" fmla="*/ 1167974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51446 w 2502955"/>
                <a:gd name="connsiteY6" fmla="*/ 1825085 h 3016949"/>
                <a:gd name="connsiteX7" fmla="*/ 801861 w 2502955"/>
                <a:gd name="connsiteY7" fmla="*/ 1167974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41031 w 2502955"/>
                <a:gd name="connsiteY6" fmla="*/ 1828355 h 3016949"/>
                <a:gd name="connsiteX7" fmla="*/ 801861 w 2502955"/>
                <a:gd name="connsiteY7" fmla="*/ 1167974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41031 w 2502955"/>
                <a:gd name="connsiteY6" fmla="*/ 1828355 h 3016949"/>
                <a:gd name="connsiteX7" fmla="*/ 801861 w 2502955"/>
                <a:gd name="connsiteY7" fmla="*/ 1167974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27145 w 2502955"/>
                <a:gd name="connsiteY6" fmla="*/ 1834896 h 3016949"/>
                <a:gd name="connsiteX7" fmla="*/ 801861 w 2502955"/>
                <a:gd name="connsiteY7" fmla="*/ 1167974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27145 w 2502955"/>
                <a:gd name="connsiteY6" fmla="*/ 1834896 h 3016949"/>
                <a:gd name="connsiteX7" fmla="*/ 787975 w 2502955"/>
                <a:gd name="connsiteY7" fmla="*/ 1132000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27145 w 2502955"/>
                <a:gd name="connsiteY6" fmla="*/ 1834896 h 3016949"/>
                <a:gd name="connsiteX7" fmla="*/ 787975 w 2502955"/>
                <a:gd name="connsiteY7" fmla="*/ 1132000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27145 w 2502955"/>
                <a:gd name="connsiteY6" fmla="*/ 1834896 h 3016949"/>
                <a:gd name="connsiteX7" fmla="*/ 787975 w 2502955"/>
                <a:gd name="connsiteY7" fmla="*/ 1132000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27145 w 2502955"/>
                <a:gd name="connsiteY6" fmla="*/ 1834896 h 3016949"/>
                <a:gd name="connsiteX7" fmla="*/ 781032 w 2502955"/>
                <a:gd name="connsiteY7" fmla="*/ 1109108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27145 w 2502955"/>
                <a:gd name="connsiteY6" fmla="*/ 1834896 h 3016949"/>
                <a:gd name="connsiteX7" fmla="*/ 781032 w 2502955"/>
                <a:gd name="connsiteY7" fmla="*/ 1109108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27145 w 2502955"/>
                <a:gd name="connsiteY6" fmla="*/ 1834896 h 3016949"/>
                <a:gd name="connsiteX7" fmla="*/ 781032 w 2502955"/>
                <a:gd name="connsiteY7" fmla="*/ 1109108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27145 w 2502955"/>
                <a:gd name="connsiteY6" fmla="*/ 1834896 h 3016949"/>
                <a:gd name="connsiteX7" fmla="*/ 781032 w 2502955"/>
                <a:gd name="connsiteY7" fmla="*/ 1109108 h 3016949"/>
                <a:gd name="connsiteX8" fmla="*/ 592485 w 2502955"/>
                <a:gd name="connsiteY8" fmla="*/ 720897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27145 w 2502955"/>
                <a:gd name="connsiteY6" fmla="*/ 1834896 h 3016949"/>
                <a:gd name="connsiteX7" fmla="*/ 781032 w 2502955"/>
                <a:gd name="connsiteY7" fmla="*/ 1109108 h 3016949"/>
                <a:gd name="connsiteX8" fmla="*/ 592485 w 2502955"/>
                <a:gd name="connsiteY8" fmla="*/ 733978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27145 w 2502955"/>
                <a:gd name="connsiteY6" fmla="*/ 1834896 h 3016949"/>
                <a:gd name="connsiteX7" fmla="*/ 781032 w 2502955"/>
                <a:gd name="connsiteY7" fmla="*/ 1109108 h 3016949"/>
                <a:gd name="connsiteX8" fmla="*/ 592485 w 2502955"/>
                <a:gd name="connsiteY8" fmla="*/ 733978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27145 w 2502955"/>
                <a:gd name="connsiteY6" fmla="*/ 1834896 h 3016949"/>
                <a:gd name="connsiteX7" fmla="*/ 781032 w 2502955"/>
                <a:gd name="connsiteY7" fmla="*/ 1109108 h 3016949"/>
                <a:gd name="connsiteX8" fmla="*/ 592485 w 2502955"/>
                <a:gd name="connsiteY8" fmla="*/ 733978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27145 w 2502955"/>
                <a:gd name="connsiteY6" fmla="*/ 1834896 h 3016949"/>
                <a:gd name="connsiteX7" fmla="*/ 781032 w 2502955"/>
                <a:gd name="connsiteY7" fmla="*/ 1109108 h 3016949"/>
                <a:gd name="connsiteX8" fmla="*/ 595956 w 2502955"/>
                <a:gd name="connsiteY8" fmla="*/ 750329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27145 w 2502955"/>
                <a:gd name="connsiteY6" fmla="*/ 1834896 h 3016949"/>
                <a:gd name="connsiteX7" fmla="*/ 781032 w 2502955"/>
                <a:gd name="connsiteY7" fmla="*/ 1118919 h 3016949"/>
                <a:gd name="connsiteX8" fmla="*/ 595956 w 2502955"/>
                <a:gd name="connsiteY8" fmla="*/ 750329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27145 w 2502955"/>
                <a:gd name="connsiteY6" fmla="*/ 1834896 h 3016949"/>
                <a:gd name="connsiteX7" fmla="*/ 767147 w 2502955"/>
                <a:gd name="connsiteY7" fmla="*/ 1125459 h 3016949"/>
                <a:gd name="connsiteX8" fmla="*/ 595956 w 2502955"/>
                <a:gd name="connsiteY8" fmla="*/ 750329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795398 w 2502955"/>
                <a:gd name="connsiteY0" fmla="*/ 820 h 3016949"/>
                <a:gd name="connsiteX1" fmla="*/ 2453426 w 2502955"/>
                <a:gd name="connsiteY1" fmla="*/ 1235310 h 3016949"/>
                <a:gd name="connsiteX2" fmla="*/ 1686187 w 2502955"/>
                <a:gd name="connsiteY2" fmla="*/ 3016949 h 3016949"/>
                <a:gd name="connsiteX3" fmla="*/ 1560295 w 2502955"/>
                <a:gd name="connsiteY3" fmla="*/ 2560341 h 3016949"/>
                <a:gd name="connsiteX4" fmla="*/ 1541800 w 2502955"/>
                <a:gd name="connsiteY4" fmla="*/ 2088498 h 3016949"/>
                <a:gd name="connsiteX5" fmla="*/ 1146777 w 2502955"/>
                <a:gd name="connsiteY5" fmla="*/ 2062355 h 3016949"/>
                <a:gd name="connsiteX6" fmla="*/ 827145 w 2502955"/>
                <a:gd name="connsiteY6" fmla="*/ 1834896 h 3016949"/>
                <a:gd name="connsiteX7" fmla="*/ 767147 w 2502955"/>
                <a:gd name="connsiteY7" fmla="*/ 1125459 h 3016949"/>
                <a:gd name="connsiteX8" fmla="*/ 595956 w 2502955"/>
                <a:gd name="connsiteY8" fmla="*/ 750329 h 3016949"/>
                <a:gd name="connsiteX9" fmla="*/ 0 w 2502955"/>
                <a:gd name="connsiteY9" fmla="*/ 165656 h 3016949"/>
                <a:gd name="connsiteX10" fmla="*/ 795398 w 2502955"/>
                <a:gd name="connsiteY10" fmla="*/ 820 h 3016949"/>
                <a:gd name="connsiteX0" fmla="*/ 812755 w 2520312"/>
                <a:gd name="connsiteY0" fmla="*/ 820 h 3016949"/>
                <a:gd name="connsiteX1" fmla="*/ 2470783 w 2520312"/>
                <a:gd name="connsiteY1" fmla="*/ 1235310 h 3016949"/>
                <a:gd name="connsiteX2" fmla="*/ 1703544 w 2520312"/>
                <a:gd name="connsiteY2" fmla="*/ 3016949 h 3016949"/>
                <a:gd name="connsiteX3" fmla="*/ 1577652 w 2520312"/>
                <a:gd name="connsiteY3" fmla="*/ 2560341 h 3016949"/>
                <a:gd name="connsiteX4" fmla="*/ 1559157 w 2520312"/>
                <a:gd name="connsiteY4" fmla="*/ 2088498 h 3016949"/>
                <a:gd name="connsiteX5" fmla="*/ 1164134 w 2520312"/>
                <a:gd name="connsiteY5" fmla="*/ 2062355 h 3016949"/>
                <a:gd name="connsiteX6" fmla="*/ 844502 w 2520312"/>
                <a:gd name="connsiteY6" fmla="*/ 1834896 h 3016949"/>
                <a:gd name="connsiteX7" fmla="*/ 784504 w 2520312"/>
                <a:gd name="connsiteY7" fmla="*/ 1125459 h 3016949"/>
                <a:gd name="connsiteX8" fmla="*/ 613313 w 2520312"/>
                <a:gd name="connsiteY8" fmla="*/ 750329 h 3016949"/>
                <a:gd name="connsiteX9" fmla="*/ 0 w 2520312"/>
                <a:gd name="connsiteY9" fmla="*/ 165656 h 3016949"/>
                <a:gd name="connsiteX10" fmla="*/ 812755 w 2520312"/>
                <a:gd name="connsiteY10" fmla="*/ 820 h 3016949"/>
                <a:gd name="connsiteX0" fmla="*/ 812755 w 2520312"/>
                <a:gd name="connsiteY0" fmla="*/ 820 h 3016949"/>
                <a:gd name="connsiteX1" fmla="*/ 2470783 w 2520312"/>
                <a:gd name="connsiteY1" fmla="*/ 1235310 h 3016949"/>
                <a:gd name="connsiteX2" fmla="*/ 1703544 w 2520312"/>
                <a:gd name="connsiteY2" fmla="*/ 3016949 h 3016949"/>
                <a:gd name="connsiteX3" fmla="*/ 1577652 w 2520312"/>
                <a:gd name="connsiteY3" fmla="*/ 2560341 h 3016949"/>
                <a:gd name="connsiteX4" fmla="*/ 1559157 w 2520312"/>
                <a:gd name="connsiteY4" fmla="*/ 2088498 h 3016949"/>
                <a:gd name="connsiteX5" fmla="*/ 1164134 w 2520312"/>
                <a:gd name="connsiteY5" fmla="*/ 2062355 h 3016949"/>
                <a:gd name="connsiteX6" fmla="*/ 844502 w 2520312"/>
                <a:gd name="connsiteY6" fmla="*/ 1834896 h 3016949"/>
                <a:gd name="connsiteX7" fmla="*/ 784504 w 2520312"/>
                <a:gd name="connsiteY7" fmla="*/ 1125459 h 3016949"/>
                <a:gd name="connsiteX8" fmla="*/ 602900 w 2520312"/>
                <a:gd name="connsiteY8" fmla="*/ 743787 h 3016949"/>
                <a:gd name="connsiteX9" fmla="*/ 0 w 2520312"/>
                <a:gd name="connsiteY9" fmla="*/ 165656 h 3016949"/>
                <a:gd name="connsiteX10" fmla="*/ 812755 w 2520312"/>
                <a:gd name="connsiteY10" fmla="*/ 820 h 3016949"/>
                <a:gd name="connsiteX0" fmla="*/ 812755 w 2520312"/>
                <a:gd name="connsiteY0" fmla="*/ 820 h 3016949"/>
                <a:gd name="connsiteX1" fmla="*/ 2470783 w 2520312"/>
                <a:gd name="connsiteY1" fmla="*/ 1235310 h 3016949"/>
                <a:gd name="connsiteX2" fmla="*/ 1703544 w 2520312"/>
                <a:gd name="connsiteY2" fmla="*/ 3016949 h 3016949"/>
                <a:gd name="connsiteX3" fmla="*/ 1577652 w 2520312"/>
                <a:gd name="connsiteY3" fmla="*/ 2560341 h 3016949"/>
                <a:gd name="connsiteX4" fmla="*/ 1559157 w 2520312"/>
                <a:gd name="connsiteY4" fmla="*/ 2088498 h 3016949"/>
                <a:gd name="connsiteX5" fmla="*/ 1164134 w 2520312"/>
                <a:gd name="connsiteY5" fmla="*/ 2062355 h 3016949"/>
                <a:gd name="connsiteX6" fmla="*/ 844502 w 2520312"/>
                <a:gd name="connsiteY6" fmla="*/ 1834896 h 3016949"/>
                <a:gd name="connsiteX7" fmla="*/ 784504 w 2520312"/>
                <a:gd name="connsiteY7" fmla="*/ 1125459 h 3016949"/>
                <a:gd name="connsiteX8" fmla="*/ 602900 w 2520312"/>
                <a:gd name="connsiteY8" fmla="*/ 743787 h 3016949"/>
                <a:gd name="connsiteX9" fmla="*/ 0 w 2520312"/>
                <a:gd name="connsiteY9" fmla="*/ 165656 h 3016949"/>
                <a:gd name="connsiteX10" fmla="*/ 812755 w 2520312"/>
                <a:gd name="connsiteY10" fmla="*/ 820 h 3016949"/>
                <a:gd name="connsiteX0" fmla="*/ 788454 w 2520312"/>
                <a:gd name="connsiteY0" fmla="*/ 806 h 3026746"/>
                <a:gd name="connsiteX1" fmla="*/ 2470783 w 2520312"/>
                <a:gd name="connsiteY1" fmla="*/ 1245107 h 3026746"/>
                <a:gd name="connsiteX2" fmla="*/ 1703544 w 2520312"/>
                <a:gd name="connsiteY2" fmla="*/ 3026746 h 3026746"/>
                <a:gd name="connsiteX3" fmla="*/ 1577652 w 2520312"/>
                <a:gd name="connsiteY3" fmla="*/ 2570138 h 3026746"/>
                <a:gd name="connsiteX4" fmla="*/ 1559157 w 2520312"/>
                <a:gd name="connsiteY4" fmla="*/ 2098295 h 3026746"/>
                <a:gd name="connsiteX5" fmla="*/ 1164134 w 2520312"/>
                <a:gd name="connsiteY5" fmla="*/ 2072152 h 3026746"/>
                <a:gd name="connsiteX6" fmla="*/ 844502 w 2520312"/>
                <a:gd name="connsiteY6" fmla="*/ 1844693 h 3026746"/>
                <a:gd name="connsiteX7" fmla="*/ 784504 w 2520312"/>
                <a:gd name="connsiteY7" fmla="*/ 1135256 h 3026746"/>
                <a:gd name="connsiteX8" fmla="*/ 602900 w 2520312"/>
                <a:gd name="connsiteY8" fmla="*/ 753584 h 3026746"/>
                <a:gd name="connsiteX9" fmla="*/ 0 w 2520312"/>
                <a:gd name="connsiteY9" fmla="*/ 175453 h 3026746"/>
                <a:gd name="connsiteX10" fmla="*/ 788454 w 2520312"/>
                <a:gd name="connsiteY10" fmla="*/ 806 h 3026746"/>
                <a:gd name="connsiteX0" fmla="*/ 788454 w 2487057"/>
                <a:gd name="connsiteY0" fmla="*/ 924 h 3026864"/>
                <a:gd name="connsiteX1" fmla="*/ 2432597 w 2487057"/>
                <a:gd name="connsiteY1" fmla="*/ 1163468 h 3026864"/>
                <a:gd name="connsiteX2" fmla="*/ 1703544 w 2487057"/>
                <a:gd name="connsiteY2" fmla="*/ 3026864 h 3026864"/>
                <a:gd name="connsiteX3" fmla="*/ 1577652 w 2487057"/>
                <a:gd name="connsiteY3" fmla="*/ 2570256 h 3026864"/>
                <a:gd name="connsiteX4" fmla="*/ 1559157 w 2487057"/>
                <a:gd name="connsiteY4" fmla="*/ 2098413 h 3026864"/>
                <a:gd name="connsiteX5" fmla="*/ 1164134 w 2487057"/>
                <a:gd name="connsiteY5" fmla="*/ 2072270 h 3026864"/>
                <a:gd name="connsiteX6" fmla="*/ 844502 w 2487057"/>
                <a:gd name="connsiteY6" fmla="*/ 1844811 h 3026864"/>
                <a:gd name="connsiteX7" fmla="*/ 784504 w 2487057"/>
                <a:gd name="connsiteY7" fmla="*/ 1135374 h 3026864"/>
                <a:gd name="connsiteX8" fmla="*/ 602900 w 2487057"/>
                <a:gd name="connsiteY8" fmla="*/ 753702 h 3026864"/>
                <a:gd name="connsiteX9" fmla="*/ 0 w 2487057"/>
                <a:gd name="connsiteY9" fmla="*/ 175571 h 3026864"/>
                <a:gd name="connsiteX10" fmla="*/ 788454 w 2487057"/>
                <a:gd name="connsiteY10" fmla="*/ 924 h 3026864"/>
                <a:gd name="connsiteX0" fmla="*/ 788454 w 2487057"/>
                <a:gd name="connsiteY0" fmla="*/ 924 h 3026864"/>
                <a:gd name="connsiteX1" fmla="*/ 2432597 w 2487057"/>
                <a:gd name="connsiteY1" fmla="*/ 1163468 h 3026864"/>
                <a:gd name="connsiteX2" fmla="*/ 1703544 w 2487057"/>
                <a:gd name="connsiteY2" fmla="*/ 3026864 h 3026864"/>
                <a:gd name="connsiteX3" fmla="*/ 1577652 w 2487057"/>
                <a:gd name="connsiteY3" fmla="*/ 2570256 h 3026864"/>
                <a:gd name="connsiteX4" fmla="*/ 1559157 w 2487057"/>
                <a:gd name="connsiteY4" fmla="*/ 2098413 h 3026864"/>
                <a:gd name="connsiteX5" fmla="*/ 1164134 w 2487057"/>
                <a:gd name="connsiteY5" fmla="*/ 2072270 h 3026864"/>
                <a:gd name="connsiteX6" fmla="*/ 844502 w 2487057"/>
                <a:gd name="connsiteY6" fmla="*/ 1844811 h 3026864"/>
                <a:gd name="connsiteX7" fmla="*/ 784504 w 2487057"/>
                <a:gd name="connsiteY7" fmla="*/ 1135374 h 3026864"/>
                <a:gd name="connsiteX8" fmla="*/ 602900 w 2487057"/>
                <a:gd name="connsiteY8" fmla="*/ 753702 h 3026864"/>
                <a:gd name="connsiteX9" fmla="*/ 0 w 2487057"/>
                <a:gd name="connsiteY9" fmla="*/ 175571 h 3026864"/>
                <a:gd name="connsiteX10" fmla="*/ 788454 w 2487057"/>
                <a:gd name="connsiteY10" fmla="*/ 924 h 3026864"/>
                <a:gd name="connsiteX0" fmla="*/ 788454 w 2487057"/>
                <a:gd name="connsiteY0" fmla="*/ 924 h 3026864"/>
                <a:gd name="connsiteX1" fmla="*/ 2432597 w 2487057"/>
                <a:gd name="connsiteY1" fmla="*/ 1163468 h 3026864"/>
                <a:gd name="connsiteX2" fmla="*/ 1703544 w 2487057"/>
                <a:gd name="connsiteY2" fmla="*/ 3026864 h 3026864"/>
                <a:gd name="connsiteX3" fmla="*/ 1577652 w 2487057"/>
                <a:gd name="connsiteY3" fmla="*/ 2570256 h 3026864"/>
                <a:gd name="connsiteX4" fmla="*/ 1559157 w 2487057"/>
                <a:gd name="connsiteY4" fmla="*/ 2098413 h 3026864"/>
                <a:gd name="connsiteX5" fmla="*/ 1164134 w 2487057"/>
                <a:gd name="connsiteY5" fmla="*/ 2072270 h 3026864"/>
                <a:gd name="connsiteX6" fmla="*/ 844502 w 2487057"/>
                <a:gd name="connsiteY6" fmla="*/ 1844811 h 3026864"/>
                <a:gd name="connsiteX7" fmla="*/ 784504 w 2487057"/>
                <a:gd name="connsiteY7" fmla="*/ 1135374 h 3026864"/>
                <a:gd name="connsiteX8" fmla="*/ 602900 w 2487057"/>
                <a:gd name="connsiteY8" fmla="*/ 753702 h 3026864"/>
                <a:gd name="connsiteX9" fmla="*/ 0 w 2487057"/>
                <a:gd name="connsiteY9" fmla="*/ 175571 h 3026864"/>
                <a:gd name="connsiteX10" fmla="*/ 788454 w 2487057"/>
                <a:gd name="connsiteY10" fmla="*/ 924 h 3026864"/>
                <a:gd name="connsiteX0" fmla="*/ 788454 w 2487057"/>
                <a:gd name="connsiteY0" fmla="*/ 924 h 3026864"/>
                <a:gd name="connsiteX1" fmla="*/ 2432597 w 2487057"/>
                <a:gd name="connsiteY1" fmla="*/ 1163468 h 3026864"/>
                <a:gd name="connsiteX2" fmla="*/ 1703544 w 2487057"/>
                <a:gd name="connsiteY2" fmla="*/ 3026864 h 3026864"/>
                <a:gd name="connsiteX3" fmla="*/ 1577652 w 2487057"/>
                <a:gd name="connsiteY3" fmla="*/ 2570256 h 3026864"/>
                <a:gd name="connsiteX4" fmla="*/ 1559157 w 2487057"/>
                <a:gd name="connsiteY4" fmla="*/ 2098413 h 3026864"/>
                <a:gd name="connsiteX5" fmla="*/ 1164134 w 2487057"/>
                <a:gd name="connsiteY5" fmla="*/ 2072270 h 3026864"/>
                <a:gd name="connsiteX6" fmla="*/ 844502 w 2487057"/>
                <a:gd name="connsiteY6" fmla="*/ 1844811 h 3026864"/>
                <a:gd name="connsiteX7" fmla="*/ 784504 w 2487057"/>
                <a:gd name="connsiteY7" fmla="*/ 1135374 h 3026864"/>
                <a:gd name="connsiteX8" fmla="*/ 602900 w 2487057"/>
                <a:gd name="connsiteY8" fmla="*/ 753702 h 3026864"/>
                <a:gd name="connsiteX9" fmla="*/ 0 w 2487057"/>
                <a:gd name="connsiteY9" fmla="*/ 175571 h 3026864"/>
                <a:gd name="connsiteX10" fmla="*/ 788454 w 2487057"/>
                <a:gd name="connsiteY10" fmla="*/ 924 h 3026864"/>
                <a:gd name="connsiteX0" fmla="*/ 788454 w 2496053"/>
                <a:gd name="connsiteY0" fmla="*/ 929 h 3026869"/>
                <a:gd name="connsiteX1" fmla="*/ 2443011 w 2496053"/>
                <a:gd name="connsiteY1" fmla="*/ 1160201 h 3026869"/>
                <a:gd name="connsiteX2" fmla="*/ 1703544 w 2496053"/>
                <a:gd name="connsiteY2" fmla="*/ 3026869 h 3026869"/>
                <a:gd name="connsiteX3" fmla="*/ 1577652 w 2496053"/>
                <a:gd name="connsiteY3" fmla="*/ 2570261 h 3026869"/>
                <a:gd name="connsiteX4" fmla="*/ 1559157 w 2496053"/>
                <a:gd name="connsiteY4" fmla="*/ 2098418 h 3026869"/>
                <a:gd name="connsiteX5" fmla="*/ 1164134 w 2496053"/>
                <a:gd name="connsiteY5" fmla="*/ 2072275 h 3026869"/>
                <a:gd name="connsiteX6" fmla="*/ 844502 w 2496053"/>
                <a:gd name="connsiteY6" fmla="*/ 1844816 h 3026869"/>
                <a:gd name="connsiteX7" fmla="*/ 784504 w 2496053"/>
                <a:gd name="connsiteY7" fmla="*/ 1135379 h 3026869"/>
                <a:gd name="connsiteX8" fmla="*/ 602900 w 2496053"/>
                <a:gd name="connsiteY8" fmla="*/ 753707 h 3026869"/>
                <a:gd name="connsiteX9" fmla="*/ 0 w 2496053"/>
                <a:gd name="connsiteY9" fmla="*/ 175576 h 3026869"/>
                <a:gd name="connsiteX10" fmla="*/ 788454 w 2496053"/>
                <a:gd name="connsiteY10" fmla="*/ 929 h 3026869"/>
                <a:gd name="connsiteX0" fmla="*/ 788454 w 2513250"/>
                <a:gd name="connsiteY0" fmla="*/ 930 h 3026870"/>
                <a:gd name="connsiteX1" fmla="*/ 2443011 w 2513250"/>
                <a:gd name="connsiteY1" fmla="*/ 1160202 h 3026870"/>
                <a:gd name="connsiteX2" fmla="*/ 1703544 w 2513250"/>
                <a:gd name="connsiteY2" fmla="*/ 3026870 h 3026870"/>
                <a:gd name="connsiteX3" fmla="*/ 1577652 w 2513250"/>
                <a:gd name="connsiteY3" fmla="*/ 2570262 h 3026870"/>
                <a:gd name="connsiteX4" fmla="*/ 1559157 w 2513250"/>
                <a:gd name="connsiteY4" fmla="*/ 2098419 h 3026870"/>
                <a:gd name="connsiteX5" fmla="*/ 1164134 w 2513250"/>
                <a:gd name="connsiteY5" fmla="*/ 2072276 h 3026870"/>
                <a:gd name="connsiteX6" fmla="*/ 844502 w 2513250"/>
                <a:gd name="connsiteY6" fmla="*/ 1844817 h 3026870"/>
                <a:gd name="connsiteX7" fmla="*/ 784504 w 2513250"/>
                <a:gd name="connsiteY7" fmla="*/ 1135380 h 3026870"/>
                <a:gd name="connsiteX8" fmla="*/ 602900 w 2513250"/>
                <a:gd name="connsiteY8" fmla="*/ 753708 h 3026870"/>
                <a:gd name="connsiteX9" fmla="*/ 0 w 2513250"/>
                <a:gd name="connsiteY9" fmla="*/ 175577 h 3026870"/>
                <a:gd name="connsiteX10" fmla="*/ 788454 w 2513250"/>
                <a:gd name="connsiteY10" fmla="*/ 930 h 3026870"/>
                <a:gd name="connsiteX0" fmla="*/ 788454 w 2513250"/>
                <a:gd name="connsiteY0" fmla="*/ 909 h 3026849"/>
                <a:gd name="connsiteX1" fmla="*/ 2443011 w 2513250"/>
                <a:gd name="connsiteY1" fmla="*/ 1160181 h 3026849"/>
                <a:gd name="connsiteX2" fmla="*/ 1703544 w 2513250"/>
                <a:gd name="connsiteY2" fmla="*/ 3026849 h 3026849"/>
                <a:gd name="connsiteX3" fmla="*/ 1577652 w 2513250"/>
                <a:gd name="connsiteY3" fmla="*/ 2570241 h 3026849"/>
                <a:gd name="connsiteX4" fmla="*/ 1559157 w 2513250"/>
                <a:gd name="connsiteY4" fmla="*/ 2098398 h 3026849"/>
                <a:gd name="connsiteX5" fmla="*/ 1164134 w 2513250"/>
                <a:gd name="connsiteY5" fmla="*/ 2072255 h 3026849"/>
                <a:gd name="connsiteX6" fmla="*/ 844502 w 2513250"/>
                <a:gd name="connsiteY6" fmla="*/ 1844796 h 3026849"/>
                <a:gd name="connsiteX7" fmla="*/ 784504 w 2513250"/>
                <a:gd name="connsiteY7" fmla="*/ 1135359 h 3026849"/>
                <a:gd name="connsiteX8" fmla="*/ 602900 w 2513250"/>
                <a:gd name="connsiteY8" fmla="*/ 753687 h 3026849"/>
                <a:gd name="connsiteX9" fmla="*/ 0 w 2513250"/>
                <a:gd name="connsiteY9" fmla="*/ 175556 h 3026849"/>
                <a:gd name="connsiteX10" fmla="*/ 788454 w 2513250"/>
                <a:gd name="connsiteY10" fmla="*/ 909 h 3026849"/>
                <a:gd name="connsiteX0" fmla="*/ 788454 w 2513250"/>
                <a:gd name="connsiteY0" fmla="*/ 909 h 3026849"/>
                <a:gd name="connsiteX1" fmla="*/ 2443011 w 2513250"/>
                <a:gd name="connsiteY1" fmla="*/ 1160181 h 3026849"/>
                <a:gd name="connsiteX2" fmla="*/ 1703544 w 2513250"/>
                <a:gd name="connsiteY2" fmla="*/ 3026849 h 3026849"/>
                <a:gd name="connsiteX3" fmla="*/ 1577652 w 2513250"/>
                <a:gd name="connsiteY3" fmla="*/ 2570241 h 3026849"/>
                <a:gd name="connsiteX4" fmla="*/ 1559157 w 2513250"/>
                <a:gd name="connsiteY4" fmla="*/ 2098398 h 3026849"/>
                <a:gd name="connsiteX5" fmla="*/ 1164134 w 2513250"/>
                <a:gd name="connsiteY5" fmla="*/ 2072255 h 3026849"/>
                <a:gd name="connsiteX6" fmla="*/ 844502 w 2513250"/>
                <a:gd name="connsiteY6" fmla="*/ 1844796 h 3026849"/>
                <a:gd name="connsiteX7" fmla="*/ 784504 w 2513250"/>
                <a:gd name="connsiteY7" fmla="*/ 1135359 h 3026849"/>
                <a:gd name="connsiteX8" fmla="*/ 602900 w 2513250"/>
                <a:gd name="connsiteY8" fmla="*/ 753687 h 3026849"/>
                <a:gd name="connsiteX9" fmla="*/ 0 w 2513250"/>
                <a:gd name="connsiteY9" fmla="*/ 175556 h 3026849"/>
                <a:gd name="connsiteX10" fmla="*/ 788454 w 2513250"/>
                <a:gd name="connsiteY10" fmla="*/ 909 h 3026849"/>
                <a:gd name="connsiteX0" fmla="*/ 788454 w 2513250"/>
                <a:gd name="connsiteY0" fmla="*/ 909 h 3026849"/>
                <a:gd name="connsiteX1" fmla="*/ 2443011 w 2513250"/>
                <a:gd name="connsiteY1" fmla="*/ 1160181 h 3026849"/>
                <a:gd name="connsiteX2" fmla="*/ 1703544 w 2513250"/>
                <a:gd name="connsiteY2" fmla="*/ 3026849 h 3026849"/>
                <a:gd name="connsiteX3" fmla="*/ 1577652 w 2513250"/>
                <a:gd name="connsiteY3" fmla="*/ 2570241 h 3026849"/>
                <a:gd name="connsiteX4" fmla="*/ 1559157 w 2513250"/>
                <a:gd name="connsiteY4" fmla="*/ 2098398 h 3026849"/>
                <a:gd name="connsiteX5" fmla="*/ 1164134 w 2513250"/>
                <a:gd name="connsiteY5" fmla="*/ 2072255 h 3026849"/>
                <a:gd name="connsiteX6" fmla="*/ 844502 w 2513250"/>
                <a:gd name="connsiteY6" fmla="*/ 1844796 h 3026849"/>
                <a:gd name="connsiteX7" fmla="*/ 784504 w 2513250"/>
                <a:gd name="connsiteY7" fmla="*/ 1135359 h 3026849"/>
                <a:gd name="connsiteX8" fmla="*/ 602900 w 2513250"/>
                <a:gd name="connsiteY8" fmla="*/ 753687 h 3026849"/>
                <a:gd name="connsiteX9" fmla="*/ 0 w 2513250"/>
                <a:gd name="connsiteY9" fmla="*/ 175556 h 3026849"/>
                <a:gd name="connsiteX10" fmla="*/ 788454 w 2513250"/>
                <a:gd name="connsiteY10" fmla="*/ 909 h 3026849"/>
                <a:gd name="connsiteX0" fmla="*/ 788454 w 2513250"/>
                <a:gd name="connsiteY0" fmla="*/ 940 h 3007951"/>
                <a:gd name="connsiteX1" fmla="*/ 2443011 w 2513250"/>
                <a:gd name="connsiteY1" fmla="*/ 1141283 h 3007951"/>
                <a:gd name="connsiteX2" fmla="*/ 1703544 w 2513250"/>
                <a:gd name="connsiteY2" fmla="*/ 3007951 h 3007951"/>
                <a:gd name="connsiteX3" fmla="*/ 1577652 w 2513250"/>
                <a:gd name="connsiteY3" fmla="*/ 2551343 h 3007951"/>
                <a:gd name="connsiteX4" fmla="*/ 1559157 w 2513250"/>
                <a:gd name="connsiteY4" fmla="*/ 2079500 h 3007951"/>
                <a:gd name="connsiteX5" fmla="*/ 1164134 w 2513250"/>
                <a:gd name="connsiteY5" fmla="*/ 2053357 h 3007951"/>
                <a:gd name="connsiteX6" fmla="*/ 844502 w 2513250"/>
                <a:gd name="connsiteY6" fmla="*/ 1825898 h 3007951"/>
                <a:gd name="connsiteX7" fmla="*/ 784504 w 2513250"/>
                <a:gd name="connsiteY7" fmla="*/ 1116461 h 3007951"/>
                <a:gd name="connsiteX8" fmla="*/ 602900 w 2513250"/>
                <a:gd name="connsiteY8" fmla="*/ 734789 h 3007951"/>
                <a:gd name="connsiteX9" fmla="*/ 0 w 2513250"/>
                <a:gd name="connsiteY9" fmla="*/ 156658 h 3007951"/>
                <a:gd name="connsiteX10" fmla="*/ 788454 w 2513250"/>
                <a:gd name="connsiteY10" fmla="*/ 940 h 3007951"/>
                <a:gd name="connsiteX0" fmla="*/ 788454 w 2471422"/>
                <a:gd name="connsiteY0" fmla="*/ 1009 h 3008020"/>
                <a:gd name="connsiteX1" fmla="*/ 2393272 w 2471422"/>
                <a:gd name="connsiteY1" fmla="*/ 1103491 h 3008020"/>
                <a:gd name="connsiteX2" fmla="*/ 1703544 w 2471422"/>
                <a:gd name="connsiteY2" fmla="*/ 3008020 h 3008020"/>
                <a:gd name="connsiteX3" fmla="*/ 1577652 w 2471422"/>
                <a:gd name="connsiteY3" fmla="*/ 2551412 h 3008020"/>
                <a:gd name="connsiteX4" fmla="*/ 1559157 w 2471422"/>
                <a:gd name="connsiteY4" fmla="*/ 2079569 h 3008020"/>
                <a:gd name="connsiteX5" fmla="*/ 1164134 w 2471422"/>
                <a:gd name="connsiteY5" fmla="*/ 2053426 h 3008020"/>
                <a:gd name="connsiteX6" fmla="*/ 844502 w 2471422"/>
                <a:gd name="connsiteY6" fmla="*/ 1825967 h 3008020"/>
                <a:gd name="connsiteX7" fmla="*/ 784504 w 2471422"/>
                <a:gd name="connsiteY7" fmla="*/ 1116530 h 3008020"/>
                <a:gd name="connsiteX8" fmla="*/ 602900 w 2471422"/>
                <a:gd name="connsiteY8" fmla="*/ 734858 h 3008020"/>
                <a:gd name="connsiteX9" fmla="*/ 0 w 2471422"/>
                <a:gd name="connsiteY9" fmla="*/ 156727 h 3008020"/>
                <a:gd name="connsiteX10" fmla="*/ 788454 w 2471422"/>
                <a:gd name="connsiteY10" fmla="*/ 1009 h 3008020"/>
                <a:gd name="connsiteX0" fmla="*/ 788454 w 2471422"/>
                <a:gd name="connsiteY0" fmla="*/ 992 h 3008003"/>
                <a:gd name="connsiteX1" fmla="*/ 2393272 w 2471422"/>
                <a:gd name="connsiteY1" fmla="*/ 1103474 h 3008003"/>
                <a:gd name="connsiteX2" fmla="*/ 1703544 w 2471422"/>
                <a:gd name="connsiteY2" fmla="*/ 3008003 h 3008003"/>
                <a:gd name="connsiteX3" fmla="*/ 1577652 w 2471422"/>
                <a:gd name="connsiteY3" fmla="*/ 2551395 h 3008003"/>
                <a:gd name="connsiteX4" fmla="*/ 1559157 w 2471422"/>
                <a:gd name="connsiteY4" fmla="*/ 2079552 h 3008003"/>
                <a:gd name="connsiteX5" fmla="*/ 1164134 w 2471422"/>
                <a:gd name="connsiteY5" fmla="*/ 2053409 h 3008003"/>
                <a:gd name="connsiteX6" fmla="*/ 844502 w 2471422"/>
                <a:gd name="connsiteY6" fmla="*/ 1825950 h 3008003"/>
                <a:gd name="connsiteX7" fmla="*/ 784504 w 2471422"/>
                <a:gd name="connsiteY7" fmla="*/ 1116513 h 3008003"/>
                <a:gd name="connsiteX8" fmla="*/ 602900 w 2471422"/>
                <a:gd name="connsiteY8" fmla="*/ 734841 h 3008003"/>
                <a:gd name="connsiteX9" fmla="*/ 0 w 2471422"/>
                <a:gd name="connsiteY9" fmla="*/ 156710 h 3008003"/>
                <a:gd name="connsiteX10" fmla="*/ 788454 w 2471422"/>
                <a:gd name="connsiteY10" fmla="*/ 992 h 3008003"/>
                <a:gd name="connsiteX0" fmla="*/ 758611 w 2471422"/>
                <a:gd name="connsiteY0" fmla="*/ 941 h 3036347"/>
                <a:gd name="connsiteX1" fmla="*/ 2393272 w 2471422"/>
                <a:gd name="connsiteY1" fmla="*/ 1131818 h 3036347"/>
                <a:gd name="connsiteX2" fmla="*/ 1703544 w 2471422"/>
                <a:gd name="connsiteY2" fmla="*/ 3036347 h 3036347"/>
                <a:gd name="connsiteX3" fmla="*/ 1577652 w 2471422"/>
                <a:gd name="connsiteY3" fmla="*/ 2579739 h 3036347"/>
                <a:gd name="connsiteX4" fmla="*/ 1559157 w 2471422"/>
                <a:gd name="connsiteY4" fmla="*/ 2107896 h 3036347"/>
                <a:gd name="connsiteX5" fmla="*/ 1164134 w 2471422"/>
                <a:gd name="connsiteY5" fmla="*/ 2081753 h 3036347"/>
                <a:gd name="connsiteX6" fmla="*/ 844502 w 2471422"/>
                <a:gd name="connsiteY6" fmla="*/ 1854294 h 3036347"/>
                <a:gd name="connsiteX7" fmla="*/ 784504 w 2471422"/>
                <a:gd name="connsiteY7" fmla="*/ 1144857 h 3036347"/>
                <a:gd name="connsiteX8" fmla="*/ 602900 w 2471422"/>
                <a:gd name="connsiteY8" fmla="*/ 763185 h 3036347"/>
                <a:gd name="connsiteX9" fmla="*/ 0 w 2471422"/>
                <a:gd name="connsiteY9" fmla="*/ 185054 h 3036347"/>
                <a:gd name="connsiteX10" fmla="*/ 758611 w 2471422"/>
                <a:gd name="connsiteY10" fmla="*/ 941 h 3036347"/>
                <a:gd name="connsiteX0" fmla="*/ 768559 w 2471422"/>
                <a:gd name="connsiteY0" fmla="*/ 1010 h 2998555"/>
                <a:gd name="connsiteX1" fmla="*/ 2393272 w 2471422"/>
                <a:gd name="connsiteY1" fmla="*/ 1094026 h 2998555"/>
                <a:gd name="connsiteX2" fmla="*/ 1703544 w 2471422"/>
                <a:gd name="connsiteY2" fmla="*/ 2998555 h 2998555"/>
                <a:gd name="connsiteX3" fmla="*/ 1577652 w 2471422"/>
                <a:gd name="connsiteY3" fmla="*/ 2541947 h 2998555"/>
                <a:gd name="connsiteX4" fmla="*/ 1559157 w 2471422"/>
                <a:gd name="connsiteY4" fmla="*/ 2070104 h 2998555"/>
                <a:gd name="connsiteX5" fmla="*/ 1164134 w 2471422"/>
                <a:gd name="connsiteY5" fmla="*/ 2043961 h 2998555"/>
                <a:gd name="connsiteX6" fmla="*/ 844502 w 2471422"/>
                <a:gd name="connsiteY6" fmla="*/ 1816502 h 2998555"/>
                <a:gd name="connsiteX7" fmla="*/ 784504 w 2471422"/>
                <a:gd name="connsiteY7" fmla="*/ 1107065 h 2998555"/>
                <a:gd name="connsiteX8" fmla="*/ 602900 w 2471422"/>
                <a:gd name="connsiteY8" fmla="*/ 725393 h 2998555"/>
                <a:gd name="connsiteX9" fmla="*/ 0 w 2471422"/>
                <a:gd name="connsiteY9" fmla="*/ 147262 h 2998555"/>
                <a:gd name="connsiteX10" fmla="*/ 768559 w 2471422"/>
                <a:gd name="connsiteY10" fmla="*/ 1010 h 2998555"/>
                <a:gd name="connsiteX0" fmla="*/ 768559 w 2471422"/>
                <a:gd name="connsiteY0" fmla="*/ 1010 h 2998555"/>
                <a:gd name="connsiteX1" fmla="*/ 2393272 w 2471422"/>
                <a:gd name="connsiteY1" fmla="*/ 1094026 h 2998555"/>
                <a:gd name="connsiteX2" fmla="*/ 1703544 w 2471422"/>
                <a:gd name="connsiteY2" fmla="*/ 2998555 h 2998555"/>
                <a:gd name="connsiteX3" fmla="*/ 1577652 w 2471422"/>
                <a:gd name="connsiteY3" fmla="*/ 2541947 h 2998555"/>
                <a:gd name="connsiteX4" fmla="*/ 1559157 w 2471422"/>
                <a:gd name="connsiteY4" fmla="*/ 2070104 h 2998555"/>
                <a:gd name="connsiteX5" fmla="*/ 1164134 w 2471422"/>
                <a:gd name="connsiteY5" fmla="*/ 2043961 h 2998555"/>
                <a:gd name="connsiteX6" fmla="*/ 844502 w 2471422"/>
                <a:gd name="connsiteY6" fmla="*/ 1816502 h 2998555"/>
                <a:gd name="connsiteX7" fmla="*/ 764607 w 2471422"/>
                <a:gd name="connsiteY7" fmla="*/ 1069204 h 2998555"/>
                <a:gd name="connsiteX8" fmla="*/ 602900 w 2471422"/>
                <a:gd name="connsiteY8" fmla="*/ 725393 h 2998555"/>
                <a:gd name="connsiteX9" fmla="*/ 0 w 2471422"/>
                <a:gd name="connsiteY9" fmla="*/ 147262 h 2998555"/>
                <a:gd name="connsiteX10" fmla="*/ 768559 w 2471422"/>
                <a:gd name="connsiteY10" fmla="*/ 1010 h 2998555"/>
                <a:gd name="connsiteX0" fmla="*/ 768559 w 2471422"/>
                <a:gd name="connsiteY0" fmla="*/ 1010 h 2998555"/>
                <a:gd name="connsiteX1" fmla="*/ 2393272 w 2471422"/>
                <a:gd name="connsiteY1" fmla="*/ 1094026 h 2998555"/>
                <a:gd name="connsiteX2" fmla="*/ 1703544 w 2471422"/>
                <a:gd name="connsiteY2" fmla="*/ 2998555 h 2998555"/>
                <a:gd name="connsiteX3" fmla="*/ 1577652 w 2471422"/>
                <a:gd name="connsiteY3" fmla="*/ 2541947 h 2998555"/>
                <a:gd name="connsiteX4" fmla="*/ 1559157 w 2471422"/>
                <a:gd name="connsiteY4" fmla="*/ 2070104 h 2998555"/>
                <a:gd name="connsiteX5" fmla="*/ 1164134 w 2471422"/>
                <a:gd name="connsiteY5" fmla="*/ 2043961 h 2998555"/>
                <a:gd name="connsiteX6" fmla="*/ 844502 w 2471422"/>
                <a:gd name="connsiteY6" fmla="*/ 1816502 h 2998555"/>
                <a:gd name="connsiteX7" fmla="*/ 764607 w 2471422"/>
                <a:gd name="connsiteY7" fmla="*/ 1069204 h 2998555"/>
                <a:gd name="connsiteX8" fmla="*/ 602900 w 2471422"/>
                <a:gd name="connsiteY8" fmla="*/ 725393 h 2998555"/>
                <a:gd name="connsiteX9" fmla="*/ 0 w 2471422"/>
                <a:gd name="connsiteY9" fmla="*/ 147262 h 2998555"/>
                <a:gd name="connsiteX10" fmla="*/ 768559 w 2471422"/>
                <a:gd name="connsiteY10" fmla="*/ 1010 h 2998555"/>
                <a:gd name="connsiteX0" fmla="*/ 768559 w 2471422"/>
                <a:gd name="connsiteY0" fmla="*/ 1010 h 2998555"/>
                <a:gd name="connsiteX1" fmla="*/ 2393272 w 2471422"/>
                <a:gd name="connsiteY1" fmla="*/ 1094026 h 2998555"/>
                <a:gd name="connsiteX2" fmla="*/ 1703544 w 2471422"/>
                <a:gd name="connsiteY2" fmla="*/ 2998555 h 2998555"/>
                <a:gd name="connsiteX3" fmla="*/ 1577652 w 2471422"/>
                <a:gd name="connsiteY3" fmla="*/ 2541947 h 2998555"/>
                <a:gd name="connsiteX4" fmla="*/ 1559157 w 2471422"/>
                <a:gd name="connsiteY4" fmla="*/ 2070104 h 2998555"/>
                <a:gd name="connsiteX5" fmla="*/ 1164134 w 2471422"/>
                <a:gd name="connsiteY5" fmla="*/ 2043961 h 2998555"/>
                <a:gd name="connsiteX6" fmla="*/ 844502 w 2471422"/>
                <a:gd name="connsiteY6" fmla="*/ 1816502 h 2998555"/>
                <a:gd name="connsiteX7" fmla="*/ 760853 w 2471422"/>
                <a:gd name="connsiteY7" fmla="*/ 1079924 h 2998555"/>
                <a:gd name="connsiteX8" fmla="*/ 602900 w 2471422"/>
                <a:gd name="connsiteY8" fmla="*/ 725393 h 2998555"/>
                <a:gd name="connsiteX9" fmla="*/ 0 w 2471422"/>
                <a:gd name="connsiteY9" fmla="*/ 147262 h 2998555"/>
                <a:gd name="connsiteX10" fmla="*/ 768559 w 2471422"/>
                <a:gd name="connsiteY10" fmla="*/ 1010 h 2998555"/>
                <a:gd name="connsiteX0" fmla="*/ 768559 w 2471422"/>
                <a:gd name="connsiteY0" fmla="*/ 1010 h 2998555"/>
                <a:gd name="connsiteX1" fmla="*/ 2393272 w 2471422"/>
                <a:gd name="connsiteY1" fmla="*/ 1094026 h 2998555"/>
                <a:gd name="connsiteX2" fmla="*/ 1703544 w 2471422"/>
                <a:gd name="connsiteY2" fmla="*/ 2998555 h 2998555"/>
                <a:gd name="connsiteX3" fmla="*/ 1577652 w 2471422"/>
                <a:gd name="connsiteY3" fmla="*/ 2541947 h 2998555"/>
                <a:gd name="connsiteX4" fmla="*/ 1559157 w 2471422"/>
                <a:gd name="connsiteY4" fmla="*/ 2070104 h 2998555"/>
                <a:gd name="connsiteX5" fmla="*/ 1164134 w 2471422"/>
                <a:gd name="connsiteY5" fmla="*/ 2043961 h 2998555"/>
                <a:gd name="connsiteX6" fmla="*/ 844502 w 2471422"/>
                <a:gd name="connsiteY6" fmla="*/ 1816502 h 2998555"/>
                <a:gd name="connsiteX7" fmla="*/ 760853 w 2471422"/>
                <a:gd name="connsiteY7" fmla="*/ 1090643 h 2998555"/>
                <a:gd name="connsiteX8" fmla="*/ 602900 w 2471422"/>
                <a:gd name="connsiteY8" fmla="*/ 725393 h 2998555"/>
                <a:gd name="connsiteX9" fmla="*/ 0 w 2471422"/>
                <a:gd name="connsiteY9" fmla="*/ 147262 h 2998555"/>
                <a:gd name="connsiteX10" fmla="*/ 768559 w 2471422"/>
                <a:gd name="connsiteY10" fmla="*/ 1010 h 2998555"/>
                <a:gd name="connsiteX0" fmla="*/ 768559 w 2471422"/>
                <a:gd name="connsiteY0" fmla="*/ 1010 h 2998555"/>
                <a:gd name="connsiteX1" fmla="*/ 2393272 w 2471422"/>
                <a:gd name="connsiteY1" fmla="*/ 1094026 h 2998555"/>
                <a:gd name="connsiteX2" fmla="*/ 1703544 w 2471422"/>
                <a:gd name="connsiteY2" fmla="*/ 2998555 h 2998555"/>
                <a:gd name="connsiteX3" fmla="*/ 1577652 w 2471422"/>
                <a:gd name="connsiteY3" fmla="*/ 2541947 h 2998555"/>
                <a:gd name="connsiteX4" fmla="*/ 1559157 w 2471422"/>
                <a:gd name="connsiteY4" fmla="*/ 2070104 h 2998555"/>
                <a:gd name="connsiteX5" fmla="*/ 1164134 w 2471422"/>
                <a:gd name="connsiteY5" fmla="*/ 2043961 h 2998555"/>
                <a:gd name="connsiteX6" fmla="*/ 844502 w 2471422"/>
                <a:gd name="connsiteY6" fmla="*/ 1816502 h 2998555"/>
                <a:gd name="connsiteX7" fmla="*/ 760853 w 2471422"/>
                <a:gd name="connsiteY7" fmla="*/ 1090643 h 2998555"/>
                <a:gd name="connsiteX8" fmla="*/ 602900 w 2471422"/>
                <a:gd name="connsiteY8" fmla="*/ 725393 h 2998555"/>
                <a:gd name="connsiteX9" fmla="*/ 0 w 2471422"/>
                <a:gd name="connsiteY9" fmla="*/ 147262 h 2998555"/>
                <a:gd name="connsiteX10" fmla="*/ 768559 w 2471422"/>
                <a:gd name="connsiteY10" fmla="*/ 1010 h 2998555"/>
                <a:gd name="connsiteX0" fmla="*/ 768559 w 2471422"/>
                <a:gd name="connsiteY0" fmla="*/ 1010 h 2998555"/>
                <a:gd name="connsiteX1" fmla="*/ 2393272 w 2471422"/>
                <a:gd name="connsiteY1" fmla="*/ 1094026 h 2998555"/>
                <a:gd name="connsiteX2" fmla="*/ 1703544 w 2471422"/>
                <a:gd name="connsiteY2" fmla="*/ 2998555 h 2998555"/>
                <a:gd name="connsiteX3" fmla="*/ 1577652 w 2471422"/>
                <a:gd name="connsiteY3" fmla="*/ 2541947 h 2998555"/>
                <a:gd name="connsiteX4" fmla="*/ 1559157 w 2471422"/>
                <a:gd name="connsiteY4" fmla="*/ 2070104 h 2998555"/>
                <a:gd name="connsiteX5" fmla="*/ 1164134 w 2471422"/>
                <a:gd name="connsiteY5" fmla="*/ 2043961 h 2998555"/>
                <a:gd name="connsiteX6" fmla="*/ 844502 w 2471422"/>
                <a:gd name="connsiteY6" fmla="*/ 1816502 h 2998555"/>
                <a:gd name="connsiteX7" fmla="*/ 760853 w 2471422"/>
                <a:gd name="connsiteY7" fmla="*/ 1090643 h 2998555"/>
                <a:gd name="connsiteX8" fmla="*/ 602900 w 2471422"/>
                <a:gd name="connsiteY8" fmla="*/ 725393 h 2998555"/>
                <a:gd name="connsiteX9" fmla="*/ 0 w 2471422"/>
                <a:gd name="connsiteY9" fmla="*/ 147262 h 2998555"/>
                <a:gd name="connsiteX10" fmla="*/ 768559 w 2471422"/>
                <a:gd name="connsiteY10" fmla="*/ 1010 h 2998555"/>
                <a:gd name="connsiteX0" fmla="*/ 768559 w 2471422"/>
                <a:gd name="connsiteY0" fmla="*/ 1010 h 2998555"/>
                <a:gd name="connsiteX1" fmla="*/ 2393272 w 2471422"/>
                <a:gd name="connsiteY1" fmla="*/ 1094026 h 2998555"/>
                <a:gd name="connsiteX2" fmla="*/ 1703544 w 2471422"/>
                <a:gd name="connsiteY2" fmla="*/ 2998555 h 2998555"/>
                <a:gd name="connsiteX3" fmla="*/ 1577652 w 2471422"/>
                <a:gd name="connsiteY3" fmla="*/ 2541947 h 2998555"/>
                <a:gd name="connsiteX4" fmla="*/ 1559157 w 2471422"/>
                <a:gd name="connsiteY4" fmla="*/ 2070104 h 2998555"/>
                <a:gd name="connsiteX5" fmla="*/ 1164134 w 2471422"/>
                <a:gd name="connsiteY5" fmla="*/ 2043961 h 2998555"/>
                <a:gd name="connsiteX6" fmla="*/ 844502 w 2471422"/>
                <a:gd name="connsiteY6" fmla="*/ 1816502 h 2998555"/>
                <a:gd name="connsiteX7" fmla="*/ 760853 w 2471422"/>
                <a:gd name="connsiteY7" fmla="*/ 1090643 h 2998555"/>
                <a:gd name="connsiteX8" fmla="*/ 602900 w 2471422"/>
                <a:gd name="connsiteY8" fmla="*/ 725393 h 2998555"/>
                <a:gd name="connsiteX9" fmla="*/ 0 w 2471422"/>
                <a:gd name="connsiteY9" fmla="*/ 147262 h 2998555"/>
                <a:gd name="connsiteX10" fmla="*/ 768559 w 2471422"/>
                <a:gd name="connsiteY10" fmla="*/ 1010 h 299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1422" h="2998555">
                  <a:moveTo>
                    <a:pt x="768559" y="1010"/>
                  </a:moveTo>
                  <a:cubicBezTo>
                    <a:pt x="1480302" y="-25151"/>
                    <a:pt x="2132647" y="460073"/>
                    <a:pt x="2393272" y="1094026"/>
                  </a:cubicBezTo>
                  <a:cubicBezTo>
                    <a:pt x="2583620" y="1648251"/>
                    <a:pt x="2452907" y="2533251"/>
                    <a:pt x="1703544" y="2998555"/>
                  </a:cubicBezTo>
                  <a:cubicBezTo>
                    <a:pt x="1688341" y="2877648"/>
                    <a:pt x="1609816" y="2679793"/>
                    <a:pt x="1577652" y="2541947"/>
                  </a:cubicBezTo>
                  <a:cubicBezTo>
                    <a:pt x="1739890" y="2374670"/>
                    <a:pt x="1645434" y="2153103"/>
                    <a:pt x="1559157" y="2070104"/>
                  </a:cubicBezTo>
                  <a:cubicBezTo>
                    <a:pt x="1462466" y="1990376"/>
                    <a:pt x="1291139" y="1948265"/>
                    <a:pt x="1164134" y="2043961"/>
                  </a:cubicBezTo>
                  <a:cubicBezTo>
                    <a:pt x="1059950" y="1934086"/>
                    <a:pt x="975946" y="1893688"/>
                    <a:pt x="844502" y="1816502"/>
                  </a:cubicBezTo>
                  <a:cubicBezTo>
                    <a:pt x="893474" y="1685424"/>
                    <a:pt x="831785" y="1294295"/>
                    <a:pt x="760853" y="1090643"/>
                  </a:cubicBezTo>
                  <a:cubicBezTo>
                    <a:pt x="421664" y="1313701"/>
                    <a:pt x="216451" y="787600"/>
                    <a:pt x="602900" y="725393"/>
                  </a:cubicBezTo>
                  <a:cubicBezTo>
                    <a:pt x="450506" y="486915"/>
                    <a:pt x="248948" y="284156"/>
                    <a:pt x="0" y="147262"/>
                  </a:cubicBezTo>
                  <a:cubicBezTo>
                    <a:pt x="260560" y="44332"/>
                    <a:pt x="453389" y="7552"/>
                    <a:pt x="768559" y="101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2000"/>
                  </a:schemeClr>
                </a:gs>
              </a:gsLst>
              <a:lin ang="4200000" scaled="0"/>
              <a:tileRect/>
            </a:gra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48364" y="2787769"/>
              <a:ext cx="1346163" cy="59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haroni" pitchFamily="2" charset="-79"/>
                  <a:cs typeface="Aharoni" pitchFamily="2" charset="-79"/>
                </a:rPr>
                <a:t>Common</a:t>
              </a:r>
              <a:br>
                <a:rPr lang="en-US" b="1" dirty="0" smtClean="0">
                  <a:latin typeface="Aharoni" pitchFamily="2" charset="-79"/>
                  <a:cs typeface="Aharoni" pitchFamily="2" charset="-79"/>
                </a:rPr>
              </a:br>
              <a:r>
                <a:rPr lang="en-US" b="1" dirty="0" smtClean="0">
                  <a:latin typeface="Aharoni" pitchFamily="2" charset="-79"/>
                  <a:cs typeface="Aharoni" pitchFamily="2" charset="-79"/>
                </a:rPr>
                <a:t>Ground</a:t>
              </a:r>
              <a:endParaRPr lang="en-US" b="1" dirty="0">
                <a:latin typeface="+mj-lt"/>
                <a:cs typeface="Aharoni" pitchFamily="2" charset="-79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875488" y="3383432"/>
            <a:ext cx="12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CPBAC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and ET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49" y="1856233"/>
            <a:ext cx="9153549" cy="49578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4800" y="35648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Next Steps</a:t>
            </a: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Aharoni" pitchFamily="2" charset="-79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37490"/>
            <a:ext cx="805059" cy="1076544"/>
          </a:xfrm>
          <a:prstGeom prst="rect">
            <a:avLst/>
          </a:prstGeom>
        </p:spPr>
      </p:pic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191000"/>
          </a:xfrm>
        </p:spPr>
        <p:txBody>
          <a:bodyPr/>
          <a:lstStyle/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8" y="893859"/>
            <a:ext cx="7448057" cy="53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1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83353342"/>
              </p:ext>
            </p:extLst>
          </p:nvPr>
        </p:nvGraphicFramePr>
        <p:xfrm>
          <a:off x="876300" y="1905000"/>
          <a:ext cx="7391400" cy="396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295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Two-Year Education in Montana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422337" y="1638301"/>
            <a:ext cx="7866257" cy="4093592"/>
            <a:chOff x="422337" y="1638301"/>
            <a:chExt cx="7866257" cy="4093592"/>
          </a:xfrm>
        </p:grpSpPr>
        <p:sp>
          <p:nvSpPr>
            <p:cNvPr id="84" name="Freeform 83"/>
            <p:cNvSpPr/>
            <p:nvPr/>
          </p:nvSpPr>
          <p:spPr>
            <a:xfrm>
              <a:off x="422337" y="1638301"/>
              <a:ext cx="7866257" cy="730272"/>
            </a:xfrm>
            <a:custGeom>
              <a:avLst/>
              <a:gdLst>
                <a:gd name="connsiteX0" fmla="*/ 0 w 7866257"/>
                <a:gd name="connsiteY0" fmla="*/ 73027 h 730272"/>
                <a:gd name="connsiteX1" fmla="*/ 73027 w 7866257"/>
                <a:gd name="connsiteY1" fmla="*/ 0 h 730272"/>
                <a:gd name="connsiteX2" fmla="*/ 7793230 w 7866257"/>
                <a:gd name="connsiteY2" fmla="*/ 0 h 730272"/>
                <a:gd name="connsiteX3" fmla="*/ 7866257 w 7866257"/>
                <a:gd name="connsiteY3" fmla="*/ 73027 h 730272"/>
                <a:gd name="connsiteX4" fmla="*/ 7866257 w 7866257"/>
                <a:gd name="connsiteY4" fmla="*/ 657245 h 730272"/>
                <a:gd name="connsiteX5" fmla="*/ 7793230 w 7866257"/>
                <a:gd name="connsiteY5" fmla="*/ 730272 h 730272"/>
                <a:gd name="connsiteX6" fmla="*/ 73027 w 7866257"/>
                <a:gd name="connsiteY6" fmla="*/ 730272 h 730272"/>
                <a:gd name="connsiteX7" fmla="*/ 0 w 7866257"/>
                <a:gd name="connsiteY7" fmla="*/ 657245 h 730272"/>
                <a:gd name="connsiteX8" fmla="*/ 0 w 7866257"/>
                <a:gd name="connsiteY8" fmla="*/ 73027 h 73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66257" h="730272">
                  <a:moveTo>
                    <a:pt x="0" y="73027"/>
                  </a:moveTo>
                  <a:cubicBezTo>
                    <a:pt x="0" y="32695"/>
                    <a:pt x="32695" y="0"/>
                    <a:pt x="73027" y="0"/>
                  </a:cubicBezTo>
                  <a:lnTo>
                    <a:pt x="7793230" y="0"/>
                  </a:lnTo>
                  <a:cubicBezTo>
                    <a:pt x="7833562" y="0"/>
                    <a:pt x="7866257" y="32695"/>
                    <a:pt x="7866257" y="73027"/>
                  </a:cubicBezTo>
                  <a:lnTo>
                    <a:pt x="7866257" y="657245"/>
                  </a:lnTo>
                  <a:cubicBezTo>
                    <a:pt x="7866257" y="697577"/>
                    <a:pt x="7833562" y="730272"/>
                    <a:pt x="7793230" y="730272"/>
                  </a:cubicBezTo>
                  <a:lnTo>
                    <a:pt x="73027" y="730272"/>
                  </a:lnTo>
                  <a:cubicBezTo>
                    <a:pt x="32695" y="730272"/>
                    <a:pt x="0" y="697577"/>
                    <a:pt x="0" y="657245"/>
                  </a:cubicBezTo>
                  <a:lnTo>
                    <a:pt x="0" y="73027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69" tIns="128069" rIns="128069" bIns="128069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Montana University System</a:t>
              </a:r>
              <a:endParaRPr lang="en-US" sz="2800" kern="1200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50552" y="2368574"/>
              <a:ext cx="1604913" cy="8944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04913" y="0"/>
                  </a:moveTo>
                  <a:lnTo>
                    <a:pt x="1604913" y="447244"/>
                  </a:lnTo>
                  <a:lnTo>
                    <a:pt x="0" y="447244"/>
                  </a:lnTo>
                  <a:lnTo>
                    <a:pt x="0" y="894489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6" name="Freeform 85"/>
            <p:cNvSpPr/>
            <p:nvPr/>
          </p:nvSpPr>
          <p:spPr>
            <a:xfrm>
              <a:off x="1424672" y="3263063"/>
              <a:ext cx="2651759" cy="483288"/>
            </a:xfrm>
            <a:custGeom>
              <a:avLst/>
              <a:gdLst>
                <a:gd name="connsiteX0" fmla="*/ 0 w 2651759"/>
                <a:gd name="connsiteY0" fmla="*/ 48329 h 483288"/>
                <a:gd name="connsiteX1" fmla="*/ 48329 w 2651759"/>
                <a:gd name="connsiteY1" fmla="*/ 0 h 483288"/>
                <a:gd name="connsiteX2" fmla="*/ 2603430 w 2651759"/>
                <a:gd name="connsiteY2" fmla="*/ 0 h 483288"/>
                <a:gd name="connsiteX3" fmla="*/ 2651759 w 2651759"/>
                <a:gd name="connsiteY3" fmla="*/ 48329 h 483288"/>
                <a:gd name="connsiteX4" fmla="*/ 2651759 w 2651759"/>
                <a:gd name="connsiteY4" fmla="*/ 434959 h 483288"/>
                <a:gd name="connsiteX5" fmla="*/ 2603430 w 2651759"/>
                <a:gd name="connsiteY5" fmla="*/ 483288 h 483288"/>
                <a:gd name="connsiteX6" fmla="*/ 48329 w 2651759"/>
                <a:gd name="connsiteY6" fmla="*/ 483288 h 483288"/>
                <a:gd name="connsiteX7" fmla="*/ 0 w 2651759"/>
                <a:gd name="connsiteY7" fmla="*/ 434959 h 483288"/>
                <a:gd name="connsiteX8" fmla="*/ 0 w 2651759"/>
                <a:gd name="connsiteY8" fmla="*/ 48329 h 4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1759" h="483288">
                  <a:moveTo>
                    <a:pt x="0" y="48329"/>
                  </a:moveTo>
                  <a:cubicBezTo>
                    <a:pt x="0" y="21638"/>
                    <a:pt x="21638" y="0"/>
                    <a:pt x="48329" y="0"/>
                  </a:cubicBezTo>
                  <a:lnTo>
                    <a:pt x="2603430" y="0"/>
                  </a:lnTo>
                  <a:cubicBezTo>
                    <a:pt x="2630121" y="0"/>
                    <a:pt x="2651759" y="21638"/>
                    <a:pt x="2651759" y="48329"/>
                  </a:cubicBezTo>
                  <a:lnTo>
                    <a:pt x="2651759" y="434959"/>
                  </a:lnTo>
                  <a:cubicBezTo>
                    <a:pt x="2651759" y="461650"/>
                    <a:pt x="2630121" y="483288"/>
                    <a:pt x="2603430" y="483288"/>
                  </a:cubicBezTo>
                  <a:lnTo>
                    <a:pt x="48329" y="483288"/>
                  </a:lnTo>
                  <a:cubicBezTo>
                    <a:pt x="21638" y="483288"/>
                    <a:pt x="0" y="461650"/>
                    <a:pt x="0" y="434959"/>
                  </a:cubicBezTo>
                  <a:lnTo>
                    <a:pt x="0" y="48329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735" tIns="82735" rIns="82735" bIns="8273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Montana State University</a:t>
              </a:r>
              <a:endParaRPr lang="en-US" sz="1800" kern="1200" dirty="0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95863" y="3238498"/>
              <a:ext cx="1854689" cy="5078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54689" y="507853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shade val="80000"/>
                  <a:hueOff val="0"/>
                  <a:satOff val="0"/>
                  <a:lumOff val="0"/>
                  <a:alpha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8" name="Freeform 87"/>
            <p:cNvSpPr/>
            <p:nvPr/>
          </p:nvSpPr>
          <p:spPr>
            <a:xfrm>
              <a:off x="533397" y="3238498"/>
              <a:ext cx="724932" cy="483288"/>
            </a:xfrm>
            <a:custGeom>
              <a:avLst/>
              <a:gdLst>
                <a:gd name="connsiteX0" fmla="*/ 0 w 724932"/>
                <a:gd name="connsiteY0" fmla="*/ 48329 h 483288"/>
                <a:gd name="connsiteX1" fmla="*/ 48329 w 724932"/>
                <a:gd name="connsiteY1" fmla="*/ 0 h 483288"/>
                <a:gd name="connsiteX2" fmla="*/ 676603 w 724932"/>
                <a:gd name="connsiteY2" fmla="*/ 0 h 483288"/>
                <a:gd name="connsiteX3" fmla="*/ 724932 w 724932"/>
                <a:gd name="connsiteY3" fmla="*/ 48329 h 483288"/>
                <a:gd name="connsiteX4" fmla="*/ 724932 w 724932"/>
                <a:gd name="connsiteY4" fmla="*/ 434959 h 483288"/>
                <a:gd name="connsiteX5" fmla="*/ 676603 w 724932"/>
                <a:gd name="connsiteY5" fmla="*/ 483288 h 483288"/>
                <a:gd name="connsiteX6" fmla="*/ 48329 w 724932"/>
                <a:gd name="connsiteY6" fmla="*/ 483288 h 483288"/>
                <a:gd name="connsiteX7" fmla="*/ 0 w 724932"/>
                <a:gd name="connsiteY7" fmla="*/ 434959 h 483288"/>
                <a:gd name="connsiteX8" fmla="*/ 0 w 724932"/>
                <a:gd name="connsiteY8" fmla="*/ 48329 h 4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32" h="483288">
                  <a:moveTo>
                    <a:pt x="0" y="48329"/>
                  </a:moveTo>
                  <a:cubicBezTo>
                    <a:pt x="0" y="21638"/>
                    <a:pt x="21638" y="0"/>
                    <a:pt x="48329" y="0"/>
                  </a:cubicBezTo>
                  <a:lnTo>
                    <a:pt x="676603" y="0"/>
                  </a:lnTo>
                  <a:cubicBezTo>
                    <a:pt x="703294" y="0"/>
                    <a:pt x="724932" y="21638"/>
                    <a:pt x="724932" y="48329"/>
                  </a:cubicBezTo>
                  <a:lnTo>
                    <a:pt x="724932" y="434959"/>
                  </a:lnTo>
                  <a:cubicBezTo>
                    <a:pt x="724932" y="461650"/>
                    <a:pt x="703294" y="483288"/>
                    <a:pt x="676603" y="483288"/>
                  </a:cubicBezTo>
                  <a:lnTo>
                    <a:pt x="48329" y="483288"/>
                  </a:lnTo>
                  <a:cubicBezTo>
                    <a:pt x="21638" y="483288"/>
                    <a:pt x="0" y="461650"/>
                    <a:pt x="0" y="434959"/>
                  </a:cubicBezTo>
                  <a:lnTo>
                    <a:pt x="0" y="48329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255" tIns="52255" rIns="52255" bIns="5225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Gallatin College</a:t>
              </a:r>
              <a:endParaRPr lang="en-US" sz="1000" kern="1200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657869" y="3746352"/>
              <a:ext cx="1092683" cy="8040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92683" y="0"/>
                  </a:moveTo>
                  <a:lnTo>
                    <a:pt x="1092683" y="402037"/>
                  </a:lnTo>
                  <a:lnTo>
                    <a:pt x="0" y="402037"/>
                  </a:lnTo>
                  <a:lnTo>
                    <a:pt x="0" y="804075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Freeform 89"/>
            <p:cNvSpPr/>
            <p:nvPr/>
          </p:nvSpPr>
          <p:spPr>
            <a:xfrm>
              <a:off x="1295402" y="4550427"/>
              <a:ext cx="724932" cy="483288"/>
            </a:xfrm>
            <a:custGeom>
              <a:avLst/>
              <a:gdLst>
                <a:gd name="connsiteX0" fmla="*/ 0 w 724932"/>
                <a:gd name="connsiteY0" fmla="*/ 48329 h 483288"/>
                <a:gd name="connsiteX1" fmla="*/ 48329 w 724932"/>
                <a:gd name="connsiteY1" fmla="*/ 0 h 483288"/>
                <a:gd name="connsiteX2" fmla="*/ 676603 w 724932"/>
                <a:gd name="connsiteY2" fmla="*/ 0 h 483288"/>
                <a:gd name="connsiteX3" fmla="*/ 724932 w 724932"/>
                <a:gd name="connsiteY3" fmla="*/ 48329 h 483288"/>
                <a:gd name="connsiteX4" fmla="*/ 724932 w 724932"/>
                <a:gd name="connsiteY4" fmla="*/ 434959 h 483288"/>
                <a:gd name="connsiteX5" fmla="*/ 676603 w 724932"/>
                <a:gd name="connsiteY5" fmla="*/ 483288 h 483288"/>
                <a:gd name="connsiteX6" fmla="*/ 48329 w 724932"/>
                <a:gd name="connsiteY6" fmla="*/ 483288 h 483288"/>
                <a:gd name="connsiteX7" fmla="*/ 0 w 724932"/>
                <a:gd name="connsiteY7" fmla="*/ 434959 h 483288"/>
                <a:gd name="connsiteX8" fmla="*/ 0 w 724932"/>
                <a:gd name="connsiteY8" fmla="*/ 48329 h 4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32" h="483288">
                  <a:moveTo>
                    <a:pt x="0" y="48329"/>
                  </a:moveTo>
                  <a:cubicBezTo>
                    <a:pt x="0" y="21638"/>
                    <a:pt x="21638" y="0"/>
                    <a:pt x="48329" y="0"/>
                  </a:cubicBezTo>
                  <a:lnTo>
                    <a:pt x="676603" y="0"/>
                  </a:lnTo>
                  <a:cubicBezTo>
                    <a:pt x="703294" y="0"/>
                    <a:pt x="724932" y="21638"/>
                    <a:pt x="724932" y="48329"/>
                  </a:cubicBezTo>
                  <a:lnTo>
                    <a:pt x="724932" y="434959"/>
                  </a:lnTo>
                  <a:cubicBezTo>
                    <a:pt x="724932" y="461650"/>
                    <a:pt x="703294" y="483288"/>
                    <a:pt x="676603" y="483288"/>
                  </a:cubicBezTo>
                  <a:lnTo>
                    <a:pt x="48329" y="483288"/>
                  </a:lnTo>
                  <a:cubicBezTo>
                    <a:pt x="21638" y="483288"/>
                    <a:pt x="0" y="461650"/>
                    <a:pt x="0" y="434959"/>
                  </a:cubicBezTo>
                  <a:lnTo>
                    <a:pt x="0" y="48329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255" tIns="52255" rIns="52255" bIns="5225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MSU Billings</a:t>
              </a:r>
              <a:endParaRPr lang="en-US" sz="1000" kern="1200" dirty="0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612149" y="5033716"/>
              <a:ext cx="91440" cy="1933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93315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2" name="Freeform 91"/>
            <p:cNvSpPr/>
            <p:nvPr/>
          </p:nvSpPr>
          <p:spPr>
            <a:xfrm>
              <a:off x="1295402" y="5227031"/>
              <a:ext cx="724932" cy="483288"/>
            </a:xfrm>
            <a:custGeom>
              <a:avLst/>
              <a:gdLst>
                <a:gd name="connsiteX0" fmla="*/ 0 w 724932"/>
                <a:gd name="connsiteY0" fmla="*/ 48329 h 483288"/>
                <a:gd name="connsiteX1" fmla="*/ 48329 w 724932"/>
                <a:gd name="connsiteY1" fmla="*/ 0 h 483288"/>
                <a:gd name="connsiteX2" fmla="*/ 676603 w 724932"/>
                <a:gd name="connsiteY2" fmla="*/ 0 h 483288"/>
                <a:gd name="connsiteX3" fmla="*/ 724932 w 724932"/>
                <a:gd name="connsiteY3" fmla="*/ 48329 h 483288"/>
                <a:gd name="connsiteX4" fmla="*/ 724932 w 724932"/>
                <a:gd name="connsiteY4" fmla="*/ 434959 h 483288"/>
                <a:gd name="connsiteX5" fmla="*/ 676603 w 724932"/>
                <a:gd name="connsiteY5" fmla="*/ 483288 h 483288"/>
                <a:gd name="connsiteX6" fmla="*/ 48329 w 724932"/>
                <a:gd name="connsiteY6" fmla="*/ 483288 h 483288"/>
                <a:gd name="connsiteX7" fmla="*/ 0 w 724932"/>
                <a:gd name="connsiteY7" fmla="*/ 434959 h 483288"/>
                <a:gd name="connsiteX8" fmla="*/ 0 w 724932"/>
                <a:gd name="connsiteY8" fmla="*/ 48329 h 4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32" h="483288">
                  <a:moveTo>
                    <a:pt x="0" y="48329"/>
                  </a:moveTo>
                  <a:cubicBezTo>
                    <a:pt x="0" y="21638"/>
                    <a:pt x="21638" y="0"/>
                    <a:pt x="48329" y="0"/>
                  </a:cubicBezTo>
                  <a:lnTo>
                    <a:pt x="676603" y="0"/>
                  </a:lnTo>
                  <a:cubicBezTo>
                    <a:pt x="703294" y="0"/>
                    <a:pt x="724932" y="21638"/>
                    <a:pt x="724932" y="48329"/>
                  </a:cubicBezTo>
                  <a:lnTo>
                    <a:pt x="724932" y="434959"/>
                  </a:lnTo>
                  <a:cubicBezTo>
                    <a:pt x="724932" y="461650"/>
                    <a:pt x="703294" y="483288"/>
                    <a:pt x="676603" y="483288"/>
                  </a:cubicBezTo>
                  <a:lnTo>
                    <a:pt x="48329" y="483288"/>
                  </a:lnTo>
                  <a:cubicBezTo>
                    <a:pt x="21638" y="483288"/>
                    <a:pt x="0" y="461650"/>
                    <a:pt x="0" y="434959"/>
                  </a:cubicBezTo>
                  <a:lnTo>
                    <a:pt x="0" y="48329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255" tIns="52255" rIns="52255" bIns="5225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City College</a:t>
              </a:r>
              <a:endParaRPr lang="en-US" sz="1000" kern="1200" dirty="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600281" y="3746352"/>
              <a:ext cx="150271" cy="8040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0271" y="0"/>
                  </a:moveTo>
                  <a:lnTo>
                    <a:pt x="150271" y="402037"/>
                  </a:lnTo>
                  <a:lnTo>
                    <a:pt x="0" y="402037"/>
                  </a:lnTo>
                  <a:lnTo>
                    <a:pt x="0" y="804075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Freeform 93"/>
            <p:cNvSpPr/>
            <p:nvPr/>
          </p:nvSpPr>
          <p:spPr>
            <a:xfrm>
              <a:off x="2237815" y="4550427"/>
              <a:ext cx="724932" cy="483288"/>
            </a:xfrm>
            <a:custGeom>
              <a:avLst/>
              <a:gdLst>
                <a:gd name="connsiteX0" fmla="*/ 0 w 724932"/>
                <a:gd name="connsiteY0" fmla="*/ 48329 h 483288"/>
                <a:gd name="connsiteX1" fmla="*/ 48329 w 724932"/>
                <a:gd name="connsiteY1" fmla="*/ 0 h 483288"/>
                <a:gd name="connsiteX2" fmla="*/ 676603 w 724932"/>
                <a:gd name="connsiteY2" fmla="*/ 0 h 483288"/>
                <a:gd name="connsiteX3" fmla="*/ 724932 w 724932"/>
                <a:gd name="connsiteY3" fmla="*/ 48329 h 483288"/>
                <a:gd name="connsiteX4" fmla="*/ 724932 w 724932"/>
                <a:gd name="connsiteY4" fmla="*/ 434959 h 483288"/>
                <a:gd name="connsiteX5" fmla="*/ 676603 w 724932"/>
                <a:gd name="connsiteY5" fmla="*/ 483288 h 483288"/>
                <a:gd name="connsiteX6" fmla="*/ 48329 w 724932"/>
                <a:gd name="connsiteY6" fmla="*/ 483288 h 483288"/>
                <a:gd name="connsiteX7" fmla="*/ 0 w 724932"/>
                <a:gd name="connsiteY7" fmla="*/ 434959 h 483288"/>
                <a:gd name="connsiteX8" fmla="*/ 0 w 724932"/>
                <a:gd name="connsiteY8" fmla="*/ 48329 h 4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32" h="483288">
                  <a:moveTo>
                    <a:pt x="0" y="48329"/>
                  </a:moveTo>
                  <a:cubicBezTo>
                    <a:pt x="0" y="21638"/>
                    <a:pt x="21638" y="0"/>
                    <a:pt x="48329" y="0"/>
                  </a:cubicBezTo>
                  <a:lnTo>
                    <a:pt x="676603" y="0"/>
                  </a:lnTo>
                  <a:cubicBezTo>
                    <a:pt x="703294" y="0"/>
                    <a:pt x="724932" y="21638"/>
                    <a:pt x="724932" y="48329"/>
                  </a:cubicBezTo>
                  <a:lnTo>
                    <a:pt x="724932" y="434959"/>
                  </a:lnTo>
                  <a:cubicBezTo>
                    <a:pt x="724932" y="461650"/>
                    <a:pt x="703294" y="483288"/>
                    <a:pt x="676603" y="483288"/>
                  </a:cubicBezTo>
                  <a:lnTo>
                    <a:pt x="48329" y="483288"/>
                  </a:lnTo>
                  <a:cubicBezTo>
                    <a:pt x="21638" y="483288"/>
                    <a:pt x="0" y="461650"/>
                    <a:pt x="0" y="434959"/>
                  </a:cubicBezTo>
                  <a:lnTo>
                    <a:pt x="0" y="48329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255" tIns="52255" rIns="52255" bIns="5225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MSU Northern </a:t>
              </a:r>
              <a:endParaRPr lang="en-US" sz="1000" kern="1200" dirty="0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750552" y="3746352"/>
              <a:ext cx="792140" cy="8040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02037"/>
                  </a:lnTo>
                  <a:lnTo>
                    <a:pt x="792140" y="402037"/>
                  </a:lnTo>
                  <a:lnTo>
                    <a:pt x="792140" y="804075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6" name="Freeform 95"/>
            <p:cNvSpPr/>
            <p:nvPr/>
          </p:nvSpPr>
          <p:spPr>
            <a:xfrm>
              <a:off x="3180227" y="4550427"/>
              <a:ext cx="724932" cy="483288"/>
            </a:xfrm>
            <a:custGeom>
              <a:avLst/>
              <a:gdLst>
                <a:gd name="connsiteX0" fmla="*/ 0 w 724932"/>
                <a:gd name="connsiteY0" fmla="*/ 48329 h 483288"/>
                <a:gd name="connsiteX1" fmla="*/ 48329 w 724932"/>
                <a:gd name="connsiteY1" fmla="*/ 0 h 483288"/>
                <a:gd name="connsiteX2" fmla="*/ 676603 w 724932"/>
                <a:gd name="connsiteY2" fmla="*/ 0 h 483288"/>
                <a:gd name="connsiteX3" fmla="*/ 724932 w 724932"/>
                <a:gd name="connsiteY3" fmla="*/ 48329 h 483288"/>
                <a:gd name="connsiteX4" fmla="*/ 724932 w 724932"/>
                <a:gd name="connsiteY4" fmla="*/ 434959 h 483288"/>
                <a:gd name="connsiteX5" fmla="*/ 676603 w 724932"/>
                <a:gd name="connsiteY5" fmla="*/ 483288 h 483288"/>
                <a:gd name="connsiteX6" fmla="*/ 48329 w 724932"/>
                <a:gd name="connsiteY6" fmla="*/ 483288 h 483288"/>
                <a:gd name="connsiteX7" fmla="*/ 0 w 724932"/>
                <a:gd name="connsiteY7" fmla="*/ 434959 h 483288"/>
                <a:gd name="connsiteX8" fmla="*/ 0 w 724932"/>
                <a:gd name="connsiteY8" fmla="*/ 48329 h 4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32" h="483288">
                  <a:moveTo>
                    <a:pt x="0" y="48329"/>
                  </a:moveTo>
                  <a:cubicBezTo>
                    <a:pt x="0" y="21638"/>
                    <a:pt x="21638" y="0"/>
                    <a:pt x="48329" y="0"/>
                  </a:cubicBezTo>
                  <a:lnTo>
                    <a:pt x="676603" y="0"/>
                  </a:lnTo>
                  <a:cubicBezTo>
                    <a:pt x="703294" y="0"/>
                    <a:pt x="724932" y="21638"/>
                    <a:pt x="724932" y="48329"/>
                  </a:cubicBezTo>
                  <a:lnTo>
                    <a:pt x="724932" y="434959"/>
                  </a:lnTo>
                  <a:cubicBezTo>
                    <a:pt x="724932" y="461650"/>
                    <a:pt x="703294" y="483288"/>
                    <a:pt x="676603" y="483288"/>
                  </a:cubicBezTo>
                  <a:lnTo>
                    <a:pt x="48329" y="483288"/>
                  </a:lnTo>
                  <a:cubicBezTo>
                    <a:pt x="21638" y="483288"/>
                    <a:pt x="0" y="461650"/>
                    <a:pt x="0" y="434959"/>
                  </a:cubicBezTo>
                  <a:lnTo>
                    <a:pt x="0" y="4832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255" tIns="52255" rIns="52255" bIns="5225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>
                  <a:solidFill>
                    <a:schemeClr val="tx1"/>
                  </a:solidFill>
                </a:rPr>
                <a:t>Great Falls College MSU</a:t>
              </a:r>
              <a:endParaRPr lang="en-US" sz="1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4355466" y="2368574"/>
              <a:ext cx="1580780" cy="8944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47244"/>
                  </a:lnTo>
                  <a:lnTo>
                    <a:pt x="1580780" y="447244"/>
                  </a:lnTo>
                  <a:lnTo>
                    <a:pt x="1580780" y="894489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8" name="Freeform 97"/>
            <p:cNvSpPr/>
            <p:nvPr/>
          </p:nvSpPr>
          <p:spPr>
            <a:xfrm>
              <a:off x="4610367" y="3263063"/>
              <a:ext cx="2651759" cy="483288"/>
            </a:xfrm>
            <a:custGeom>
              <a:avLst/>
              <a:gdLst>
                <a:gd name="connsiteX0" fmla="*/ 0 w 2651759"/>
                <a:gd name="connsiteY0" fmla="*/ 48329 h 483288"/>
                <a:gd name="connsiteX1" fmla="*/ 48329 w 2651759"/>
                <a:gd name="connsiteY1" fmla="*/ 0 h 483288"/>
                <a:gd name="connsiteX2" fmla="*/ 2603430 w 2651759"/>
                <a:gd name="connsiteY2" fmla="*/ 0 h 483288"/>
                <a:gd name="connsiteX3" fmla="*/ 2651759 w 2651759"/>
                <a:gd name="connsiteY3" fmla="*/ 48329 h 483288"/>
                <a:gd name="connsiteX4" fmla="*/ 2651759 w 2651759"/>
                <a:gd name="connsiteY4" fmla="*/ 434959 h 483288"/>
                <a:gd name="connsiteX5" fmla="*/ 2603430 w 2651759"/>
                <a:gd name="connsiteY5" fmla="*/ 483288 h 483288"/>
                <a:gd name="connsiteX6" fmla="*/ 48329 w 2651759"/>
                <a:gd name="connsiteY6" fmla="*/ 483288 h 483288"/>
                <a:gd name="connsiteX7" fmla="*/ 0 w 2651759"/>
                <a:gd name="connsiteY7" fmla="*/ 434959 h 483288"/>
                <a:gd name="connsiteX8" fmla="*/ 0 w 2651759"/>
                <a:gd name="connsiteY8" fmla="*/ 48329 h 4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1759" h="483288">
                  <a:moveTo>
                    <a:pt x="0" y="48329"/>
                  </a:moveTo>
                  <a:cubicBezTo>
                    <a:pt x="0" y="21638"/>
                    <a:pt x="21638" y="0"/>
                    <a:pt x="48329" y="0"/>
                  </a:cubicBezTo>
                  <a:lnTo>
                    <a:pt x="2603430" y="0"/>
                  </a:lnTo>
                  <a:cubicBezTo>
                    <a:pt x="2630121" y="0"/>
                    <a:pt x="2651759" y="21638"/>
                    <a:pt x="2651759" y="48329"/>
                  </a:cubicBezTo>
                  <a:lnTo>
                    <a:pt x="2651759" y="434959"/>
                  </a:lnTo>
                  <a:cubicBezTo>
                    <a:pt x="2651759" y="461650"/>
                    <a:pt x="2630121" y="483288"/>
                    <a:pt x="2603430" y="483288"/>
                  </a:cubicBezTo>
                  <a:lnTo>
                    <a:pt x="48329" y="483288"/>
                  </a:lnTo>
                  <a:cubicBezTo>
                    <a:pt x="21638" y="483288"/>
                    <a:pt x="0" y="461650"/>
                    <a:pt x="0" y="434959"/>
                  </a:cubicBezTo>
                  <a:lnTo>
                    <a:pt x="0" y="48329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735" tIns="82735" rIns="82735" bIns="8273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University of Montana</a:t>
              </a:r>
              <a:endParaRPr lang="en-US" sz="1800" kern="1200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5149970" y="3746352"/>
              <a:ext cx="786276" cy="82564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86276" y="0"/>
                  </a:moveTo>
                  <a:lnTo>
                    <a:pt x="786276" y="412824"/>
                  </a:lnTo>
                  <a:lnTo>
                    <a:pt x="0" y="412824"/>
                  </a:lnTo>
                  <a:lnTo>
                    <a:pt x="0" y="825649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0" name="Freeform 99"/>
            <p:cNvSpPr/>
            <p:nvPr/>
          </p:nvSpPr>
          <p:spPr>
            <a:xfrm>
              <a:off x="4787504" y="4572001"/>
              <a:ext cx="724932" cy="483288"/>
            </a:xfrm>
            <a:custGeom>
              <a:avLst/>
              <a:gdLst>
                <a:gd name="connsiteX0" fmla="*/ 0 w 724932"/>
                <a:gd name="connsiteY0" fmla="*/ 48329 h 483288"/>
                <a:gd name="connsiteX1" fmla="*/ 48329 w 724932"/>
                <a:gd name="connsiteY1" fmla="*/ 0 h 483288"/>
                <a:gd name="connsiteX2" fmla="*/ 676603 w 724932"/>
                <a:gd name="connsiteY2" fmla="*/ 0 h 483288"/>
                <a:gd name="connsiteX3" fmla="*/ 724932 w 724932"/>
                <a:gd name="connsiteY3" fmla="*/ 48329 h 483288"/>
                <a:gd name="connsiteX4" fmla="*/ 724932 w 724932"/>
                <a:gd name="connsiteY4" fmla="*/ 434959 h 483288"/>
                <a:gd name="connsiteX5" fmla="*/ 676603 w 724932"/>
                <a:gd name="connsiteY5" fmla="*/ 483288 h 483288"/>
                <a:gd name="connsiteX6" fmla="*/ 48329 w 724932"/>
                <a:gd name="connsiteY6" fmla="*/ 483288 h 483288"/>
                <a:gd name="connsiteX7" fmla="*/ 0 w 724932"/>
                <a:gd name="connsiteY7" fmla="*/ 434959 h 483288"/>
                <a:gd name="connsiteX8" fmla="*/ 0 w 724932"/>
                <a:gd name="connsiteY8" fmla="*/ 48329 h 4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32" h="483288">
                  <a:moveTo>
                    <a:pt x="0" y="48329"/>
                  </a:moveTo>
                  <a:cubicBezTo>
                    <a:pt x="0" y="21638"/>
                    <a:pt x="21638" y="0"/>
                    <a:pt x="48329" y="0"/>
                  </a:cubicBezTo>
                  <a:lnTo>
                    <a:pt x="676603" y="0"/>
                  </a:lnTo>
                  <a:cubicBezTo>
                    <a:pt x="703294" y="0"/>
                    <a:pt x="724932" y="21638"/>
                    <a:pt x="724932" y="48329"/>
                  </a:cubicBezTo>
                  <a:lnTo>
                    <a:pt x="724932" y="434959"/>
                  </a:lnTo>
                  <a:cubicBezTo>
                    <a:pt x="724932" y="461650"/>
                    <a:pt x="703294" y="483288"/>
                    <a:pt x="676603" y="483288"/>
                  </a:cubicBezTo>
                  <a:lnTo>
                    <a:pt x="48329" y="483288"/>
                  </a:lnTo>
                  <a:cubicBezTo>
                    <a:pt x="21638" y="483288"/>
                    <a:pt x="0" y="461650"/>
                    <a:pt x="0" y="434959"/>
                  </a:cubicBezTo>
                  <a:lnTo>
                    <a:pt x="0" y="48329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255" tIns="52255" rIns="52255" bIns="5225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Montana Tech</a:t>
              </a:r>
              <a:endParaRPr lang="en-US" sz="1000" kern="1200" dirty="0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104250" y="5055290"/>
              <a:ext cx="91440" cy="1933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93315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2" name="Freeform 101"/>
            <p:cNvSpPr/>
            <p:nvPr/>
          </p:nvSpPr>
          <p:spPr>
            <a:xfrm>
              <a:off x="4787504" y="5248605"/>
              <a:ext cx="724932" cy="483288"/>
            </a:xfrm>
            <a:custGeom>
              <a:avLst/>
              <a:gdLst>
                <a:gd name="connsiteX0" fmla="*/ 0 w 724932"/>
                <a:gd name="connsiteY0" fmla="*/ 48329 h 483288"/>
                <a:gd name="connsiteX1" fmla="*/ 48329 w 724932"/>
                <a:gd name="connsiteY1" fmla="*/ 0 h 483288"/>
                <a:gd name="connsiteX2" fmla="*/ 676603 w 724932"/>
                <a:gd name="connsiteY2" fmla="*/ 0 h 483288"/>
                <a:gd name="connsiteX3" fmla="*/ 724932 w 724932"/>
                <a:gd name="connsiteY3" fmla="*/ 48329 h 483288"/>
                <a:gd name="connsiteX4" fmla="*/ 724932 w 724932"/>
                <a:gd name="connsiteY4" fmla="*/ 434959 h 483288"/>
                <a:gd name="connsiteX5" fmla="*/ 676603 w 724932"/>
                <a:gd name="connsiteY5" fmla="*/ 483288 h 483288"/>
                <a:gd name="connsiteX6" fmla="*/ 48329 w 724932"/>
                <a:gd name="connsiteY6" fmla="*/ 483288 h 483288"/>
                <a:gd name="connsiteX7" fmla="*/ 0 w 724932"/>
                <a:gd name="connsiteY7" fmla="*/ 434959 h 483288"/>
                <a:gd name="connsiteX8" fmla="*/ 0 w 724932"/>
                <a:gd name="connsiteY8" fmla="*/ 48329 h 4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32" h="483288">
                  <a:moveTo>
                    <a:pt x="0" y="48329"/>
                  </a:moveTo>
                  <a:cubicBezTo>
                    <a:pt x="0" y="21638"/>
                    <a:pt x="21638" y="0"/>
                    <a:pt x="48329" y="0"/>
                  </a:cubicBezTo>
                  <a:lnTo>
                    <a:pt x="676603" y="0"/>
                  </a:lnTo>
                  <a:cubicBezTo>
                    <a:pt x="703294" y="0"/>
                    <a:pt x="724932" y="21638"/>
                    <a:pt x="724932" y="48329"/>
                  </a:cubicBezTo>
                  <a:lnTo>
                    <a:pt x="724932" y="434959"/>
                  </a:lnTo>
                  <a:cubicBezTo>
                    <a:pt x="724932" y="461650"/>
                    <a:pt x="703294" y="483288"/>
                    <a:pt x="676603" y="483288"/>
                  </a:cubicBezTo>
                  <a:lnTo>
                    <a:pt x="48329" y="483288"/>
                  </a:lnTo>
                  <a:cubicBezTo>
                    <a:pt x="21638" y="483288"/>
                    <a:pt x="0" y="461650"/>
                    <a:pt x="0" y="434959"/>
                  </a:cubicBezTo>
                  <a:lnTo>
                    <a:pt x="0" y="48329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255" tIns="52255" rIns="52255" bIns="5225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Highlands College</a:t>
              </a:r>
              <a:endParaRPr lang="en-US" sz="1000" kern="1200" dirty="0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936246" y="3746352"/>
              <a:ext cx="156135" cy="82564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2824"/>
                  </a:lnTo>
                  <a:lnTo>
                    <a:pt x="156135" y="412824"/>
                  </a:lnTo>
                  <a:lnTo>
                    <a:pt x="156135" y="825649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Freeform 103"/>
            <p:cNvSpPr/>
            <p:nvPr/>
          </p:nvSpPr>
          <p:spPr>
            <a:xfrm>
              <a:off x="5729916" y="4572001"/>
              <a:ext cx="724932" cy="483288"/>
            </a:xfrm>
            <a:custGeom>
              <a:avLst/>
              <a:gdLst>
                <a:gd name="connsiteX0" fmla="*/ 0 w 724932"/>
                <a:gd name="connsiteY0" fmla="*/ 48329 h 483288"/>
                <a:gd name="connsiteX1" fmla="*/ 48329 w 724932"/>
                <a:gd name="connsiteY1" fmla="*/ 0 h 483288"/>
                <a:gd name="connsiteX2" fmla="*/ 676603 w 724932"/>
                <a:gd name="connsiteY2" fmla="*/ 0 h 483288"/>
                <a:gd name="connsiteX3" fmla="*/ 724932 w 724932"/>
                <a:gd name="connsiteY3" fmla="*/ 48329 h 483288"/>
                <a:gd name="connsiteX4" fmla="*/ 724932 w 724932"/>
                <a:gd name="connsiteY4" fmla="*/ 434959 h 483288"/>
                <a:gd name="connsiteX5" fmla="*/ 676603 w 724932"/>
                <a:gd name="connsiteY5" fmla="*/ 483288 h 483288"/>
                <a:gd name="connsiteX6" fmla="*/ 48329 w 724932"/>
                <a:gd name="connsiteY6" fmla="*/ 483288 h 483288"/>
                <a:gd name="connsiteX7" fmla="*/ 0 w 724932"/>
                <a:gd name="connsiteY7" fmla="*/ 434959 h 483288"/>
                <a:gd name="connsiteX8" fmla="*/ 0 w 724932"/>
                <a:gd name="connsiteY8" fmla="*/ 48329 h 4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32" h="483288">
                  <a:moveTo>
                    <a:pt x="0" y="48329"/>
                  </a:moveTo>
                  <a:cubicBezTo>
                    <a:pt x="0" y="21638"/>
                    <a:pt x="21638" y="0"/>
                    <a:pt x="48329" y="0"/>
                  </a:cubicBezTo>
                  <a:lnTo>
                    <a:pt x="676603" y="0"/>
                  </a:lnTo>
                  <a:cubicBezTo>
                    <a:pt x="703294" y="0"/>
                    <a:pt x="724932" y="21638"/>
                    <a:pt x="724932" y="48329"/>
                  </a:cubicBezTo>
                  <a:lnTo>
                    <a:pt x="724932" y="434959"/>
                  </a:lnTo>
                  <a:cubicBezTo>
                    <a:pt x="724932" y="461650"/>
                    <a:pt x="703294" y="483288"/>
                    <a:pt x="676603" y="483288"/>
                  </a:cubicBezTo>
                  <a:lnTo>
                    <a:pt x="48329" y="483288"/>
                  </a:lnTo>
                  <a:cubicBezTo>
                    <a:pt x="21638" y="483288"/>
                    <a:pt x="0" y="461650"/>
                    <a:pt x="0" y="434959"/>
                  </a:cubicBezTo>
                  <a:lnTo>
                    <a:pt x="0" y="48329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255" tIns="52255" rIns="52255" bIns="5225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UM Western</a:t>
              </a:r>
              <a:endParaRPr lang="en-US" sz="1000" kern="1200" dirty="0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36246" y="3528079"/>
              <a:ext cx="1854689" cy="2182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18272"/>
                  </a:moveTo>
                  <a:lnTo>
                    <a:pt x="1854689" y="0"/>
                  </a:lnTo>
                </a:path>
              </a:pathLst>
            </a:custGeom>
            <a:noFill/>
            <a:ln>
              <a:solidFill>
                <a:schemeClr val="accent1">
                  <a:shade val="80000"/>
                  <a:hueOff val="0"/>
                  <a:satOff val="0"/>
                  <a:lumOff val="0"/>
                  <a:alpha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6" name="Freeform 105"/>
            <p:cNvSpPr/>
            <p:nvPr/>
          </p:nvSpPr>
          <p:spPr>
            <a:xfrm>
              <a:off x="7428469" y="3528079"/>
              <a:ext cx="724932" cy="483288"/>
            </a:xfrm>
            <a:custGeom>
              <a:avLst/>
              <a:gdLst>
                <a:gd name="connsiteX0" fmla="*/ 0 w 724932"/>
                <a:gd name="connsiteY0" fmla="*/ 48329 h 483288"/>
                <a:gd name="connsiteX1" fmla="*/ 48329 w 724932"/>
                <a:gd name="connsiteY1" fmla="*/ 0 h 483288"/>
                <a:gd name="connsiteX2" fmla="*/ 676603 w 724932"/>
                <a:gd name="connsiteY2" fmla="*/ 0 h 483288"/>
                <a:gd name="connsiteX3" fmla="*/ 724932 w 724932"/>
                <a:gd name="connsiteY3" fmla="*/ 48329 h 483288"/>
                <a:gd name="connsiteX4" fmla="*/ 724932 w 724932"/>
                <a:gd name="connsiteY4" fmla="*/ 434959 h 483288"/>
                <a:gd name="connsiteX5" fmla="*/ 676603 w 724932"/>
                <a:gd name="connsiteY5" fmla="*/ 483288 h 483288"/>
                <a:gd name="connsiteX6" fmla="*/ 48329 w 724932"/>
                <a:gd name="connsiteY6" fmla="*/ 483288 h 483288"/>
                <a:gd name="connsiteX7" fmla="*/ 0 w 724932"/>
                <a:gd name="connsiteY7" fmla="*/ 434959 h 483288"/>
                <a:gd name="connsiteX8" fmla="*/ 0 w 724932"/>
                <a:gd name="connsiteY8" fmla="*/ 48329 h 4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32" h="483288">
                  <a:moveTo>
                    <a:pt x="0" y="48329"/>
                  </a:moveTo>
                  <a:cubicBezTo>
                    <a:pt x="0" y="21638"/>
                    <a:pt x="21638" y="0"/>
                    <a:pt x="48329" y="0"/>
                  </a:cubicBezTo>
                  <a:lnTo>
                    <a:pt x="676603" y="0"/>
                  </a:lnTo>
                  <a:cubicBezTo>
                    <a:pt x="703294" y="0"/>
                    <a:pt x="724932" y="21638"/>
                    <a:pt x="724932" y="48329"/>
                  </a:cubicBezTo>
                  <a:lnTo>
                    <a:pt x="724932" y="434959"/>
                  </a:lnTo>
                  <a:cubicBezTo>
                    <a:pt x="724932" y="461650"/>
                    <a:pt x="703294" y="483288"/>
                    <a:pt x="676603" y="483288"/>
                  </a:cubicBezTo>
                  <a:lnTo>
                    <a:pt x="48329" y="483288"/>
                  </a:lnTo>
                  <a:cubicBezTo>
                    <a:pt x="21638" y="483288"/>
                    <a:pt x="0" y="461650"/>
                    <a:pt x="0" y="434959"/>
                  </a:cubicBezTo>
                  <a:lnTo>
                    <a:pt x="0" y="48329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255" tIns="52255" rIns="52255" bIns="5225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Bitterroot College</a:t>
              </a:r>
              <a:endParaRPr lang="en-US" sz="1000" kern="1200" dirty="0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936246" y="3009898"/>
              <a:ext cx="1854689" cy="7364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36454"/>
                  </a:moveTo>
                  <a:lnTo>
                    <a:pt x="1854689" y="0"/>
                  </a:lnTo>
                </a:path>
              </a:pathLst>
            </a:custGeom>
            <a:noFill/>
            <a:ln>
              <a:solidFill>
                <a:schemeClr val="accent1">
                  <a:shade val="80000"/>
                  <a:hueOff val="0"/>
                  <a:satOff val="0"/>
                  <a:lumOff val="0"/>
                  <a:alpha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8" name="Freeform 107"/>
            <p:cNvSpPr/>
            <p:nvPr/>
          </p:nvSpPr>
          <p:spPr>
            <a:xfrm>
              <a:off x="7428469" y="3009898"/>
              <a:ext cx="724932" cy="483288"/>
            </a:xfrm>
            <a:custGeom>
              <a:avLst/>
              <a:gdLst>
                <a:gd name="connsiteX0" fmla="*/ 0 w 724932"/>
                <a:gd name="connsiteY0" fmla="*/ 48329 h 483288"/>
                <a:gd name="connsiteX1" fmla="*/ 48329 w 724932"/>
                <a:gd name="connsiteY1" fmla="*/ 0 h 483288"/>
                <a:gd name="connsiteX2" fmla="*/ 676603 w 724932"/>
                <a:gd name="connsiteY2" fmla="*/ 0 h 483288"/>
                <a:gd name="connsiteX3" fmla="*/ 724932 w 724932"/>
                <a:gd name="connsiteY3" fmla="*/ 48329 h 483288"/>
                <a:gd name="connsiteX4" fmla="*/ 724932 w 724932"/>
                <a:gd name="connsiteY4" fmla="*/ 434959 h 483288"/>
                <a:gd name="connsiteX5" fmla="*/ 676603 w 724932"/>
                <a:gd name="connsiteY5" fmla="*/ 483288 h 483288"/>
                <a:gd name="connsiteX6" fmla="*/ 48329 w 724932"/>
                <a:gd name="connsiteY6" fmla="*/ 483288 h 483288"/>
                <a:gd name="connsiteX7" fmla="*/ 0 w 724932"/>
                <a:gd name="connsiteY7" fmla="*/ 434959 h 483288"/>
                <a:gd name="connsiteX8" fmla="*/ 0 w 724932"/>
                <a:gd name="connsiteY8" fmla="*/ 48329 h 4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32" h="483288">
                  <a:moveTo>
                    <a:pt x="0" y="48329"/>
                  </a:moveTo>
                  <a:cubicBezTo>
                    <a:pt x="0" y="21638"/>
                    <a:pt x="21638" y="0"/>
                    <a:pt x="48329" y="0"/>
                  </a:cubicBezTo>
                  <a:lnTo>
                    <a:pt x="676603" y="0"/>
                  </a:lnTo>
                  <a:cubicBezTo>
                    <a:pt x="703294" y="0"/>
                    <a:pt x="724932" y="21638"/>
                    <a:pt x="724932" y="48329"/>
                  </a:cubicBezTo>
                  <a:lnTo>
                    <a:pt x="724932" y="434959"/>
                  </a:lnTo>
                  <a:cubicBezTo>
                    <a:pt x="724932" y="461650"/>
                    <a:pt x="703294" y="483288"/>
                    <a:pt x="676603" y="483288"/>
                  </a:cubicBezTo>
                  <a:lnTo>
                    <a:pt x="48329" y="483288"/>
                  </a:lnTo>
                  <a:cubicBezTo>
                    <a:pt x="21638" y="483288"/>
                    <a:pt x="0" y="461650"/>
                    <a:pt x="0" y="434959"/>
                  </a:cubicBezTo>
                  <a:lnTo>
                    <a:pt x="0" y="48329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255" tIns="52255" rIns="52255" bIns="5225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Missoula College</a:t>
              </a:r>
              <a:endParaRPr lang="en-US" sz="1000" kern="1200" dirty="0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936246" y="3746352"/>
              <a:ext cx="1131822" cy="82564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2824"/>
                  </a:lnTo>
                  <a:lnTo>
                    <a:pt x="1131822" y="412824"/>
                  </a:lnTo>
                  <a:lnTo>
                    <a:pt x="1131822" y="825649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0" name="Freeform 109"/>
            <p:cNvSpPr/>
            <p:nvPr/>
          </p:nvSpPr>
          <p:spPr>
            <a:xfrm>
              <a:off x="6705603" y="4572001"/>
              <a:ext cx="724932" cy="483288"/>
            </a:xfrm>
            <a:custGeom>
              <a:avLst/>
              <a:gdLst>
                <a:gd name="connsiteX0" fmla="*/ 0 w 724932"/>
                <a:gd name="connsiteY0" fmla="*/ 48329 h 483288"/>
                <a:gd name="connsiteX1" fmla="*/ 48329 w 724932"/>
                <a:gd name="connsiteY1" fmla="*/ 0 h 483288"/>
                <a:gd name="connsiteX2" fmla="*/ 676603 w 724932"/>
                <a:gd name="connsiteY2" fmla="*/ 0 h 483288"/>
                <a:gd name="connsiteX3" fmla="*/ 724932 w 724932"/>
                <a:gd name="connsiteY3" fmla="*/ 48329 h 483288"/>
                <a:gd name="connsiteX4" fmla="*/ 724932 w 724932"/>
                <a:gd name="connsiteY4" fmla="*/ 434959 h 483288"/>
                <a:gd name="connsiteX5" fmla="*/ 676603 w 724932"/>
                <a:gd name="connsiteY5" fmla="*/ 483288 h 483288"/>
                <a:gd name="connsiteX6" fmla="*/ 48329 w 724932"/>
                <a:gd name="connsiteY6" fmla="*/ 483288 h 483288"/>
                <a:gd name="connsiteX7" fmla="*/ 0 w 724932"/>
                <a:gd name="connsiteY7" fmla="*/ 434959 h 483288"/>
                <a:gd name="connsiteX8" fmla="*/ 0 w 724932"/>
                <a:gd name="connsiteY8" fmla="*/ 48329 h 4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32" h="483288">
                  <a:moveTo>
                    <a:pt x="0" y="48329"/>
                  </a:moveTo>
                  <a:cubicBezTo>
                    <a:pt x="0" y="21638"/>
                    <a:pt x="21638" y="0"/>
                    <a:pt x="48329" y="0"/>
                  </a:cubicBezTo>
                  <a:lnTo>
                    <a:pt x="676603" y="0"/>
                  </a:lnTo>
                  <a:cubicBezTo>
                    <a:pt x="703294" y="0"/>
                    <a:pt x="724932" y="21638"/>
                    <a:pt x="724932" y="48329"/>
                  </a:cubicBezTo>
                  <a:lnTo>
                    <a:pt x="724932" y="434959"/>
                  </a:lnTo>
                  <a:cubicBezTo>
                    <a:pt x="724932" y="461650"/>
                    <a:pt x="703294" y="483288"/>
                    <a:pt x="676603" y="483288"/>
                  </a:cubicBezTo>
                  <a:lnTo>
                    <a:pt x="48329" y="483288"/>
                  </a:lnTo>
                  <a:cubicBezTo>
                    <a:pt x="21638" y="483288"/>
                    <a:pt x="0" y="461650"/>
                    <a:pt x="0" y="434959"/>
                  </a:cubicBezTo>
                  <a:lnTo>
                    <a:pt x="0" y="4832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255" tIns="52255" rIns="52255" bIns="5225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/>
                <a:t>Helena College UM</a:t>
              </a:r>
              <a:endParaRPr lang="en-US" sz="1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39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090147" y="4516105"/>
            <a:ext cx="1377453" cy="1131185"/>
          </a:xfrm>
          <a:prstGeom prst="roundRect">
            <a:avLst/>
          </a:prstGeom>
          <a:solidFill>
            <a:srgbClr val="176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6D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600"/>
            <a:ext cx="7886700" cy="1325563"/>
          </a:xfrm>
        </p:spPr>
        <p:txBody>
          <a:bodyPr/>
          <a:lstStyle/>
          <a:p>
            <a:r>
              <a:rPr lang="en-US" dirty="0" smtClean="0"/>
              <a:t>Our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414" y="2684275"/>
            <a:ext cx="2313842" cy="1065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176DA6"/>
                </a:solidFill>
              </a:rPr>
              <a:t>72% </a:t>
            </a:r>
          </a:p>
          <a:p>
            <a:endParaRPr lang="en-US" sz="6000" b="1" dirty="0" smtClean="0">
              <a:solidFill>
                <a:srgbClr val="176DA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75671" y="4673009"/>
            <a:ext cx="1329104" cy="10655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29 </a:t>
            </a:r>
          </a:p>
          <a:p>
            <a:endParaRPr lang="en-US" sz="6000" b="1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67048" y="2566698"/>
            <a:ext cx="2274277" cy="1065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6000" b="1" dirty="0" smtClean="0">
                <a:solidFill>
                  <a:schemeClr val="accent4"/>
                </a:solidFill>
              </a:rPr>
              <a:t>35% </a:t>
            </a:r>
          </a:p>
          <a:p>
            <a:endParaRPr lang="en-US" sz="6000" b="1" dirty="0" smtClean="0">
              <a:solidFill>
                <a:schemeClr val="accent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26" y="2209555"/>
            <a:ext cx="1060572" cy="1928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98" r="54863"/>
          <a:stretch/>
        </p:blipFill>
        <p:spPr>
          <a:xfrm>
            <a:off x="4466495" y="2271043"/>
            <a:ext cx="1453661" cy="16156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25664" y="3292241"/>
            <a:ext cx="2168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D3267"/>
                </a:solidFill>
              </a:rPr>
              <a:t>h</a:t>
            </a:r>
            <a:r>
              <a:rPr lang="en-US" sz="2000" b="1" dirty="0" smtClean="0">
                <a:solidFill>
                  <a:srgbClr val="1D3267"/>
                </a:solidFill>
              </a:rPr>
              <a:t>ave children living at home</a:t>
            </a:r>
            <a:endParaRPr lang="en-US" sz="2000" b="1" dirty="0">
              <a:solidFill>
                <a:srgbClr val="1D326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2226" y="3375027"/>
            <a:ext cx="2168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D3267"/>
                </a:solidFill>
              </a:rPr>
              <a:t>female</a:t>
            </a:r>
            <a:endParaRPr lang="en-US" sz="2000" b="1" dirty="0">
              <a:solidFill>
                <a:srgbClr val="1D326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3716" y="4609889"/>
            <a:ext cx="1336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1D3267"/>
                </a:solidFill>
              </a:rPr>
              <a:t>a</a:t>
            </a:r>
            <a:r>
              <a:rPr lang="en-US" sz="2000" b="1" dirty="0" smtClean="0">
                <a:solidFill>
                  <a:srgbClr val="1D3267"/>
                </a:solidFill>
              </a:rPr>
              <a:t>verage age of</a:t>
            </a:r>
            <a:endParaRPr lang="en-US" sz="2000" b="1" dirty="0">
              <a:solidFill>
                <a:srgbClr val="1D326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51911" b="35765"/>
          <a:stretch/>
        </p:blipFill>
        <p:spPr>
          <a:xfrm>
            <a:off x="792880" y="4429051"/>
            <a:ext cx="1229346" cy="1159623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105761" y="4502261"/>
            <a:ext cx="2313842" cy="1065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6000" b="1" dirty="0" smtClean="0">
                <a:solidFill>
                  <a:srgbClr val="1D3267"/>
                </a:solidFill>
              </a:rPr>
              <a:t>72% </a:t>
            </a:r>
          </a:p>
          <a:p>
            <a:endParaRPr lang="en-US" sz="6000" b="1" dirty="0" smtClean="0">
              <a:solidFill>
                <a:srgbClr val="1D326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2202" y="5235714"/>
            <a:ext cx="2168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76DA6"/>
                </a:solidFill>
              </a:rPr>
              <a:t>o</a:t>
            </a:r>
            <a:r>
              <a:rPr lang="en-US" sz="2000" b="1" dirty="0" smtClean="0">
                <a:solidFill>
                  <a:srgbClr val="176DA6"/>
                </a:solidFill>
              </a:rPr>
              <a:t>f students work at least part-time</a:t>
            </a:r>
            <a:endParaRPr lang="en-US" sz="2000" b="1" dirty="0">
              <a:solidFill>
                <a:srgbClr val="176DA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011681"/>
            <a:ext cx="9144000" cy="45719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356231" y="4267200"/>
            <a:ext cx="1494676" cy="1205600"/>
          </a:xfrm>
          <a:prstGeom prst="roundRect">
            <a:avLst/>
          </a:prstGeom>
          <a:solidFill>
            <a:srgbClr val="176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6D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600"/>
            <a:ext cx="7886700" cy="1325563"/>
          </a:xfrm>
        </p:spPr>
        <p:txBody>
          <a:bodyPr/>
          <a:lstStyle/>
          <a:p>
            <a:r>
              <a:rPr lang="en-US" dirty="0" smtClean="0"/>
              <a:t>Our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43944"/>
            <a:ext cx="2313842" cy="1065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176DA6"/>
                </a:solidFill>
              </a:rPr>
              <a:t>17.2</a:t>
            </a:r>
          </a:p>
          <a:p>
            <a:endParaRPr lang="en-US" sz="6000" b="1" dirty="0" smtClean="0">
              <a:solidFill>
                <a:srgbClr val="176DA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15200" y="4432014"/>
            <a:ext cx="1676400" cy="10655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5800" b="1" dirty="0" smtClean="0">
                <a:solidFill>
                  <a:schemeClr val="bg1"/>
                </a:solidFill>
              </a:rPr>
              <a:t>39% </a:t>
            </a:r>
          </a:p>
          <a:p>
            <a:endParaRPr lang="en-US" sz="5800" b="1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67048" y="2265132"/>
            <a:ext cx="2274277" cy="1065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6000" b="1" dirty="0" smtClean="0">
                <a:solidFill>
                  <a:schemeClr val="accent4"/>
                </a:solidFill>
              </a:rPr>
              <a:t>16:1 </a:t>
            </a:r>
          </a:p>
          <a:p>
            <a:endParaRPr lang="en-US" sz="6000" b="1" dirty="0" smtClean="0">
              <a:solidFill>
                <a:schemeClr val="accent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95" y="2334221"/>
            <a:ext cx="1453661" cy="1139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25664" y="2990675"/>
            <a:ext cx="2168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D3267"/>
                </a:solidFill>
              </a:rPr>
              <a:t>student to faculty ration</a:t>
            </a:r>
            <a:endParaRPr lang="en-US" sz="2000" b="1" dirty="0">
              <a:solidFill>
                <a:srgbClr val="1D326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622756"/>
            <a:ext cx="156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D3267"/>
                </a:solidFill>
              </a:rPr>
              <a:t>average class size</a:t>
            </a:r>
            <a:endParaRPr lang="en-US" sz="2000" b="1" dirty="0">
              <a:solidFill>
                <a:srgbClr val="1D326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4435398"/>
            <a:ext cx="1336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176DA6"/>
                </a:solidFill>
              </a:rPr>
              <a:t>Wholly online students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7" y="4221705"/>
            <a:ext cx="1229346" cy="971183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572358" y="4200695"/>
            <a:ext cx="2313842" cy="1065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6000" b="1" dirty="0" smtClean="0">
                <a:solidFill>
                  <a:srgbClr val="1D3267"/>
                </a:solidFill>
              </a:rPr>
              <a:t>54% </a:t>
            </a:r>
          </a:p>
          <a:p>
            <a:endParaRPr lang="en-US" sz="6000" b="1" dirty="0" smtClean="0">
              <a:solidFill>
                <a:srgbClr val="1D326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8799" y="4934148"/>
            <a:ext cx="230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76DA6"/>
                </a:solidFill>
              </a:rPr>
              <a:t>students attend face-to-face </a:t>
            </a:r>
            <a:endParaRPr lang="en-US" sz="2000" b="1" dirty="0">
              <a:solidFill>
                <a:srgbClr val="176DA6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223963" y="4152773"/>
            <a:ext cx="1338637" cy="1065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6%</a:t>
            </a:r>
            <a:r>
              <a:rPr lang="en-US" sz="6000" b="1" dirty="0" smtClean="0">
                <a:solidFill>
                  <a:srgbClr val="1D3267"/>
                </a:solidFill>
              </a:rPr>
              <a:t> </a:t>
            </a:r>
          </a:p>
          <a:p>
            <a:endParaRPr lang="en-US" sz="6000" b="1" dirty="0" smtClean="0">
              <a:solidFill>
                <a:srgbClr val="1D326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01804" y="4886226"/>
            <a:ext cx="230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students attend in a hybrid format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011681"/>
            <a:ext cx="9144000" cy="45719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1219200"/>
            <a:ext cx="78867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Our Staff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523972" y="3806786"/>
            <a:ext cx="1377453" cy="1131185"/>
          </a:xfrm>
          <a:prstGeom prst="roundRect">
            <a:avLst/>
          </a:prstGeom>
          <a:solidFill>
            <a:srgbClr val="176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6DA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09496" y="3963690"/>
            <a:ext cx="1329104" cy="10655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85 </a:t>
            </a:r>
          </a:p>
          <a:p>
            <a:endParaRPr lang="en-US" sz="60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791560"/>
            <a:ext cx="1750249" cy="123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176DA6"/>
                </a:solidFill>
              </a:rPr>
              <a:t>full-time administrative and support staff</a:t>
            </a:r>
            <a:endParaRPr lang="en-US" b="1" dirty="0">
              <a:solidFill>
                <a:srgbClr val="176DA6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13231" y="2157902"/>
            <a:ext cx="1101969" cy="1065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6000" b="1" dirty="0" smtClean="0">
                <a:solidFill>
                  <a:srgbClr val="176DA6"/>
                </a:solidFill>
              </a:rPr>
              <a:t>45</a:t>
            </a:r>
          </a:p>
          <a:p>
            <a:endParaRPr lang="en-US" sz="6000" b="1" dirty="0" smtClean="0">
              <a:solidFill>
                <a:srgbClr val="176DA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5431" y="2336714"/>
            <a:ext cx="156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D3267"/>
                </a:solidFill>
              </a:rPr>
              <a:t>full-time faculty</a:t>
            </a:r>
            <a:endParaRPr lang="en-US" sz="2000" b="1" dirty="0">
              <a:solidFill>
                <a:srgbClr val="1D3267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13231" y="4192290"/>
            <a:ext cx="1101969" cy="1065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6000" b="1" dirty="0" smtClean="0">
                <a:solidFill>
                  <a:srgbClr val="176DA6"/>
                </a:solidFill>
              </a:rPr>
              <a:t>95</a:t>
            </a:r>
          </a:p>
          <a:p>
            <a:endParaRPr lang="en-US" sz="6000" b="1" dirty="0" smtClean="0">
              <a:solidFill>
                <a:srgbClr val="176DA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5431" y="4371102"/>
            <a:ext cx="156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D3267"/>
                </a:solidFill>
              </a:rPr>
              <a:t>adjunct faculty</a:t>
            </a:r>
            <a:endParaRPr lang="en-US" sz="2000" b="1" dirty="0">
              <a:solidFill>
                <a:srgbClr val="1D326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36" y="2269940"/>
            <a:ext cx="1743952" cy="132061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47884" y="3200400"/>
            <a:ext cx="758019" cy="76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en-US" sz="6000" b="1" dirty="0" smtClean="0">
                <a:solidFill>
                  <a:srgbClr val="002060"/>
                </a:solidFill>
              </a:rPr>
              <a:t>3</a:t>
            </a:r>
          </a:p>
          <a:p>
            <a:endParaRPr lang="en-US" sz="6000" dirty="0" smtClean="0">
              <a:solidFill>
                <a:srgbClr val="176DA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7341" y="3406914"/>
            <a:ext cx="1241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part-time faculty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24084" y="3352800"/>
            <a:ext cx="1791116" cy="762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57800" y="2316163"/>
            <a:ext cx="2057400" cy="762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4869" y="4316589"/>
            <a:ext cx="2057400" cy="762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1935481"/>
            <a:ext cx="9144000" cy="45719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44241" y="5762929"/>
            <a:ext cx="313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$9.8 million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5446" y="5486400"/>
            <a:ext cx="199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FY13 Payroll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57400"/>
            <a:ext cx="9144000" cy="45719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341437"/>
            <a:ext cx="78867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Online Courses and Degrees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59653" y="3170724"/>
            <a:ext cx="2855904" cy="169277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+mj-lt"/>
              </a:rPr>
              <a:t>Spring 2015 </a:t>
            </a:r>
            <a:endParaRPr lang="en-US" sz="26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126 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online </a:t>
            </a:r>
            <a:r>
              <a:rPr lang="en-US" sz="2600" b="1" dirty="0">
                <a:solidFill>
                  <a:schemeClr val="bg1"/>
                </a:solidFill>
                <a:latin typeface="+mj-lt"/>
              </a:rPr>
              <a:t>only courses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74198" y="2133600"/>
            <a:ext cx="873602" cy="1065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9600" b="1" dirty="0" smtClean="0">
                <a:solidFill>
                  <a:srgbClr val="0070C0"/>
                </a:solidFill>
              </a:rPr>
              <a:t>3</a:t>
            </a:r>
          </a:p>
          <a:p>
            <a:endParaRPr lang="en-US" sz="6000" b="1" dirty="0" smtClean="0">
              <a:solidFill>
                <a:srgbClr val="176DA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1134" y="2320807"/>
            <a:ext cx="15663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solidFill>
                  <a:srgbClr val="1D3267"/>
                </a:solidFill>
              </a:rPr>
              <a:t>Transfer Degree Options</a:t>
            </a:r>
            <a:endParaRPr lang="en-US" sz="2600" b="1" dirty="0">
              <a:solidFill>
                <a:srgbClr val="1D3267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986131" y="3080714"/>
            <a:ext cx="579982" cy="1065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8800" b="1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sz="7200" b="1" dirty="0" smtClean="0">
                <a:solidFill>
                  <a:srgbClr val="1D3267"/>
                </a:solidFill>
              </a:rPr>
              <a:t> </a:t>
            </a:r>
          </a:p>
          <a:p>
            <a:pPr algn="ctr"/>
            <a:endParaRPr lang="en-US" sz="6000" b="1" dirty="0" smtClean="0">
              <a:solidFill>
                <a:srgbClr val="1D326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6325" y="2320807"/>
            <a:ext cx="25640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176DA6"/>
                </a:solidFill>
              </a:rPr>
              <a:t>Associate of </a:t>
            </a:r>
            <a:endParaRPr lang="en-US" sz="2600" b="1" dirty="0" smtClean="0">
              <a:solidFill>
                <a:srgbClr val="176DA6"/>
              </a:solidFill>
            </a:endParaRPr>
          </a:p>
          <a:p>
            <a:pPr algn="ctr"/>
            <a:r>
              <a:rPr lang="en-US" sz="2600" b="1" dirty="0" smtClean="0">
                <a:solidFill>
                  <a:srgbClr val="176DA6"/>
                </a:solidFill>
              </a:rPr>
              <a:t>Applied </a:t>
            </a:r>
            <a:r>
              <a:rPr lang="en-US" sz="2600" b="1" dirty="0">
                <a:solidFill>
                  <a:srgbClr val="176DA6"/>
                </a:solidFill>
              </a:rPr>
              <a:t>Science Degrees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391818" y="4873540"/>
            <a:ext cx="579982" cy="1065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7200" b="1" dirty="0" smtClean="0">
                <a:solidFill>
                  <a:srgbClr val="1D3267"/>
                </a:solidFill>
              </a:rPr>
              <a:t> </a:t>
            </a:r>
          </a:p>
          <a:p>
            <a:pPr algn="ctr"/>
            <a:endParaRPr lang="en-US" sz="6000" b="1" dirty="0" smtClean="0">
              <a:solidFill>
                <a:srgbClr val="1D326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59084" y="4254103"/>
            <a:ext cx="33759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176DA6"/>
                </a:solidFill>
              </a:rPr>
              <a:t>Certificate </a:t>
            </a:r>
            <a:r>
              <a:rPr lang="en-US" sz="2600" b="1" dirty="0">
                <a:solidFill>
                  <a:srgbClr val="176DA6"/>
                </a:solidFill>
              </a:rPr>
              <a:t>of </a:t>
            </a:r>
            <a:endParaRPr lang="en-US" sz="2600" b="1" dirty="0" smtClean="0">
              <a:solidFill>
                <a:srgbClr val="176DA6"/>
              </a:solidFill>
            </a:endParaRPr>
          </a:p>
          <a:p>
            <a:pPr algn="ctr"/>
            <a:r>
              <a:rPr lang="en-US" sz="2600" b="1" dirty="0" smtClean="0">
                <a:solidFill>
                  <a:srgbClr val="176DA6"/>
                </a:solidFill>
              </a:rPr>
              <a:t>Applied </a:t>
            </a:r>
            <a:r>
              <a:rPr lang="en-US" sz="2600" b="1" dirty="0">
                <a:solidFill>
                  <a:srgbClr val="176DA6"/>
                </a:solidFill>
              </a:rPr>
              <a:t>Science Degrees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172200" y="4801890"/>
            <a:ext cx="838200" cy="1065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9600" b="1" dirty="0" smtClean="0">
                <a:solidFill>
                  <a:srgbClr val="0070C0"/>
                </a:solidFill>
              </a:rPr>
              <a:t>3</a:t>
            </a:r>
          </a:p>
          <a:p>
            <a:endParaRPr lang="en-US" sz="6000" b="1" dirty="0" smtClean="0">
              <a:solidFill>
                <a:srgbClr val="176DA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74378" y="4803338"/>
            <a:ext cx="20648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1D3267"/>
                </a:solidFill>
              </a:rPr>
              <a:t>Professional Certificate Options</a:t>
            </a:r>
            <a:endParaRPr lang="en-US" sz="2600" b="1" dirty="0">
              <a:solidFill>
                <a:srgbClr val="1D3267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5953" y="4227208"/>
            <a:ext cx="2781300" cy="18687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15075" y="2280614"/>
            <a:ext cx="2485327" cy="19465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58963"/>
            <a:ext cx="9144000" cy="45719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143000"/>
            <a:ext cx="78867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Early College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30287" y="1981200"/>
            <a:ext cx="3119438" cy="193899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Total Dual Credit Students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Spring 2015 - </a:t>
            </a:r>
            <a:r>
              <a:rPr lang="en-US" sz="2400" b="1" dirty="0"/>
              <a:t>136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Fall - 226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AY 2014 - 296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180012" y="2129118"/>
            <a:ext cx="2933700" cy="193899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/>
              <a:t>Dual Credit </a:t>
            </a:r>
            <a:endParaRPr lang="en-US" sz="2400" b="1" u="sng" dirty="0" smtClean="0"/>
          </a:p>
          <a:p>
            <a:pPr algn="ctr"/>
            <a:r>
              <a:rPr lang="en-US" sz="2400" b="1" u="sng" dirty="0" smtClean="0"/>
              <a:t>Welding </a:t>
            </a:r>
            <a:r>
              <a:rPr lang="en-US" sz="2400" b="1" u="sng" dirty="0"/>
              <a:t>Students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2400" b="1" dirty="0"/>
              <a:t>Spring 2015 - 9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2400" b="1" dirty="0"/>
              <a:t>Fall 2014 - 10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2400" b="1" dirty="0"/>
              <a:t>AY 2014 - </a:t>
            </a:r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549392" y="4267200"/>
            <a:ext cx="2935224" cy="156966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Dual </a:t>
            </a:r>
            <a:r>
              <a:rPr lang="en-US" sz="2400" b="1" u="sng" dirty="0"/>
              <a:t>Credit </a:t>
            </a:r>
            <a:endParaRPr lang="en-US" sz="2400" b="1" u="sng" dirty="0" smtClean="0"/>
          </a:p>
          <a:p>
            <a:pPr algn="ctr"/>
            <a:r>
              <a:rPr lang="en-US" sz="2400" b="1" u="sng" dirty="0" smtClean="0"/>
              <a:t>Carpentry </a:t>
            </a:r>
            <a:r>
              <a:rPr lang="en-US" sz="2400" b="1" u="sng" dirty="0"/>
              <a:t>Students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2400" b="1" dirty="0"/>
              <a:t>Spring 2015 - 3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2400" b="1" dirty="0"/>
              <a:t>Fall 2014 - 4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4004608"/>
            <a:ext cx="4648200" cy="1938992"/>
          </a:xfrm>
          <a:prstGeom prst="rect">
            <a:avLst/>
          </a:prstGeom>
          <a:solidFill>
            <a:srgbClr val="07101B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first dual credit, concurrent class of M121 College Algebra at Great Falls High School had 29 students enrolled in the course, and 27 passed with a C- or better. </a:t>
            </a:r>
          </a:p>
        </p:txBody>
      </p:sp>
    </p:spTree>
    <p:extLst>
      <p:ext uri="{BB962C8B-B14F-4D97-AF65-F5344CB8AC3E}">
        <p14:creationId xmlns:p14="http://schemas.microsoft.com/office/powerpoint/2010/main" val="19970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7225" y="1341437"/>
            <a:ext cx="7886700" cy="8683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Student Scholarships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057400"/>
            <a:ext cx="9144000" cy="45719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7225" y="1752600"/>
            <a:ext cx="7886700" cy="8683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85913" y="3480137"/>
            <a:ext cx="5781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in AY13 from</a:t>
            </a:r>
          </a:p>
          <a:p>
            <a:pPr algn="ctr"/>
            <a:r>
              <a:rPr lang="en-US" sz="2000" dirty="0" smtClean="0"/>
              <a:t>institutional, local, state and out-of-state resources</a:t>
            </a:r>
          </a:p>
          <a:p>
            <a:pPr algn="ctr"/>
            <a:r>
              <a:rPr lang="en-US" sz="2000" dirty="0" smtClean="0"/>
              <a:t>totaling over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438400"/>
            <a:ext cx="7886700" cy="8683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600</a:t>
            </a:r>
            <a:endParaRPr lang="en-US" sz="6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49735" y="4646776"/>
            <a:ext cx="3854031" cy="1144424"/>
          </a:xfrm>
          <a:prstGeom prst="rect">
            <a:avLst/>
          </a:prstGeom>
          <a:solidFill>
            <a:srgbClr val="07101B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solidFill>
                  <a:schemeClr val="bg1"/>
                </a:solidFill>
              </a:rPr>
              <a:t>$584,000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C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8815</TotalTime>
  <Words>759</Words>
  <Application>Microsoft Office PowerPoint</Application>
  <PresentationFormat>On-screen Show (4:3)</PresentationFormat>
  <Paragraphs>213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Aharoni</vt:lpstr>
      <vt:lpstr>Arial</vt:lpstr>
      <vt:lpstr>Calibri</vt:lpstr>
      <vt:lpstr>Franklin Gothic Book</vt:lpstr>
      <vt:lpstr>Franklin Gothic Medium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Our Students</vt:lpstr>
      <vt:lpstr>Our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Lanni Klasner</dc:creator>
  <cp:lastModifiedBy>Susan Wolff</cp:lastModifiedBy>
  <cp:revision>70</cp:revision>
  <dcterms:created xsi:type="dcterms:W3CDTF">2013-09-09T22:30:24Z</dcterms:created>
  <dcterms:modified xsi:type="dcterms:W3CDTF">2015-03-03T23:19:02Z</dcterms:modified>
</cp:coreProperties>
</file>