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4E5C0-2F57-46EE-A2FD-A100FBDBC381}" v="290" dt="2019-11-15T21:37:33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712" autoAdjust="0"/>
  </p:normalViewPr>
  <p:slideViewPr>
    <p:cSldViewPr snapToGrid="0">
      <p:cViewPr varScale="1">
        <p:scale>
          <a:sx n="89" d="100"/>
          <a:sy n="89" d="100"/>
        </p:scale>
        <p:origin x="90" y="9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alus, Dan" userId="c232ed1e-c4a6-4578-8191-5b7388f10122" providerId="ADAL" clId="{AA74E5C0-2F57-46EE-A2FD-A100FBDBC381}"/>
    <pc:docChg chg="undo custSel mod addSld modSld sldOrd addMainMaster delMainMaster">
      <pc:chgData name="Karalus, Dan" userId="c232ed1e-c4a6-4578-8191-5b7388f10122" providerId="ADAL" clId="{AA74E5C0-2F57-46EE-A2FD-A100FBDBC381}" dt="2019-11-15T21:37:33.787" v="1492"/>
      <pc:docMkLst>
        <pc:docMk/>
      </pc:docMkLst>
      <pc:sldChg chg="addSp delSp modSp add mod setBg modClrScheme chgLayout">
        <pc:chgData name="Karalus, Dan" userId="c232ed1e-c4a6-4578-8191-5b7388f10122" providerId="ADAL" clId="{AA74E5C0-2F57-46EE-A2FD-A100FBDBC381}" dt="2019-11-15T21:10:15.564" v="798" actId="207"/>
        <pc:sldMkLst>
          <pc:docMk/>
          <pc:sldMk cId="3577059401" sldId="256"/>
        </pc:sldMkLst>
        <pc:spChg chg="del">
          <ac:chgData name="Karalus, Dan" userId="c232ed1e-c4a6-4578-8191-5b7388f10122" providerId="ADAL" clId="{AA74E5C0-2F57-46EE-A2FD-A100FBDBC381}" dt="2019-11-15T20:01:29.528" v="1" actId="478"/>
          <ac:spMkLst>
            <pc:docMk/>
            <pc:sldMk cId="3577059401" sldId="256"/>
            <ac:spMk id="2" creationId="{1BDA75EB-A772-4C3B-8030-FA6DC3260620}"/>
          </ac:spMkLst>
        </pc:spChg>
        <pc:spChg chg="del">
          <ac:chgData name="Karalus, Dan" userId="c232ed1e-c4a6-4578-8191-5b7388f10122" providerId="ADAL" clId="{AA74E5C0-2F57-46EE-A2FD-A100FBDBC381}" dt="2019-11-15T20:01:31.061" v="2" actId="478"/>
          <ac:spMkLst>
            <pc:docMk/>
            <pc:sldMk cId="3577059401" sldId="256"/>
            <ac:spMk id="3" creationId="{633A59D9-B20C-407D-BB35-146683F4D504}"/>
          </ac:spMkLst>
        </pc:spChg>
        <pc:spChg chg="add mod">
          <ac:chgData name="Karalus, Dan" userId="c232ed1e-c4a6-4578-8191-5b7388f10122" providerId="ADAL" clId="{AA74E5C0-2F57-46EE-A2FD-A100FBDBC381}" dt="2019-11-15T20:08:38.082" v="97" actId="113"/>
          <ac:spMkLst>
            <pc:docMk/>
            <pc:sldMk cId="3577059401" sldId="256"/>
            <ac:spMk id="5" creationId="{95016756-CBA0-448C-B0C1-110E0E51FC12}"/>
          </ac:spMkLst>
        </pc:spChg>
        <pc:spChg chg="add del">
          <ac:chgData name="Karalus, Dan" userId="c232ed1e-c4a6-4578-8191-5b7388f10122" providerId="ADAL" clId="{AA74E5C0-2F57-46EE-A2FD-A100FBDBC381}" dt="2019-11-15T20:01:46.062" v="7" actId="26606"/>
          <ac:spMkLst>
            <pc:docMk/>
            <pc:sldMk cId="3577059401" sldId="256"/>
            <ac:spMk id="9" creationId="{E24F7045-1B8B-4422-9330-0BC8BF6065E3}"/>
          </ac:spMkLst>
        </pc:spChg>
        <pc:spChg chg="add del">
          <ac:chgData name="Karalus, Dan" userId="c232ed1e-c4a6-4578-8191-5b7388f10122" providerId="ADAL" clId="{AA74E5C0-2F57-46EE-A2FD-A100FBDBC381}" dt="2019-11-15T20:01:46.062" v="7" actId="26606"/>
          <ac:spMkLst>
            <pc:docMk/>
            <pc:sldMk cId="3577059401" sldId="256"/>
            <ac:spMk id="11" creationId="{7ED0B3BD-E968-4364-878A-47D3A6AEF099}"/>
          </ac:spMkLst>
        </pc:spChg>
        <pc:spChg chg="add del">
          <ac:chgData name="Karalus, Dan" userId="c232ed1e-c4a6-4578-8191-5b7388f10122" providerId="ADAL" clId="{AA74E5C0-2F57-46EE-A2FD-A100FBDBC381}" dt="2019-11-15T20:05:32.447" v="28" actId="26606"/>
          <ac:spMkLst>
            <pc:docMk/>
            <pc:sldMk cId="3577059401" sldId="256"/>
            <ac:spMk id="12" creationId="{1E94681D-2A4C-4A8D-B9B5-31D440D0328D}"/>
          </ac:spMkLst>
        </pc:spChg>
        <pc:spChg chg="add del">
          <ac:chgData name="Karalus, Dan" userId="c232ed1e-c4a6-4578-8191-5b7388f10122" providerId="ADAL" clId="{AA74E5C0-2F57-46EE-A2FD-A100FBDBC381}" dt="2019-11-15T20:01:46.062" v="7" actId="26606"/>
          <ac:spMkLst>
            <pc:docMk/>
            <pc:sldMk cId="3577059401" sldId="256"/>
            <ac:spMk id="13" creationId="{C8E5BCBF-E5D0-444B-A584-4A5FF79F9D7E}"/>
          </ac:spMkLst>
        </pc:spChg>
        <pc:spChg chg="add del">
          <ac:chgData name="Karalus, Dan" userId="c232ed1e-c4a6-4578-8191-5b7388f10122" providerId="ADAL" clId="{AA74E5C0-2F57-46EE-A2FD-A100FBDBC381}" dt="2019-11-15T20:05:32.447" v="28" actId="26606"/>
          <ac:spMkLst>
            <pc:docMk/>
            <pc:sldMk cId="3577059401" sldId="256"/>
            <ac:spMk id="14" creationId="{4EC7E010-C712-408D-9787-0842AFC9F4BB}"/>
          </ac:spMkLst>
        </pc:spChg>
        <pc:spChg chg="add del">
          <ac:chgData name="Karalus, Dan" userId="c232ed1e-c4a6-4578-8191-5b7388f10122" providerId="ADAL" clId="{AA74E5C0-2F57-46EE-A2FD-A100FBDBC381}" dt="2019-11-15T20:01:47.028" v="10" actId="26606"/>
          <ac:spMkLst>
            <pc:docMk/>
            <pc:sldMk cId="3577059401" sldId="256"/>
            <ac:spMk id="15" creationId="{1149F43D-E43A-49B5-B781-48DF10A581BD}"/>
          </ac:spMkLst>
        </pc:spChg>
        <pc:spChg chg="add del">
          <ac:chgData name="Karalus, Dan" userId="c232ed1e-c4a6-4578-8191-5b7388f10122" providerId="ADAL" clId="{AA74E5C0-2F57-46EE-A2FD-A100FBDBC381}" dt="2019-11-15T20:01:53.862" v="13" actId="26606"/>
          <ac:spMkLst>
            <pc:docMk/>
            <pc:sldMk cId="3577059401" sldId="256"/>
            <ac:spMk id="17" creationId="{A8E9C91B-7EAD-4562-AB0E-DFB9663AECE3}"/>
          </ac:spMkLst>
        </pc:spChg>
        <pc:spChg chg="add del">
          <ac:chgData name="Karalus, Dan" userId="c232ed1e-c4a6-4578-8191-5b7388f10122" providerId="ADAL" clId="{AA74E5C0-2F57-46EE-A2FD-A100FBDBC381}" dt="2019-11-15T20:05:32.447" v="28" actId="26606"/>
          <ac:spMkLst>
            <pc:docMk/>
            <pc:sldMk cId="3577059401" sldId="256"/>
            <ac:spMk id="19" creationId="{0503FCEF-A9BA-4991-9220-E36615FB8B53}"/>
          </ac:spMkLst>
        </pc:spChg>
        <pc:spChg chg="add del">
          <ac:chgData name="Karalus, Dan" userId="c232ed1e-c4a6-4578-8191-5b7388f10122" providerId="ADAL" clId="{AA74E5C0-2F57-46EE-A2FD-A100FBDBC381}" dt="2019-11-15T20:05:32.447" v="28" actId="26606"/>
          <ac:spMkLst>
            <pc:docMk/>
            <pc:sldMk cId="3577059401" sldId="256"/>
            <ac:spMk id="21" creationId="{A069235B-22DB-4231-8291-D64DA2CDEB4E}"/>
          </ac:spMkLst>
        </pc:spChg>
        <pc:spChg chg="add del">
          <ac:chgData name="Karalus, Dan" userId="c232ed1e-c4a6-4578-8191-5b7388f10122" providerId="ADAL" clId="{AA74E5C0-2F57-46EE-A2FD-A100FBDBC381}" dt="2019-11-15T20:05:37.814" v="31" actId="26606"/>
          <ac:spMkLst>
            <pc:docMk/>
            <pc:sldMk cId="3577059401" sldId="256"/>
            <ac:spMk id="23" creationId="{DDA5539E-D8B4-4F5A-B46F-C304F5D7A847}"/>
          </ac:spMkLst>
        </pc:spChg>
        <pc:spChg chg="add del">
          <ac:chgData name="Karalus, Dan" userId="c232ed1e-c4a6-4578-8191-5b7388f10122" providerId="ADAL" clId="{AA74E5C0-2F57-46EE-A2FD-A100FBDBC381}" dt="2019-11-15T20:05:37.814" v="31" actId="26606"/>
          <ac:spMkLst>
            <pc:docMk/>
            <pc:sldMk cId="3577059401" sldId="256"/>
            <ac:spMk id="24" creationId="{1E94681D-2A4C-4A8D-B9B5-31D440D0328D}"/>
          </ac:spMkLst>
        </pc:spChg>
        <pc:spChg chg="add del">
          <ac:chgData name="Karalus, Dan" userId="c232ed1e-c4a6-4578-8191-5b7388f10122" providerId="ADAL" clId="{AA74E5C0-2F57-46EE-A2FD-A100FBDBC381}" dt="2019-11-15T20:05:37.814" v="31" actId="26606"/>
          <ac:spMkLst>
            <pc:docMk/>
            <pc:sldMk cId="3577059401" sldId="256"/>
            <ac:spMk id="25" creationId="{4EC7E010-C712-408D-9787-0842AFC9F4BB}"/>
          </ac:spMkLst>
        </pc:spChg>
        <pc:spChg chg="add del">
          <ac:chgData name="Karalus, Dan" userId="c232ed1e-c4a6-4578-8191-5b7388f10122" providerId="ADAL" clId="{AA74E5C0-2F57-46EE-A2FD-A100FBDBC381}" dt="2019-11-15T20:05:37.814" v="31" actId="26606"/>
          <ac:spMkLst>
            <pc:docMk/>
            <pc:sldMk cId="3577059401" sldId="256"/>
            <ac:spMk id="26" creationId="{0503FCEF-A9BA-4991-9220-E36615FB8B53}"/>
          </ac:spMkLst>
        </pc:spChg>
        <pc:spChg chg="add del">
          <ac:chgData name="Karalus, Dan" userId="c232ed1e-c4a6-4578-8191-5b7388f10122" providerId="ADAL" clId="{AA74E5C0-2F57-46EE-A2FD-A100FBDBC381}" dt="2019-11-15T20:05:37.814" v="31" actId="26606"/>
          <ac:spMkLst>
            <pc:docMk/>
            <pc:sldMk cId="3577059401" sldId="256"/>
            <ac:spMk id="27" creationId="{9664D085-C814-4D74-BCE0-2059F0DC0434}"/>
          </ac:spMkLst>
        </pc:spChg>
        <pc:spChg chg="add del">
          <ac:chgData name="Karalus, Dan" userId="c232ed1e-c4a6-4578-8191-5b7388f10122" providerId="ADAL" clId="{AA74E5C0-2F57-46EE-A2FD-A100FBDBC381}" dt="2019-11-15T20:05:40.497" v="34" actId="26606"/>
          <ac:spMkLst>
            <pc:docMk/>
            <pc:sldMk cId="3577059401" sldId="256"/>
            <ac:spMk id="29" creationId="{1DDC3EF6-2EA5-44B3-94C7-9DDA67A127D0}"/>
          </ac:spMkLst>
        </pc:spChg>
        <pc:spChg chg="add del">
          <ac:chgData name="Karalus, Dan" userId="c232ed1e-c4a6-4578-8191-5b7388f10122" providerId="ADAL" clId="{AA74E5C0-2F57-46EE-A2FD-A100FBDBC381}" dt="2019-11-15T20:05:40.497" v="34" actId="26606"/>
          <ac:spMkLst>
            <pc:docMk/>
            <pc:sldMk cId="3577059401" sldId="256"/>
            <ac:spMk id="30" creationId="{87925A9A-E9FA-496E-9C09-7C2845E0062B}"/>
          </ac:spMkLst>
        </pc:spChg>
        <pc:spChg chg="add del">
          <ac:chgData name="Karalus, Dan" userId="c232ed1e-c4a6-4578-8191-5b7388f10122" providerId="ADAL" clId="{AA74E5C0-2F57-46EE-A2FD-A100FBDBC381}" dt="2019-11-15T20:05:40.497" v="34" actId="26606"/>
          <ac:spMkLst>
            <pc:docMk/>
            <pc:sldMk cId="3577059401" sldId="256"/>
            <ac:spMk id="31" creationId="{2073ABB4-E164-4CBF-ADFF-25552BB7913B}"/>
          </ac:spMkLst>
        </pc:spChg>
        <pc:spChg chg="add del">
          <ac:chgData name="Karalus, Dan" userId="c232ed1e-c4a6-4578-8191-5b7388f10122" providerId="ADAL" clId="{AA74E5C0-2F57-46EE-A2FD-A100FBDBC381}" dt="2019-11-15T20:05:40.497" v="34" actId="26606"/>
          <ac:spMkLst>
            <pc:docMk/>
            <pc:sldMk cId="3577059401" sldId="256"/>
            <ac:spMk id="32" creationId="{65D9C196-56A3-4D2B-B250-2501F51B4C14}"/>
          </ac:spMkLst>
        </pc:spChg>
        <pc:spChg chg="add del">
          <ac:chgData name="Karalus, Dan" userId="c232ed1e-c4a6-4578-8191-5b7388f10122" providerId="ADAL" clId="{AA74E5C0-2F57-46EE-A2FD-A100FBDBC381}" dt="2019-11-15T20:05:40.497" v="34" actId="26606"/>
          <ac:spMkLst>
            <pc:docMk/>
            <pc:sldMk cId="3577059401" sldId="256"/>
            <ac:spMk id="33" creationId="{3A6EBF77-A535-4798-83D5-C5D9C36BFA83}"/>
          </ac:spMkLst>
        </pc:spChg>
        <pc:spChg chg="add del">
          <ac:chgData name="Karalus, Dan" userId="c232ed1e-c4a6-4578-8191-5b7388f10122" providerId="ADAL" clId="{AA74E5C0-2F57-46EE-A2FD-A100FBDBC381}" dt="2019-11-15T20:05:40.497" v="34" actId="26606"/>
          <ac:spMkLst>
            <pc:docMk/>
            <pc:sldMk cId="3577059401" sldId="256"/>
            <ac:spMk id="34" creationId="{DDB2DB23-D2D0-4E56-A97D-E9B80FD3E4A7}"/>
          </ac:spMkLst>
        </pc:spChg>
        <pc:spChg chg="add mod">
          <ac:chgData name="Karalus, Dan" userId="c232ed1e-c4a6-4578-8191-5b7388f10122" providerId="ADAL" clId="{AA74E5C0-2F57-46EE-A2FD-A100FBDBC381}" dt="2019-11-15T20:09:11.116" v="116" actId="1037"/>
          <ac:spMkLst>
            <pc:docMk/>
            <pc:sldMk cId="3577059401" sldId="256"/>
            <ac:spMk id="35" creationId="{2CAA9AAA-352C-473A-829F-B7D33E25AAFD}"/>
          </ac:spMkLst>
        </pc:spChg>
        <pc:spChg chg="add del">
          <ac:chgData name="Karalus, Dan" userId="c232ed1e-c4a6-4578-8191-5b7388f10122" providerId="ADAL" clId="{AA74E5C0-2F57-46EE-A2FD-A100FBDBC381}" dt="2019-11-15T20:05:51.048" v="37" actId="26606"/>
          <ac:spMkLst>
            <pc:docMk/>
            <pc:sldMk cId="3577059401" sldId="256"/>
            <ac:spMk id="36" creationId="{1E94681D-2A4C-4A8D-B9B5-31D440D0328D}"/>
          </ac:spMkLst>
        </pc:spChg>
        <pc:spChg chg="add del">
          <ac:chgData name="Karalus, Dan" userId="c232ed1e-c4a6-4578-8191-5b7388f10122" providerId="ADAL" clId="{AA74E5C0-2F57-46EE-A2FD-A100FBDBC381}" dt="2019-11-15T20:05:51.048" v="37" actId="26606"/>
          <ac:spMkLst>
            <pc:docMk/>
            <pc:sldMk cId="3577059401" sldId="256"/>
            <ac:spMk id="37" creationId="{4EC7E010-C712-408D-9787-0842AFC9F4BB}"/>
          </ac:spMkLst>
        </pc:spChg>
        <pc:spChg chg="add del">
          <ac:chgData name="Karalus, Dan" userId="c232ed1e-c4a6-4578-8191-5b7388f10122" providerId="ADAL" clId="{AA74E5C0-2F57-46EE-A2FD-A100FBDBC381}" dt="2019-11-15T20:05:51.048" v="37" actId="26606"/>
          <ac:spMkLst>
            <pc:docMk/>
            <pc:sldMk cId="3577059401" sldId="256"/>
            <ac:spMk id="38" creationId="{0503FCEF-A9BA-4991-9220-E36615FB8B53}"/>
          </ac:spMkLst>
        </pc:spChg>
        <pc:spChg chg="add del">
          <ac:chgData name="Karalus, Dan" userId="c232ed1e-c4a6-4578-8191-5b7388f10122" providerId="ADAL" clId="{AA74E5C0-2F57-46EE-A2FD-A100FBDBC381}" dt="2019-11-15T20:05:51.048" v="37" actId="26606"/>
          <ac:spMkLst>
            <pc:docMk/>
            <pc:sldMk cId="3577059401" sldId="256"/>
            <ac:spMk id="39" creationId="{9664D085-C814-4D74-BCE0-2059F0DC0434}"/>
          </ac:spMkLst>
        </pc:spChg>
        <pc:spChg chg="add del">
          <ac:chgData name="Karalus, Dan" userId="c232ed1e-c4a6-4578-8191-5b7388f10122" providerId="ADAL" clId="{AA74E5C0-2F57-46EE-A2FD-A100FBDBC381}" dt="2019-11-15T20:05:51.048" v="37" actId="26606"/>
          <ac:spMkLst>
            <pc:docMk/>
            <pc:sldMk cId="3577059401" sldId="256"/>
            <ac:spMk id="40" creationId="{DDA5539E-D8B4-4F5A-B46F-C304F5D7A847}"/>
          </ac:spMkLst>
        </pc:spChg>
        <pc:spChg chg="add mod">
          <ac:chgData name="Karalus, Dan" userId="c232ed1e-c4a6-4578-8191-5b7388f10122" providerId="ADAL" clId="{AA74E5C0-2F57-46EE-A2FD-A100FBDBC381}" dt="2019-11-15T20:09:00.132" v="106" actId="1037"/>
          <ac:spMkLst>
            <pc:docMk/>
            <pc:sldMk cId="3577059401" sldId="256"/>
            <ac:spMk id="41" creationId="{086BD8E3-C898-4321-98BD-27FD69D11B88}"/>
          </ac:spMkLst>
        </pc:spChg>
        <pc:spChg chg="add mod">
          <ac:chgData name="Karalus, Dan" userId="c232ed1e-c4a6-4578-8191-5b7388f10122" providerId="ADAL" clId="{AA74E5C0-2F57-46EE-A2FD-A100FBDBC381}" dt="2019-11-15T20:09:03.549" v="114" actId="1038"/>
          <ac:spMkLst>
            <pc:docMk/>
            <pc:sldMk cId="3577059401" sldId="256"/>
            <ac:spMk id="42" creationId="{D186C70C-727F-4E32-ABB6-40E30CEC5250}"/>
          </ac:spMkLst>
        </pc:spChg>
        <pc:spChg chg="add mod">
          <ac:chgData name="Karalus, Dan" userId="c232ed1e-c4a6-4578-8191-5b7388f10122" providerId="ADAL" clId="{AA74E5C0-2F57-46EE-A2FD-A100FBDBC381}" dt="2019-11-15T20:10:02.967" v="137" actId="403"/>
          <ac:spMkLst>
            <pc:docMk/>
            <pc:sldMk cId="3577059401" sldId="256"/>
            <ac:spMk id="43" creationId="{6EBAF619-91B4-4503-A6AE-2A92DB7218D1}"/>
          </ac:spMkLst>
        </pc:spChg>
        <pc:spChg chg="add mod">
          <ac:chgData name="Karalus, Dan" userId="c232ed1e-c4a6-4578-8191-5b7388f10122" providerId="ADAL" clId="{AA74E5C0-2F57-46EE-A2FD-A100FBDBC381}" dt="2019-11-15T20:10:16.733" v="144" actId="20577"/>
          <ac:spMkLst>
            <pc:docMk/>
            <pc:sldMk cId="3577059401" sldId="256"/>
            <ac:spMk id="44" creationId="{331DDA87-6300-48AF-8EFD-1490562FBD89}"/>
          </ac:spMkLst>
        </pc:spChg>
        <pc:spChg chg="add mod">
          <ac:chgData name="Karalus, Dan" userId="c232ed1e-c4a6-4578-8191-5b7388f10122" providerId="ADAL" clId="{AA74E5C0-2F57-46EE-A2FD-A100FBDBC381}" dt="2019-11-15T20:13:17.700" v="301" actId="1035"/>
          <ac:spMkLst>
            <pc:docMk/>
            <pc:sldMk cId="3577059401" sldId="256"/>
            <ac:spMk id="45" creationId="{0390FBAE-9B11-4F06-A07C-510DCBA797BF}"/>
          </ac:spMkLst>
        </pc:spChg>
        <pc:graphicFrameChg chg="add del mod">
          <ac:chgData name="Karalus, Dan" userId="c232ed1e-c4a6-4578-8191-5b7388f10122" providerId="ADAL" clId="{AA74E5C0-2F57-46EE-A2FD-A100FBDBC381}" dt="2019-11-15T20:03:34.397" v="23" actId="478"/>
          <ac:graphicFrameMkLst>
            <pc:docMk/>
            <pc:sldMk cId="3577059401" sldId="256"/>
            <ac:graphicFrameMk id="4" creationId="{54759E93-4AB0-44D8-99AA-7239E94A1397}"/>
          </ac:graphicFrameMkLst>
        </pc:graphicFrameChg>
        <pc:graphicFrameChg chg="add mod">
          <ac:chgData name="Karalus, Dan" userId="c232ed1e-c4a6-4578-8191-5b7388f10122" providerId="ADAL" clId="{AA74E5C0-2F57-46EE-A2FD-A100FBDBC381}" dt="2019-11-15T21:10:15.564" v="798" actId="207"/>
          <ac:graphicFrameMkLst>
            <pc:docMk/>
            <pc:sldMk cId="3577059401" sldId="256"/>
            <ac:graphicFrameMk id="10" creationId="{54759E93-4AB0-44D8-99AA-7239E94A1397}"/>
          </ac:graphicFrameMkLst>
        </pc:graphicFrameChg>
      </pc:sldChg>
      <pc:sldChg chg="addSp delSp modSp add mod ord setBg">
        <pc:chgData name="Karalus, Dan" userId="c232ed1e-c4a6-4578-8191-5b7388f10122" providerId="ADAL" clId="{AA74E5C0-2F57-46EE-A2FD-A100FBDBC381}" dt="2019-11-15T21:37:33.787" v="1492"/>
        <pc:sldMkLst>
          <pc:docMk/>
          <pc:sldMk cId="3491327439" sldId="257"/>
        </pc:sldMkLst>
        <pc:spChg chg="del">
          <ac:chgData name="Karalus, Dan" userId="c232ed1e-c4a6-4578-8191-5b7388f10122" providerId="ADAL" clId="{AA74E5C0-2F57-46EE-A2FD-A100FBDBC381}" dt="2019-11-15T20:17:05.370" v="305" actId="478"/>
          <ac:spMkLst>
            <pc:docMk/>
            <pc:sldMk cId="3491327439" sldId="257"/>
            <ac:spMk id="2" creationId="{67F7E5C0-0DFA-4D7B-9165-907AE48C949B}"/>
          </ac:spMkLst>
        </pc:spChg>
        <pc:spChg chg="del">
          <ac:chgData name="Karalus, Dan" userId="c232ed1e-c4a6-4578-8191-5b7388f10122" providerId="ADAL" clId="{AA74E5C0-2F57-46EE-A2FD-A100FBDBC381}" dt="2019-11-15T20:17:04.620" v="304" actId="478"/>
          <ac:spMkLst>
            <pc:docMk/>
            <pc:sldMk cId="3491327439" sldId="257"/>
            <ac:spMk id="3" creationId="{E2C6FA58-B1F3-40CD-8A3E-561663C5E3C6}"/>
          </ac:spMkLst>
        </pc:spChg>
        <pc:spChg chg="add del">
          <ac:chgData name="Karalus, Dan" userId="c232ed1e-c4a6-4578-8191-5b7388f10122" providerId="ADAL" clId="{AA74E5C0-2F57-46EE-A2FD-A100FBDBC381}" dt="2019-11-15T20:47:58.695" v="315" actId="26606"/>
          <ac:spMkLst>
            <pc:docMk/>
            <pc:sldMk cId="3491327439" sldId="257"/>
            <ac:spMk id="10" creationId="{01D0AF59-99C3-4251-AB9A-C966C6AD4400}"/>
          </ac:spMkLst>
        </pc:spChg>
        <pc:spChg chg="add del">
          <ac:chgData name="Karalus, Dan" userId="c232ed1e-c4a6-4578-8191-5b7388f10122" providerId="ADAL" clId="{AA74E5C0-2F57-46EE-A2FD-A100FBDBC381}" dt="2019-11-15T20:47:58.695" v="315" actId="26606"/>
          <ac:spMkLst>
            <pc:docMk/>
            <pc:sldMk cId="3491327439" sldId="257"/>
            <ac:spMk id="12" creationId="{1855405F-37A2-4869-9154-F8BE3BECE6C3}"/>
          </ac:spMkLst>
        </pc:spChg>
        <pc:spChg chg="add mod">
          <ac:chgData name="Karalus, Dan" userId="c232ed1e-c4a6-4578-8191-5b7388f10122" providerId="ADAL" clId="{AA74E5C0-2F57-46EE-A2FD-A100FBDBC381}" dt="2019-11-15T20:51:20.714" v="682" actId="20577"/>
          <ac:spMkLst>
            <pc:docMk/>
            <pc:sldMk cId="3491327439" sldId="257"/>
            <ac:spMk id="13" creationId="{6686E7D7-2805-4C22-91DB-C3DE65906CD8}"/>
          </ac:spMkLst>
        </pc:spChg>
        <pc:spChg chg="add mod">
          <ac:chgData name="Karalus, Dan" userId="c232ed1e-c4a6-4578-8191-5b7388f10122" providerId="ADAL" clId="{AA74E5C0-2F57-46EE-A2FD-A100FBDBC381}" dt="2019-11-15T20:51:44.146" v="686" actId="14100"/>
          <ac:spMkLst>
            <pc:docMk/>
            <pc:sldMk cId="3491327439" sldId="257"/>
            <ac:spMk id="14" creationId="{F3F1E6A0-1F1C-4B9C-A056-9E80379B03E2}"/>
          </ac:spMkLst>
        </pc:spChg>
        <pc:spChg chg="add mod">
          <ac:chgData name="Karalus, Dan" userId="c232ed1e-c4a6-4578-8191-5b7388f10122" providerId="ADAL" clId="{AA74E5C0-2F57-46EE-A2FD-A100FBDBC381}" dt="2019-11-15T20:52:16.865" v="704" actId="20577"/>
          <ac:spMkLst>
            <pc:docMk/>
            <pc:sldMk cId="3491327439" sldId="257"/>
            <ac:spMk id="15" creationId="{98129D64-0635-4175-8E01-5447F79C9E8D}"/>
          </ac:spMkLst>
        </pc:spChg>
        <pc:spChg chg="add mod">
          <ac:chgData name="Karalus, Dan" userId="c232ed1e-c4a6-4578-8191-5b7388f10122" providerId="ADAL" clId="{AA74E5C0-2F57-46EE-A2FD-A100FBDBC381}" dt="2019-11-15T20:52:21.690" v="710" actId="20577"/>
          <ac:spMkLst>
            <pc:docMk/>
            <pc:sldMk cId="3491327439" sldId="257"/>
            <ac:spMk id="16" creationId="{0F1B2FB6-220C-4381-9302-843BE0E35024}"/>
          </ac:spMkLst>
        </pc:spChg>
        <pc:spChg chg="add mod">
          <ac:chgData name="Karalus, Dan" userId="c232ed1e-c4a6-4578-8191-5b7388f10122" providerId="ADAL" clId="{AA74E5C0-2F57-46EE-A2FD-A100FBDBC381}" dt="2019-11-15T20:52:26.138" v="714" actId="20577"/>
          <ac:spMkLst>
            <pc:docMk/>
            <pc:sldMk cId="3491327439" sldId="257"/>
            <ac:spMk id="17" creationId="{627BBBEF-4057-42CA-8FE2-E337B9702B2F}"/>
          </ac:spMkLst>
        </pc:spChg>
        <pc:spChg chg="add mod">
          <ac:chgData name="Karalus, Dan" userId="c232ed1e-c4a6-4578-8191-5b7388f10122" providerId="ADAL" clId="{AA74E5C0-2F57-46EE-A2FD-A100FBDBC381}" dt="2019-11-15T20:52:30.284" v="718" actId="20577"/>
          <ac:spMkLst>
            <pc:docMk/>
            <pc:sldMk cId="3491327439" sldId="257"/>
            <ac:spMk id="18" creationId="{8F16915D-98E1-4A5C-89CE-ACD413639CAD}"/>
          </ac:spMkLst>
        </pc:spChg>
        <pc:spChg chg="add mod">
          <ac:chgData name="Karalus, Dan" userId="c232ed1e-c4a6-4578-8191-5b7388f10122" providerId="ADAL" clId="{AA74E5C0-2F57-46EE-A2FD-A100FBDBC381}" dt="2019-11-15T20:54:33.516" v="743" actId="20577"/>
          <ac:spMkLst>
            <pc:docMk/>
            <pc:sldMk cId="3491327439" sldId="257"/>
            <ac:spMk id="19" creationId="{B7D6C3F8-1EA8-46D7-A877-702D4CF5519B}"/>
          </ac:spMkLst>
        </pc:spChg>
        <pc:graphicFrameChg chg="add del mod">
          <ac:chgData name="Karalus, Dan" userId="c232ed1e-c4a6-4578-8191-5b7388f10122" providerId="ADAL" clId="{AA74E5C0-2F57-46EE-A2FD-A100FBDBC381}" dt="2019-11-15T20:47:42.750" v="310" actId="478"/>
          <ac:graphicFrameMkLst>
            <pc:docMk/>
            <pc:sldMk cId="3491327439" sldId="257"/>
            <ac:graphicFrameMk id="4" creationId="{2B7DF962-4A6E-47A8-952B-D7AA0A8C62B0}"/>
          </ac:graphicFrameMkLst>
        </pc:graphicFrameChg>
        <pc:graphicFrameChg chg="add mod">
          <ac:chgData name="Karalus, Dan" userId="c232ed1e-c4a6-4578-8191-5b7388f10122" providerId="ADAL" clId="{AA74E5C0-2F57-46EE-A2FD-A100FBDBC381}" dt="2019-11-15T20:48:06.057" v="318" actId="26606"/>
          <ac:graphicFrameMkLst>
            <pc:docMk/>
            <pc:sldMk cId="3491327439" sldId="257"/>
            <ac:graphicFrameMk id="5" creationId="{2B7DF962-4A6E-47A8-952B-D7AA0A8C62B0}"/>
          </ac:graphicFrameMkLst>
        </pc:graphicFrameChg>
        <pc:graphicFrameChg chg="add del">
          <ac:chgData name="Karalus, Dan" userId="c232ed1e-c4a6-4578-8191-5b7388f10122" providerId="ADAL" clId="{AA74E5C0-2F57-46EE-A2FD-A100FBDBC381}" dt="2019-11-15T20:48:19.036" v="321" actId="478"/>
          <ac:graphicFrameMkLst>
            <pc:docMk/>
            <pc:sldMk cId="3491327439" sldId="257"/>
            <ac:graphicFrameMk id="8" creationId="{2B7DF962-4A6E-47A8-952B-D7AA0A8C62B0}"/>
          </ac:graphicFrameMkLst>
        </pc:graphicFrameChg>
        <pc:graphicFrameChg chg="add">
          <ac:chgData name="Karalus, Dan" userId="c232ed1e-c4a6-4578-8191-5b7388f10122" providerId="ADAL" clId="{AA74E5C0-2F57-46EE-A2FD-A100FBDBC381}" dt="2019-11-15T20:48:22.666" v="323"/>
          <ac:graphicFrameMkLst>
            <pc:docMk/>
            <pc:sldMk cId="3491327439" sldId="257"/>
            <ac:graphicFrameMk id="9" creationId="{2B7DF962-4A6E-47A8-952B-D7AA0A8C62B0}"/>
          </ac:graphicFrameMkLst>
        </pc:graphicFrameChg>
        <pc:graphicFrameChg chg="add mod">
          <ac:chgData name="Karalus, Dan" userId="c232ed1e-c4a6-4578-8191-5b7388f10122" providerId="ADAL" clId="{AA74E5C0-2F57-46EE-A2FD-A100FBDBC381}" dt="2019-11-15T21:10:08.081" v="796" actId="207"/>
          <ac:graphicFrameMkLst>
            <pc:docMk/>
            <pc:sldMk cId="3491327439" sldId="257"/>
            <ac:graphicFrameMk id="11" creationId="{2B7DF962-4A6E-47A8-952B-D7AA0A8C62B0}"/>
          </ac:graphicFrameMkLst>
        </pc:graphicFrameChg>
      </pc:sldChg>
      <pc:sldChg chg="addSp delSp modSp add mod setBg">
        <pc:chgData name="Karalus, Dan" userId="c232ed1e-c4a6-4578-8191-5b7388f10122" providerId="ADAL" clId="{AA74E5C0-2F57-46EE-A2FD-A100FBDBC381}" dt="2019-11-15T21:30:37.881" v="1472" actId="1036"/>
        <pc:sldMkLst>
          <pc:docMk/>
          <pc:sldMk cId="3246471196" sldId="258"/>
        </pc:sldMkLst>
        <pc:spChg chg="del">
          <ac:chgData name="Karalus, Dan" userId="c232ed1e-c4a6-4578-8191-5b7388f10122" providerId="ADAL" clId="{AA74E5C0-2F57-46EE-A2FD-A100FBDBC381}" dt="2019-11-15T20:54:45.092" v="746" actId="478"/>
          <ac:spMkLst>
            <pc:docMk/>
            <pc:sldMk cId="3246471196" sldId="258"/>
            <ac:spMk id="2" creationId="{2F941C77-0B81-4B38-A639-7B1D87B6B300}"/>
          </ac:spMkLst>
        </pc:spChg>
        <pc:spChg chg="del">
          <ac:chgData name="Karalus, Dan" userId="c232ed1e-c4a6-4578-8191-5b7388f10122" providerId="ADAL" clId="{AA74E5C0-2F57-46EE-A2FD-A100FBDBC381}" dt="2019-11-15T20:54:44.268" v="745" actId="478"/>
          <ac:spMkLst>
            <pc:docMk/>
            <pc:sldMk cId="3246471196" sldId="258"/>
            <ac:spMk id="3" creationId="{29D80929-66FF-40CC-827F-6B789ABE51C2}"/>
          </ac:spMkLst>
        </pc:spChg>
        <pc:spChg chg="add mod">
          <ac:chgData name="Karalus, Dan" userId="c232ed1e-c4a6-4578-8191-5b7388f10122" providerId="ADAL" clId="{AA74E5C0-2F57-46EE-A2FD-A100FBDBC381}" dt="2019-11-15T21:30:37.881" v="1472" actId="1036"/>
          <ac:spMkLst>
            <pc:docMk/>
            <pc:sldMk cId="3246471196" sldId="258"/>
            <ac:spMk id="5" creationId="{3CBDA857-6566-4798-8111-F70DAEA8CCCF}"/>
          </ac:spMkLst>
        </pc:spChg>
        <pc:graphicFrameChg chg="add mod">
          <ac:chgData name="Karalus, Dan" userId="c232ed1e-c4a6-4578-8191-5b7388f10122" providerId="ADAL" clId="{AA74E5C0-2F57-46EE-A2FD-A100FBDBC381}" dt="2019-11-15T21:24:38.696" v="1402" actId="403"/>
          <ac:graphicFrameMkLst>
            <pc:docMk/>
            <pc:sldMk cId="3246471196" sldId="258"/>
            <ac:graphicFrameMk id="4" creationId="{81A95965-189C-4EDC-B639-F93E0242BA72}"/>
          </ac:graphicFrameMkLst>
        </pc:graphicFrameChg>
      </pc:sldChg>
      <pc:sldChg chg="addSp delSp modSp add mod">
        <pc:chgData name="Karalus, Dan" userId="c232ed1e-c4a6-4578-8191-5b7388f10122" providerId="ADAL" clId="{AA74E5C0-2F57-46EE-A2FD-A100FBDBC381}" dt="2019-11-15T21:31:07.986" v="1491" actId="20577"/>
        <pc:sldMkLst>
          <pc:docMk/>
          <pc:sldMk cId="3977419858" sldId="259"/>
        </pc:sldMkLst>
        <pc:spChg chg="del">
          <ac:chgData name="Karalus, Dan" userId="c232ed1e-c4a6-4578-8191-5b7388f10122" providerId="ADAL" clId="{AA74E5C0-2F57-46EE-A2FD-A100FBDBC381}" dt="2019-11-15T21:17:20.008" v="1307" actId="478"/>
          <ac:spMkLst>
            <pc:docMk/>
            <pc:sldMk cId="3977419858" sldId="259"/>
            <ac:spMk id="2" creationId="{BFDB5842-F656-4040-9E58-50013A748E55}"/>
          </ac:spMkLst>
        </pc:spChg>
        <pc:spChg chg="del">
          <ac:chgData name="Karalus, Dan" userId="c232ed1e-c4a6-4578-8191-5b7388f10122" providerId="ADAL" clId="{AA74E5C0-2F57-46EE-A2FD-A100FBDBC381}" dt="2019-11-15T21:17:20.841" v="1308" actId="478"/>
          <ac:spMkLst>
            <pc:docMk/>
            <pc:sldMk cId="3977419858" sldId="259"/>
            <ac:spMk id="3" creationId="{4B3F0698-80EF-45ED-BD67-61C494B3C59B}"/>
          </ac:spMkLst>
        </pc:spChg>
        <pc:spChg chg="add mod">
          <ac:chgData name="Karalus, Dan" userId="c232ed1e-c4a6-4578-8191-5b7388f10122" providerId="ADAL" clId="{AA74E5C0-2F57-46EE-A2FD-A100FBDBC381}" dt="2019-11-15T21:31:07.986" v="1491" actId="20577"/>
          <ac:spMkLst>
            <pc:docMk/>
            <pc:sldMk cId="3977419858" sldId="259"/>
            <ac:spMk id="6" creationId="{08732578-51E2-4D7A-9458-A6A49663E853}"/>
          </ac:spMkLst>
        </pc:spChg>
        <pc:graphicFrameChg chg="add del mod">
          <ac:chgData name="Karalus, Dan" userId="c232ed1e-c4a6-4578-8191-5b7388f10122" providerId="ADAL" clId="{AA74E5C0-2F57-46EE-A2FD-A100FBDBC381}" dt="2019-11-15T21:21:00.367" v="1339" actId="478"/>
          <ac:graphicFrameMkLst>
            <pc:docMk/>
            <pc:sldMk cId="3977419858" sldId="259"/>
            <ac:graphicFrameMk id="4" creationId="{8E91C5EB-ACE6-4180-A7EE-FC06AC3CBEEB}"/>
          </ac:graphicFrameMkLst>
        </pc:graphicFrameChg>
        <pc:graphicFrameChg chg="add mod">
          <ac:chgData name="Karalus, Dan" userId="c232ed1e-c4a6-4578-8191-5b7388f10122" providerId="ADAL" clId="{AA74E5C0-2F57-46EE-A2FD-A100FBDBC381}" dt="2019-11-15T21:30:58.454" v="1479"/>
          <ac:graphicFrameMkLst>
            <pc:docMk/>
            <pc:sldMk cId="3977419858" sldId="259"/>
            <ac:graphicFrameMk id="5" creationId="{8E91C5EB-ACE6-4180-A7EE-FC06AC3CBEEB}"/>
          </ac:graphicFrameMkLst>
        </pc:graphicFrameChg>
      </pc:sldChg>
      <pc:sldMasterChg chg="add del addSldLayout delSldLayout">
        <pc:chgData name="Karalus, Dan" userId="c232ed1e-c4a6-4578-8191-5b7388f10122" providerId="ADAL" clId="{AA74E5C0-2F57-46EE-A2FD-A100FBDBC381}" dt="2019-11-15T20:05:51.048" v="37" actId="26606"/>
        <pc:sldMasterMkLst>
          <pc:docMk/>
          <pc:sldMasterMk cId="4010800746" sldId="2147483648"/>
        </pc:sldMasterMkLst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3187928286" sldId="2147483649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984225388" sldId="2147483650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1122599982" sldId="2147483651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3158629498" sldId="2147483652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792590932" sldId="2147483653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380638470" sldId="2147483654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2112152204" sldId="2147483655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1744377914" sldId="2147483656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3338546051" sldId="2147483657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1930752694" sldId="2147483658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4010800746" sldId="2147483648"/>
            <pc:sldLayoutMk cId="1144426593" sldId="2147483659"/>
          </pc:sldLayoutMkLst>
        </pc:sldLayoutChg>
      </pc:sldMasterChg>
      <pc:sldMasterChg chg="add del replId addSldLayout delSldLayout">
        <pc:chgData name="Karalus, Dan" userId="c232ed1e-c4a6-4578-8191-5b7388f10122" providerId="ADAL" clId="{AA74E5C0-2F57-46EE-A2FD-A100FBDBC381}" dt="2019-11-15T20:01:47.028" v="10" actId="26606"/>
        <pc:sldMasterMkLst>
          <pc:docMk/>
          <pc:sldMasterMk cId="27627946" sldId="2147483660"/>
        </pc:sldMasterMkLst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3515932745" sldId="2147483661"/>
          </pc:sldLayoutMkLst>
        </pc:sldLayoutChg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779375850" sldId="2147483662"/>
          </pc:sldLayoutMkLst>
        </pc:sldLayoutChg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3541401829" sldId="2147483663"/>
          </pc:sldLayoutMkLst>
        </pc:sldLayoutChg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3400873116" sldId="2147483664"/>
          </pc:sldLayoutMkLst>
        </pc:sldLayoutChg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98640171" sldId="2147483665"/>
          </pc:sldLayoutMkLst>
        </pc:sldLayoutChg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687299161" sldId="2147483666"/>
          </pc:sldLayoutMkLst>
        </pc:sldLayoutChg>
        <pc:sldLayoutChg chg="add del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1623203455" sldId="2147483667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1783673549" sldId="2147483668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1489149312" sldId="2147483669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957872829" sldId="2147483670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482335135" sldId="2147483671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2146282084" sldId="2147483672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15080358" sldId="2147483673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3809032598" sldId="2147483674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3470344204" sldId="2147483675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138329048" sldId="2147483676"/>
          </pc:sldLayoutMkLst>
        </pc:sldLayoutChg>
        <pc:sldLayoutChg chg="add del replId">
          <pc:chgData name="Karalus, Dan" userId="c232ed1e-c4a6-4578-8191-5b7388f10122" providerId="ADAL" clId="{AA74E5C0-2F57-46EE-A2FD-A100FBDBC381}" dt="2019-11-15T20:01:47.028" v="10" actId="26606"/>
          <pc:sldLayoutMkLst>
            <pc:docMk/>
            <pc:sldMasterMk cId="27627946" sldId="2147483660"/>
            <pc:sldLayoutMk cId="80870479" sldId="2147483677"/>
          </pc:sldLayoutMkLst>
        </pc:sldLayoutChg>
      </pc:sldMasterChg>
      <pc:sldMasterChg chg="add del addSldLayout delSldLayout">
        <pc:chgData name="Karalus, Dan" userId="c232ed1e-c4a6-4578-8191-5b7388f10122" providerId="ADAL" clId="{AA74E5C0-2F57-46EE-A2FD-A100FBDBC381}" dt="2019-11-15T20:05:32.447" v="28" actId="26606"/>
        <pc:sldMasterMkLst>
          <pc:docMk/>
          <pc:sldMasterMk cId="845165485" sldId="2147483673"/>
        </pc:sldMasterMkLst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603533720" sldId="2147483662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1293620849" sldId="2147483663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1451186589" sldId="2147483664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1161108963" sldId="2147483665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743151917" sldId="2147483666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775334313" sldId="2147483667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1362461084" sldId="2147483668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400769572" sldId="2147483669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602545902" sldId="2147483670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1214782105" sldId="2147483671"/>
          </pc:sldLayoutMkLst>
        </pc:sldLayoutChg>
        <pc:sldLayoutChg chg="add del">
          <pc:chgData name="Karalus, Dan" userId="c232ed1e-c4a6-4578-8191-5b7388f10122" providerId="ADAL" clId="{AA74E5C0-2F57-46EE-A2FD-A100FBDBC381}" dt="2019-11-15T20:05:32.447" v="28" actId="26606"/>
          <pc:sldLayoutMkLst>
            <pc:docMk/>
            <pc:sldMasterMk cId="845165485" sldId="2147483673"/>
            <pc:sldLayoutMk cId="3828349935" sldId="2147483672"/>
          </pc:sldLayoutMkLst>
        </pc:sldLayoutChg>
      </pc:sldMasterChg>
      <pc:sldMasterChg chg="add del addSldLayout delSldLayout">
        <pc:chgData name="Karalus, Dan" userId="c232ed1e-c4a6-4578-8191-5b7388f10122" providerId="ADAL" clId="{AA74E5C0-2F57-46EE-A2FD-A100FBDBC381}" dt="2019-11-15T20:01:53.862" v="13" actId="26606"/>
        <pc:sldMasterMkLst>
          <pc:docMk/>
          <pc:sldMasterMk cId="2897010762" sldId="2147483679"/>
        </pc:sldMasterMkLst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1856556705" sldId="2147483668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2363090823" sldId="2147483669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479028558" sldId="2147483670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1187633067" sldId="2147483671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2245266875" sldId="2147483672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2040373861" sldId="2147483673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3876847348" sldId="2147483674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3739661198" sldId="2147483675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2512439511" sldId="2147483676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513422831" sldId="2147483677"/>
          </pc:sldLayoutMkLst>
        </pc:sldLayoutChg>
        <pc:sldLayoutChg chg="add del">
          <pc:chgData name="Karalus, Dan" userId="c232ed1e-c4a6-4578-8191-5b7388f10122" providerId="ADAL" clId="{AA74E5C0-2F57-46EE-A2FD-A100FBDBC381}" dt="2019-11-15T20:01:53.862" v="13" actId="26606"/>
          <pc:sldLayoutMkLst>
            <pc:docMk/>
            <pc:sldMasterMk cId="2897010762" sldId="2147483679"/>
            <pc:sldLayoutMk cId="775506904" sldId="2147483678"/>
          </pc:sldLayoutMkLst>
        </pc:sldLayoutChg>
      </pc:sldMasterChg>
      <pc:sldMasterChg chg="add del addSldLayout delSldLayout">
        <pc:chgData name="Karalus, Dan" userId="c232ed1e-c4a6-4578-8191-5b7388f10122" providerId="ADAL" clId="{AA74E5C0-2F57-46EE-A2FD-A100FBDBC381}" dt="2019-11-15T20:05:40.497" v="34" actId="26606"/>
        <pc:sldMasterMkLst>
          <pc:docMk/>
          <pc:sldMasterMk cId="3819709210" sldId="2147483693"/>
        </pc:sldMasterMkLst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2045518553" sldId="2147483682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1082522193" sldId="2147483683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1067277619" sldId="2147483684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2858512942" sldId="2147483685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3600323024" sldId="2147483686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2245512668" sldId="2147483687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2058783010" sldId="2147483688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2862248652" sldId="2147483689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2731016539" sldId="2147483690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3711154610" sldId="2147483691"/>
          </pc:sldLayoutMkLst>
        </pc:sldLayoutChg>
        <pc:sldLayoutChg chg="add del">
          <pc:chgData name="Karalus, Dan" userId="c232ed1e-c4a6-4578-8191-5b7388f10122" providerId="ADAL" clId="{AA74E5C0-2F57-46EE-A2FD-A100FBDBC381}" dt="2019-11-15T20:05:40.497" v="34" actId="26606"/>
          <pc:sldLayoutMkLst>
            <pc:docMk/>
            <pc:sldMasterMk cId="3819709210" sldId="2147483693"/>
            <pc:sldLayoutMk cId="912242751" sldId="2147483692"/>
          </pc:sldLayoutMkLst>
        </pc:sldLayoutChg>
      </pc:sldMasterChg>
      <pc:sldMasterChg chg="add del addSldLayout delSldLayout">
        <pc:chgData name="Karalus, Dan" userId="c232ed1e-c4a6-4578-8191-5b7388f10122" providerId="ADAL" clId="{AA74E5C0-2F57-46EE-A2FD-A100FBDBC381}" dt="2019-11-15T20:01:46.062" v="7" actId="26606"/>
        <pc:sldMasterMkLst>
          <pc:docMk/>
          <pc:sldMasterMk cId="4106541366" sldId="2147483705"/>
        </pc:sldMasterMkLst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3060160823" sldId="2147483688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282163994" sldId="2147483689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861802427" sldId="2147483690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216748149" sldId="2147483691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648558125" sldId="2147483692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4065732290" sldId="2147483693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60662651" sldId="2147483694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1389916602" sldId="2147483695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446697284" sldId="2147483696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137493972" sldId="2147483697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2338718" sldId="2147483698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1963203999" sldId="2147483699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142676549" sldId="2147483700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144594888" sldId="2147483701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3238269909" sldId="2147483702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2351482932" sldId="2147483703"/>
          </pc:sldLayoutMkLst>
        </pc:sldLayoutChg>
        <pc:sldLayoutChg chg="add del">
          <pc:chgData name="Karalus, Dan" userId="c232ed1e-c4a6-4578-8191-5b7388f10122" providerId="ADAL" clId="{AA74E5C0-2F57-46EE-A2FD-A100FBDBC381}" dt="2019-11-15T20:01:46.062" v="7" actId="26606"/>
          <pc:sldLayoutMkLst>
            <pc:docMk/>
            <pc:sldMasterMk cId="4106541366" sldId="2147483705"/>
            <pc:sldLayoutMk cId="596629301" sldId="2147483704"/>
          </pc:sldLayoutMkLst>
        </pc:sldLayoutChg>
      </pc:sldMasterChg>
      <pc:sldMasterChg chg="add del addSldLayout delSldLayout">
        <pc:chgData name="Karalus, Dan" userId="c232ed1e-c4a6-4578-8191-5b7388f10122" providerId="ADAL" clId="{AA74E5C0-2F57-46EE-A2FD-A100FBDBC381}" dt="2019-11-15T20:05:51.048" v="37" actId="26606"/>
        <pc:sldMasterMkLst>
          <pc:docMk/>
          <pc:sldMasterMk cId="1439877471" sldId="2147483714"/>
        </pc:sldMasterMkLst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1906905631" sldId="2147483703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4113468777" sldId="2147483704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3669443961" sldId="2147483705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423329688" sldId="2147483706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2634178647" sldId="2147483707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357833307" sldId="2147483708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2221018532" sldId="2147483709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2180268828" sldId="2147483710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158377514" sldId="2147483711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1419855574" sldId="2147483712"/>
          </pc:sldLayoutMkLst>
        </pc:sldLayoutChg>
        <pc:sldLayoutChg chg="add del">
          <pc:chgData name="Karalus, Dan" userId="c232ed1e-c4a6-4578-8191-5b7388f10122" providerId="ADAL" clId="{AA74E5C0-2F57-46EE-A2FD-A100FBDBC381}" dt="2019-11-15T20:05:51.048" v="37" actId="26606"/>
          <pc:sldLayoutMkLst>
            <pc:docMk/>
            <pc:sldMasterMk cId="1439877471" sldId="2147483714"/>
            <pc:sldLayoutMk cId="3200738058" sldId="2147483713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ontanaedu-my.sharepoint.com/personal/dkaralus_msu_montana_edu/Documents/Documents/DE%20Student%20Data%20-%20Student%20Counts%20per%20Term%20(2010-2019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692038495188105E-2"/>
          <c:y val="0.18097222222222226"/>
          <c:w val="0.87753018372703417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Sheet1!$B$15</c:f>
              <c:strCache>
                <c:ptCount val="1"/>
                <c:pt idx="0">
                  <c:v>Invisible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393239403391673E-17"/>
                  <c:y val="-9.10030924983139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+30%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4A-4475-81BD-77A6751ED517}"/>
                </c:ext>
              </c:extLst>
            </c:dLbl>
            <c:dLbl>
              <c:idx val="2"/>
              <c:layout>
                <c:manualLayout>
                  <c:x val="0"/>
                  <c:y val="-8.2730084089376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+21%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4A-4475-81BD-77A6751ED517}"/>
                </c:ext>
              </c:extLst>
            </c:dLbl>
            <c:dLbl>
              <c:idx val="3"/>
              <c:layout>
                <c:manualLayout>
                  <c:x val="0"/>
                  <c:y val="-7.16994062107927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+16%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4A-4475-81BD-77A6751ED517}"/>
                </c:ext>
              </c:extLst>
            </c:dLbl>
            <c:dLbl>
              <c:idx val="4"/>
              <c:layout>
                <c:manualLayout>
                  <c:x val="-1.2078647880678335E-16"/>
                  <c:y val="-0.1323681345430020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+25%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4A-4475-81BD-77A6751ED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1"/>
            <c:plus>
              <c:numRef>
                <c:f>Sheet1!$C$16:$C$20</c:f>
                <c:numCache>
                  <c:formatCode>General</c:formatCode>
                  <c:ptCount val="5"/>
                  <c:pt idx="0">
                    <c:v>1601</c:v>
                  </c:pt>
                  <c:pt idx="1">
                    <c:v>1052</c:v>
                  </c:pt>
                  <c:pt idx="2">
                    <c:v>935</c:v>
                  </c:pt>
                  <c:pt idx="3">
                    <c:v>861</c:v>
                  </c:pt>
                  <c:pt idx="4">
                    <c:v>1601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none"/>
                <a:tailEnd type="triangle"/>
              </a:ln>
              <a:effectLst/>
            </c:spPr>
          </c:errBars>
          <c:cat>
            <c:strRef>
              <c:f>Sheet1!$A$16:$A$20</c:f>
              <c:strCache>
                <c:ptCount val="5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</c:strCache>
            </c:strRef>
          </c:cat>
          <c:val>
            <c:numRef>
              <c:f>Sheet1!$B$16:$B$20</c:f>
              <c:numCache>
                <c:formatCode>General</c:formatCode>
                <c:ptCount val="5"/>
                <c:pt idx="1">
                  <c:v>3458</c:v>
                </c:pt>
                <c:pt idx="2">
                  <c:v>4510</c:v>
                </c:pt>
                <c:pt idx="3">
                  <c:v>5445</c:v>
                </c:pt>
                <c:pt idx="4">
                  <c:v>6306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4A-4475-81BD-77A6751ED517}"/>
            </c:ext>
          </c:extLst>
        </c:ser>
        <c:ser>
          <c:idx val="2"/>
          <c:order val="1"/>
          <c:tx>
            <c:strRef>
              <c:f>Sheet1!$D$15</c:f>
              <c:strCache>
                <c:ptCount val="1"/>
                <c:pt idx="0">
                  <c:v>DE Students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3,458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A-4475-81BD-77A6751ED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Sheet1!$A$16:$A$20</c:f>
              <c:strCache>
                <c:ptCount val="5"/>
                <c:pt idx="0">
                  <c:v>2014-15</c:v>
                </c:pt>
                <c:pt idx="1">
                  <c:v>2015-16</c:v>
                </c:pt>
                <c:pt idx="2">
                  <c:v>2016-17</c:v>
                </c:pt>
                <c:pt idx="3">
                  <c:v>2017-18</c:v>
                </c:pt>
                <c:pt idx="4">
                  <c:v>2018-19</c:v>
                </c:pt>
              </c:strCache>
            </c:strRef>
          </c:cat>
          <c:val>
            <c:numRef>
              <c:f>Sheet1!$D$16:$D$20</c:f>
              <c:numCache>
                <c:formatCode>_(* #,##0_);_(* \(#,##0\);_(* "-"??_);_(@_)</c:formatCode>
                <c:ptCount val="5"/>
                <c:pt idx="0">
                  <c:v>3458</c:v>
                </c:pt>
                <c:pt idx="1">
                  <c:v>4510</c:v>
                </c:pt>
                <c:pt idx="2">
                  <c:v>5445</c:v>
                </c:pt>
                <c:pt idx="3">
                  <c:v>6306</c:v>
                </c:pt>
                <c:pt idx="4">
                  <c:v>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4A-4475-81BD-77A6751ED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1"/>
        <c:axId val="885625248"/>
        <c:axId val="885627872"/>
      </c:barChart>
      <c:catAx>
        <c:axId val="885625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85627872"/>
        <c:crosses val="autoZero"/>
        <c:auto val="1"/>
        <c:lblAlgn val="ctr"/>
        <c:lblOffset val="100"/>
        <c:noMultiLvlLbl val="0"/>
      </c:catAx>
      <c:valAx>
        <c:axId val="8856278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Number of Students</a:t>
                </a:r>
              </a:p>
            </c:rich>
          </c:tx>
          <c:layout>
            <c:manualLayout>
              <c:xMode val="edge"/>
              <c:yMode val="edge"/>
              <c:x val="1.9804740292264165E-2"/>
              <c:y val="0.407766770710171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562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Sheet2!$B$20</c:f>
              <c:strCache>
                <c:ptCount val="1"/>
                <c:pt idx="0">
                  <c:v>2014-15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Sheet2!$A$21:$A$22</c:f>
              <c:strCache>
                <c:ptCount val="2"/>
                <c:pt idx="0">
                  <c:v>Class AA &amp; A</c:v>
                </c:pt>
                <c:pt idx="1">
                  <c:v>Class B &amp; C</c:v>
                </c:pt>
              </c:strCache>
            </c:strRef>
          </c:cat>
          <c:val>
            <c:numRef>
              <c:f>Sheet2!$B$21:$B$22</c:f>
              <c:numCache>
                <c:formatCode>General</c:formatCode>
                <c:ptCount val="2"/>
                <c:pt idx="0">
                  <c:v>27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BB-4928-A2FB-C65A3ACCFE96}"/>
            </c:ext>
          </c:extLst>
        </c:ser>
        <c:ser>
          <c:idx val="1"/>
          <c:order val="1"/>
          <c:tx>
            <c:strRef>
              <c:f>Sheet2!$C$20</c:f>
              <c:strCache>
                <c:ptCount val="1"/>
                <c:pt idx="0">
                  <c:v>Invisible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3691548178110756E-17"/>
                  <c:y val="-8.718044248706199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+</a:t>
                    </a:r>
                    <a:r>
                      <a:rPr lang="en-US" sz="1400" b="1" baseline="0" dirty="0"/>
                      <a:t>30%</a:t>
                    </a:r>
                    <a:endParaRPr lang="en-US" sz="14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BB-4928-A2FB-C65A3ACCFE96}"/>
                </c:ext>
              </c:extLst>
            </c:dLbl>
            <c:dLbl>
              <c:idx val="1"/>
              <c:layout>
                <c:manualLayout>
                  <c:x val="1.1916014429073725E-3"/>
                  <c:y val="-0.22708991354894198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+35%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BB-4928-A2FB-C65A3ACCF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plus"/>
            <c:errValType val="cust"/>
            <c:noEndCap val="1"/>
            <c:plus>
              <c:numRef>
                <c:f>Sheet2!$E$21:$E$22</c:f>
                <c:numCache>
                  <c:formatCode>General</c:formatCode>
                  <c:ptCount val="2"/>
                  <c:pt idx="0">
                    <c:v>9</c:v>
                  </c:pt>
                  <c:pt idx="1">
                    <c:v>24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none"/>
                <a:tailEnd type="triangle"/>
              </a:ln>
              <a:effectLst/>
            </c:spPr>
          </c:errBars>
          <c:cat>
            <c:strRef>
              <c:f>Sheet2!$A$21:$A$22</c:f>
              <c:strCache>
                <c:ptCount val="2"/>
                <c:pt idx="0">
                  <c:v>Class AA &amp; A</c:v>
                </c:pt>
                <c:pt idx="1">
                  <c:v>Class B &amp; C</c:v>
                </c:pt>
              </c:strCache>
            </c:strRef>
          </c:cat>
          <c:val>
            <c:numRef>
              <c:f>Sheet2!$C$21:$C$22</c:f>
              <c:numCache>
                <c:formatCode>General</c:formatCode>
                <c:ptCount val="2"/>
                <c:pt idx="0">
                  <c:v>27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BB-4928-A2FB-C65A3ACCFE96}"/>
            </c:ext>
          </c:extLst>
        </c:ser>
        <c:ser>
          <c:idx val="2"/>
          <c:order val="2"/>
          <c:tx>
            <c:strRef>
              <c:f>Sheet2!$D$20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BB-4928-A2FB-C65A3ACCFE9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5BB-4928-A2FB-C65A3ACCFE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Sheet2!$A$21:$A$22</c:f>
              <c:strCache>
                <c:ptCount val="2"/>
                <c:pt idx="0">
                  <c:v>Class AA &amp; A</c:v>
                </c:pt>
                <c:pt idx="1">
                  <c:v>Class B &amp; C</c:v>
                </c:pt>
              </c:strCache>
            </c:strRef>
          </c:cat>
          <c:val>
            <c:numRef>
              <c:f>Sheet2!$D$21:$D$22</c:f>
              <c:numCache>
                <c:formatCode>General</c:formatCode>
                <c:ptCount val="2"/>
                <c:pt idx="0">
                  <c:v>35</c:v>
                </c:pt>
                <c:pt idx="1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5BB-4928-A2FB-C65A3ACCF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743858456"/>
        <c:axId val="743863704"/>
      </c:barChart>
      <c:catAx>
        <c:axId val="743858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3863704"/>
        <c:crosses val="autoZero"/>
        <c:auto val="1"/>
        <c:lblAlgn val="ctr"/>
        <c:lblOffset val="100"/>
        <c:noMultiLvlLbl val="0"/>
      </c:catAx>
      <c:valAx>
        <c:axId val="7438637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Number of Public Schools</a:t>
                </a:r>
              </a:p>
            </c:rich>
          </c:tx>
          <c:layout>
            <c:manualLayout>
              <c:xMode val="edge"/>
              <c:yMode val="edge"/>
              <c:x val="0"/>
              <c:y val="0.341668520248528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3858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62700495771367E-2"/>
          <c:y val="4.991508147634819E-2"/>
          <c:w val="0.92470581802274721"/>
          <c:h val="0.82412660791412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MUS GRADUATION RATE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890-437E-B403-DB230C5FE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2012-13 COHORT</c:v>
                </c:pt>
                <c:pt idx="1">
                  <c:v>2013-14 COHORT</c:v>
                </c:pt>
                <c:pt idx="2">
                  <c:v>2014-15 COHORT</c:v>
                </c:pt>
                <c:pt idx="3">
                  <c:v>2015-16 COHORT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0.23</c:v>
                </c:pt>
                <c:pt idx="1">
                  <c:v>0.26</c:v>
                </c:pt>
                <c:pt idx="2">
                  <c:v>0.28000000000000003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01-4B44-A086-F4704F373F83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MUS DUAL ENROLLMENT GRADUATION RATE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2012-13 COHORT</c:v>
                </c:pt>
                <c:pt idx="1">
                  <c:v>2013-14 COHORT</c:v>
                </c:pt>
                <c:pt idx="2">
                  <c:v>2014-15 COHORT</c:v>
                </c:pt>
                <c:pt idx="3">
                  <c:v>2015-16 COHORT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0.33</c:v>
                </c:pt>
                <c:pt idx="1">
                  <c:v>0.35</c:v>
                </c:pt>
                <c:pt idx="2">
                  <c:v>0.39</c:v>
                </c:pt>
                <c:pt idx="3">
                  <c:v>0.43188854489164086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01-4B44-A086-F4704F373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7535944"/>
        <c:axId val="747536928"/>
      </c:barChart>
      <c:catAx>
        <c:axId val="747535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Academic</a:t>
                </a:r>
                <a:r>
                  <a:rPr lang="en-US" sz="1400" b="1" baseline="0" dirty="0">
                    <a:solidFill>
                      <a:schemeClr val="tx1"/>
                    </a:solidFill>
                  </a:rPr>
                  <a:t> Year of Students' First Enrollment</a:t>
                </a:r>
              </a:p>
            </c:rich>
          </c:tx>
          <c:layout>
            <c:manualLayout>
              <c:xMode val="edge"/>
              <c:yMode val="edge"/>
              <c:x val="0.39453530548264798"/>
              <c:y val="0.92872880986881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536928"/>
        <c:crosses val="autoZero"/>
        <c:auto val="1"/>
        <c:lblAlgn val="ctr"/>
        <c:lblOffset val="100"/>
        <c:noMultiLvlLbl val="0"/>
      </c:catAx>
      <c:valAx>
        <c:axId val="7475369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Percent  Graduated from Bachelor's Degree Program within</a:t>
                </a:r>
                <a:r>
                  <a:rPr lang="en-US" sz="1200" b="1" baseline="0" dirty="0">
                    <a:solidFill>
                      <a:schemeClr val="tx1"/>
                    </a:solidFill>
                  </a:rPr>
                  <a:t> Four Years</a:t>
                </a:r>
                <a:endParaRPr lang="en-US" sz="12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3148148148148149E-4"/>
              <c:y val="0.143536122719096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535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718576844561094E-4"/>
          <c:y val="0.92362961091547713"/>
          <c:w val="0.29182411506735401"/>
          <c:h val="7.63704320817165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4813645648841E-2"/>
          <c:y val="3.7481497199881302E-2"/>
          <c:w val="0.92544544556829367"/>
          <c:h val="0.837183179897758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Sheet1!$D$7</c:f>
              <c:strCache>
                <c:ptCount val="1"/>
                <c:pt idx="0">
                  <c:v>MUS GRADUATION RATE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Sheet1!$A$8:$A$13</c:f>
              <c:strCache>
                <c:ptCount val="6"/>
                <c:pt idx="0">
                  <c:v>2012-13 COHORT</c:v>
                </c:pt>
                <c:pt idx="1">
                  <c:v>2013-14 COHORT</c:v>
                </c:pt>
                <c:pt idx="2">
                  <c:v>2014-15 COHORT</c:v>
                </c:pt>
                <c:pt idx="3">
                  <c:v>2015-16 COHORT</c:v>
                </c:pt>
                <c:pt idx="4">
                  <c:v>2016-17 COHORT</c:v>
                </c:pt>
                <c:pt idx="5">
                  <c:v>2017-18 COHORT</c:v>
                </c:pt>
              </c:strCache>
            </c:strRef>
          </c:cat>
          <c:val>
            <c:numRef>
              <c:f>Sheet1!$D$8:$D$13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0.09</c:v>
                </c:pt>
                <c:pt idx="2">
                  <c:v>0.08</c:v>
                </c:pt>
                <c:pt idx="3">
                  <c:v>0.08</c:v>
                </c:pt>
                <c:pt idx="4">
                  <c:v>0.1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44-4206-A2EC-3A12D08024B2}"/>
            </c:ext>
          </c:extLst>
        </c:ser>
        <c:ser>
          <c:idx val="1"/>
          <c:order val="1"/>
          <c:tx>
            <c:strRef>
              <c:f>Sheet1!$E$7</c:f>
              <c:strCache>
                <c:ptCount val="1"/>
                <c:pt idx="0">
                  <c:v>MUS DUAL ENROLLMENT GRADUATION RATE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44-4206-A2EC-3A12D08024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Sheet1!$A$8:$A$13</c:f>
              <c:strCache>
                <c:ptCount val="6"/>
                <c:pt idx="0">
                  <c:v>2012-13 COHORT</c:v>
                </c:pt>
                <c:pt idx="1">
                  <c:v>2013-14 COHORT</c:v>
                </c:pt>
                <c:pt idx="2">
                  <c:v>2014-15 COHORT</c:v>
                </c:pt>
                <c:pt idx="3">
                  <c:v>2015-16 COHORT</c:v>
                </c:pt>
                <c:pt idx="4">
                  <c:v>2016-17 COHORT</c:v>
                </c:pt>
                <c:pt idx="5">
                  <c:v>2017-18 COHORT</c:v>
                </c:pt>
              </c:strCache>
            </c:strRef>
          </c:cat>
          <c:val>
            <c:numRef>
              <c:f>Sheet1!$E$8:$E$13</c:f>
              <c:numCache>
                <c:formatCode>0%</c:formatCode>
                <c:ptCount val="6"/>
                <c:pt idx="0">
                  <c:v>0.10714285714285714</c:v>
                </c:pt>
                <c:pt idx="1">
                  <c:v>0.13</c:v>
                </c:pt>
                <c:pt idx="2">
                  <c:v>0.12</c:v>
                </c:pt>
                <c:pt idx="3">
                  <c:v>0.19</c:v>
                </c:pt>
                <c:pt idx="4">
                  <c:v>0.19</c:v>
                </c:pt>
                <c:pt idx="5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44-4206-A2EC-3A12D08024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0947176"/>
        <c:axId val="760951440"/>
      </c:barChart>
      <c:catAx>
        <c:axId val="760947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 dirty="0">
                    <a:solidFill>
                      <a:schemeClr val="tx1"/>
                    </a:solidFill>
                    <a:effectLst/>
                  </a:rPr>
                  <a:t>Academic Year of Students' First Enrollment</a:t>
                </a:r>
                <a:endParaRPr lang="en-US" sz="800" b="1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36242910243477128"/>
              <c:y val="0.930724601452894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951440"/>
        <c:crosses val="autoZero"/>
        <c:auto val="1"/>
        <c:lblAlgn val="ctr"/>
        <c:lblOffset val="100"/>
        <c:noMultiLvlLbl val="0"/>
      </c:catAx>
      <c:valAx>
        <c:axId val="7609514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>
                    <a:solidFill>
                      <a:schemeClr val="tx1"/>
                    </a:solidFill>
                    <a:effectLst/>
                  </a:rPr>
                  <a:t>Percent  Graduated from Associate's Degree Program within Two Years</a:t>
                </a:r>
                <a:endParaRPr lang="en-US" sz="700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1460379977470878E-3"/>
              <c:y val="0.139996343340548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947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3358632852060086"/>
          <c:w val="0.28858341001066695"/>
          <c:h val="6.55675623934620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BCE73-4908-42B5-AA1C-F7CE8E4F2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3ECC8-97E6-4002-85D2-688A7858E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BCE2F-688D-4FE5-B931-E80A09C4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287E2-3D5C-4227-B4AD-54E0D3053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60460-80B3-4B35-8B16-4A7DCBA28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2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643F3-78B8-49B4-800E-2E555F73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8B77B-E72F-4DE0-A136-744B8F2AD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A9F75-5B1F-45CE-A842-2DF68EBE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98A54-F005-4C6A-891C-7856D2F1D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E79AD-71F1-4237-A882-8E97ABD10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5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B9798-8FD5-46AA-B271-4D1E52B64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CE142-5BAB-448B-9E26-7A4904EDD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18FBC-7C35-431D-8A63-DF9F4371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6BD98-0097-4EDC-B149-4E7572C7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B0CFF-FC42-481B-8B6A-89ED0EA6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2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3296-B711-4A6A-9154-CA2C7C69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37BC-4E64-458D-B426-CDB466C30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244B5-696B-4EE4-92AC-512EABEF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32932-5FFE-4C22-A183-1225BF27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BC40E-A75D-497F-9D1B-1F0C4B1F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DA48-F61E-48F6-A2D4-8D22EB094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B43A7-F1C2-4CCF-8C14-2266C8D47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77C67-29EF-4B82-A444-0BA7D04F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77F27-0FDD-4CFC-8D01-6450AA24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EBA51-CBF6-4EDF-8953-68BB3449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9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DF67F-5C52-4B2D-8BF5-FE5F684C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9007-ACB8-42FE-B2B5-FBFA7986F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98C0F-8316-44AA-BF42-083F2620C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A56BF-2578-445D-BA24-C36772AC0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CFC82-7313-40D6-B39C-9F440167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F3E8D-831C-4C1E-878C-F7ED76AF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2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970F-0E2C-42D4-A3A5-0FD02530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2010D-8485-4FBD-93F4-57E41BA5F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23CDC-C96D-4AE7-BBF0-A1EB370C9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22D4C-8FC9-4D50-ADC8-36715A096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C6D6D-56FF-4743-97DB-5A9ED9175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AE377-601D-4962-8CF2-BE4CF34F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4A9963-AC9D-43D0-AF0C-051F1F87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8FE36-005B-436E-A76C-36FA5960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9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9765-3952-48D6-8749-53AAE3994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4460E-58FF-450F-9817-300B7597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0C3267-F249-4BB0-AC92-5A4EEAAD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6FC3C-26D3-456A-870D-912FC9A7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496D3E-510F-4BDC-AD60-EA0DEE8B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F2AB84-61BC-4A95-A8D4-4E2CE158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41419-CF00-43FB-944B-B965DD86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5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4837-0F00-4D07-A552-A6BEA773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745A2-D742-4C00-9EF4-DE4D0FF14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D5064-7AA4-4EB1-8752-92DDDB1E8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932DB-4462-47E7-9D6D-0D48A917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4FD6C-955F-4723-BA63-2806335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DBE67-A9CF-43A9-B429-2DEA9BB1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13D19-1C88-4B48-8A50-AA970456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9698B1-FE3F-40B3-BC1E-7AB22ADCD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9DA83-EAB3-4B90-9AE9-C18DB1CE0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06F1A-C6FC-48A2-8060-4C4A204AA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55F04-B793-413B-A37F-BEAFC888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6CBA9-940F-41FA-BA23-36F63CF8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33858B-3DB3-4145-977B-640D2F0B2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18FF3-5F81-4F2A-A1DC-3735FC668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D431C-B76A-4238-B4BE-5A0D7B48F5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D0C6B-EF92-4BE4-9E02-DDFE9D32C5F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FA935-16EB-4024-9798-6DC705B8E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7DDD4-8C17-406A-9713-D13B1F38B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F782-C04A-4AFB-A73A-CAAB22C36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 descr="Chart of Montana Dual Enrollment Students, 2014-15 to 2018-19">
            <a:extLst>
              <a:ext uri="{FF2B5EF4-FFF2-40B4-BE49-F238E27FC236}">
                <a16:creationId xmlns:a16="http://schemas.microsoft.com/office/drawing/2014/main" id="{2B7DF962-4A6E-47A8-952B-D7AA0A8C6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369384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686E7D7-2805-4C22-91DB-C3DE65906CD8}"/>
              </a:ext>
            </a:extLst>
          </p:cNvPr>
          <p:cNvSpPr txBox="1"/>
          <p:nvPr/>
        </p:nvSpPr>
        <p:spPr>
          <a:xfrm>
            <a:off x="965904" y="126813"/>
            <a:ext cx="10260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Montana Dual Enrollment Students, 2014-15 to 2018-19</a:t>
            </a:r>
          </a:p>
          <a:p>
            <a:pPr algn="ctr"/>
            <a:r>
              <a:rPr lang="en-US" sz="1200" b="1" dirty="0"/>
              <a:t>*Student counts are unduplicated by term. Year counts are total of Summer, Fall, Spring terms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F1E6A0-1F1C-4B9C-A056-9E80379B03E2}"/>
              </a:ext>
            </a:extLst>
          </p:cNvPr>
          <p:cNvSpPr txBox="1"/>
          <p:nvPr/>
        </p:nvSpPr>
        <p:spPr>
          <a:xfrm>
            <a:off x="2666198" y="5670346"/>
            <a:ext cx="904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2014-15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129D64-0635-4175-8E01-5447F79C9E8D}"/>
              </a:ext>
            </a:extLst>
          </p:cNvPr>
          <p:cNvSpPr txBox="1"/>
          <p:nvPr/>
        </p:nvSpPr>
        <p:spPr>
          <a:xfrm>
            <a:off x="4560771" y="5670345"/>
            <a:ext cx="904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2015-16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1B2FB6-220C-4381-9302-843BE0E35024}"/>
              </a:ext>
            </a:extLst>
          </p:cNvPr>
          <p:cNvSpPr txBox="1"/>
          <p:nvPr/>
        </p:nvSpPr>
        <p:spPr>
          <a:xfrm>
            <a:off x="6493844" y="5670344"/>
            <a:ext cx="904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2016-17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7BBBEF-4057-42CA-8FE2-E337B9702B2F}"/>
              </a:ext>
            </a:extLst>
          </p:cNvPr>
          <p:cNvSpPr txBox="1"/>
          <p:nvPr/>
        </p:nvSpPr>
        <p:spPr>
          <a:xfrm>
            <a:off x="8407667" y="5670344"/>
            <a:ext cx="904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2017-18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16915D-98E1-4A5C-89CE-ACD413639CAD}"/>
              </a:ext>
            </a:extLst>
          </p:cNvPr>
          <p:cNvSpPr txBox="1"/>
          <p:nvPr/>
        </p:nvSpPr>
        <p:spPr>
          <a:xfrm>
            <a:off x="10321490" y="5670343"/>
            <a:ext cx="904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2018-19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D6C3F8-1EA8-46D7-A877-702D4CF5519B}"/>
              </a:ext>
            </a:extLst>
          </p:cNvPr>
          <p:cNvSpPr txBox="1"/>
          <p:nvPr/>
        </p:nvSpPr>
        <p:spPr>
          <a:xfrm>
            <a:off x="4357007" y="6214533"/>
            <a:ext cx="3477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Academic Year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19CFF2-4393-4F06-8966-C4A9885D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b="1" dirty="0"/>
              <a:t>Montana Dual Enrollment Students, 2014-15 to 2018-19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2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 descr="Chart of Montana Public Schools with students enrolled in Dual Enrollment by MHSA Class Size, 2014-15 &amp; 2018-19&#10;">
            <a:extLst>
              <a:ext uri="{FF2B5EF4-FFF2-40B4-BE49-F238E27FC236}">
                <a16:creationId xmlns:a16="http://schemas.microsoft.com/office/drawing/2014/main" id="{54759E93-4AB0-44D8-99AA-7239E94A13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164415"/>
              </p:ext>
            </p:extLst>
          </p:nvPr>
        </p:nvGraphicFramePr>
        <p:xfrm>
          <a:off x="767037" y="731520"/>
          <a:ext cx="10657926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5016756-CBA0-448C-B0C1-110E0E51FC12}"/>
              </a:ext>
            </a:extLst>
          </p:cNvPr>
          <p:cNvSpPr txBox="1"/>
          <p:nvPr/>
        </p:nvSpPr>
        <p:spPr>
          <a:xfrm>
            <a:off x="2144486" y="598798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2014-15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AA9AAA-352C-473A-829F-B7D33E25AAFD}"/>
              </a:ext>
            </a:extLst>
          </p:cNvPr>
          <p:cNvSpPr txBox="1"/>
          <p:nvPr/>
        </p:nvSpPr>
        <p:spPr>
          <a:xfrm>
            <a:off x="4474029" y="5982788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2018-19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6BD8E3-C898-4321-98BD-27FD69D11B88}"/>
              </a:ext>
            </a:extLst>
          </p:cNvPr>
          <p:cNvSpPr txBox="1"/>
          <p:nvPr/>
        </p:nvSpPr>
        <p:spPr>
          <a:xfrm>
            <a:off x="7097486" y="598278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2014-15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86C70C-727F-4E32-ABB6-40E30CEC5250}"/>
              </a:ext>
            </a:extLst>
          </p:cNvPr>
          <p:cNvSpPr txBox="1"/>
          <p:nvPr/>
        </p:nvSpPr>
        <p:spPr>
          <a:xfrm>
            <a:off x="9411109" y="598278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2018-19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BAF619-91B4-4503-A6AE-2A92DB7218D1}"/>
              </a:ext>
            </a:extLst>
          </p:cNvPr>
          <p:cNvSpPr txBox="1"/>
          <p:nvPr/>
        </p:nvSpPr>
        <p:spPr>
          <a:xfrm>
            <a:off x="2139043" y="6379866"/>
            <a:ext cx="3477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Class AA &amp; 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31DDA87-6300-48AF-8EFD-1490562FBD89}"/>
              </a:ext>
            </a:extLst>
          </p:cNvPr>
          <p:cNvSpPr txBox="1"/>
          <p:nvPr/>
        </p:nvSpPr>
        <p:spPr>
          <a:xfrm>
            <a:off x="7097486" y="6379866"/>
            <a:ext cx="3477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Class B &amp; C</a:t>
            </a:r>
          </a:p>
        </p:txBody>
      </p:sp>
      <p:sp>
        <p:nvSpPr>
          <p:cNvPr id="45" name="TextBox 44" descr="Chart of Montana Public Schools with students enrolled in Dual Enrollment by MHSA Class Size, 2014-15 &amp; 2018-19&#10;">
            <a:extLst>
              <a:ext uri="{FF2B5EF4-FFF2-40B4-BE49-F238E27FC236}">
                <a16:creationId xmlns:a16="http://schemas.microsoft.com/office/drawing/2014/main" id="{0390FBAE-9B11-4F06-A07C-510DCBA797BF}"/>
              </a:ext>
            </a:extLst>
          </p:cNvPr>
          <p:cNvSpPr txBox="1"/>
          <p:nvPr/>
        </p:nvSpPr>
        <p:spPr>
          <a:xfrm>
            <a:off x="965904" y="126813"/>
            <a:ext cx="10260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Montana Public Schools with students enrolled in Dual Enrollment by MHSA Class Size, 2014-15 &amp; 2018-19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43B082-3A20-4094-AFD9-7C43EB765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b="1" dirty="0"/>
              <a:t>Montana Public Schools with students enrolled in Dual Enrollment by MHSA Class Size, 2014-15 &amp; 2018-19</a:t>
            </a:r>
          </a:p>
        </p:txBody>
      </p:sp>
    </p:spTree>
    <p:extLst>
      <p:ext uri="{BB962C8B-B14F-4D97-AF65-F5344CB8AC3E}">
        <p14:creationId xmlns:p14="http://schemas.microsoft.com/office/powerpoint/2010/main" val="357705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Chart of Percent of MUS Students Graduating with a Bachelor’s Degree within Four Years,&#10;All MUS Students vs. Dual Enrollment MUS Students, by Cohort Year&#10;">
            <a:extLst>
              <a:ext uri="{FF2B5EF4-FFF2-40B4-BE49-F238E27FC236}">
                <a16:creationId xmlns:a16="http://schemas.microsoft.com/office/drawing/2014/main" id="{81A95965-189C-4EDC-B639-F93E0242BA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39733"/>
              </p:ext>
            </p:extLst>
          </p:nvPr>
        </p:nvGraphicFramePr>
        <p:xfrm>
          <a:off x="609600" y="376846"/>
          <a:ext cx="10972800" cy="6360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 descr="Chart of Percent of MUS Students Graduating with a Bachelor’s Degree within Four Years,&#10;All MUS Students vs. Dual Enrollment MUS Students, by Cohort Year">
            <a:extLst>
              <a:ext uri="{FF2B5EF4-FFF2-40B4-BE49-F238E27FC236}">
                <a16:creationId xmlns:a16="http://schemas.microsoft.com/office/drawing/2014/main" id="{3CBDA857-6566-4798-8111-F70DAEA8CCCF}"/>
              </a:ext>
            </a:extLst>
          </p:cNvPr>
          <p:cNvSpPr txBox="1"/>
          <p:nvPr/>
        </p:nvSpPr>
        <p:spPr>
          <a:xfrm>
            <a:off x="609600" y="32658"/>
            <a:ext cx="10972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Percent of MUS Students Graduating with a Bachelor’s Degree within Four Years,</a:t>
            </a:r>
          </a:p>
          <a:p>
            <a:pPr algn="ctr"/>
            <a:r>
              <a:rPr lang="en-US" b="1" dirty="0"/>
              <a:t>All MUS Students vs. Dual Enrollment MUS Students, by Cohort Year</a:t>
            </a:r>
          </a:p>
          <a:p>
            <a:pPr algn="ctr"/>
            <a:r>
              <a:rPr lang="en-US" sz="1200" b="1" dirty="0"/>
              <a:t>*MUS Cohort consists of first-time, full-time, bachelor’s degree seeking students</a:t>
            </a:r>
          </a:p>
          <a:p>
            <a:pPr algn="ctr"/>
            <a:r>
              <a:rPr lang="en-US" sz="1200" b="1" dirty="0"/>
              <a:t>*Dual Enrollment Cohort consists of first-time, full-time, bachelor’s degree seeking students who enrolled in dual enrollment at a MUS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159E90-5050-4351-8BD8-0159AE5CA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b="1" dirty="0"/>
              <a:t>Percent of MUS Students Graduating with a Bachelor’s Degree within Four Years,</a:t>
            </a:r>
            <a:br>
              <a:rPr lang="en-US" b="1" dirty="0"/>
            </a:br>
            <a:r>
              <a:rPr lang="en-US" b="1" dirty="0"/>
              <a:t>All MUS Students vs. Dual Enrollment MUS Students, by Cohort Year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7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 descr="Chart of Percent of MUS Students Graduating with an Associate’s Degree within Two Years,&#10;All MUS Students vs. Dual Enrollment MUS Students, by Cohort Year&#10;">
            <a:extLst>
              <a:ext uri="{FF2B5EF4-FFF2-40B4-BE49-F238E27FC236}">
                <a16:creationId xmlns:a16="http://schemas.microsoft.com/office/drawing/2014/main" id="{8E91C5EB-ACE6-4180-A7EE-FC06AC3CBE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064668"/>
              </p:ext>
            </p:extLst>
          </p:nvPr>
        </p:nvGraphicFramePr>
        <p:xfrm>
          <a:off x="446314" y="81323"/>
          <a:ext cx="11081657" cy="6776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8732578-51E2-4D7A-9458-A6A49663E853}"/>
              </a:ext>
            </a:extLst>
          </p:cNvPr>
          <p:cNvSpPr txBox="1"/>
          <p:nvPr/>
        </p:nvSpPr>
        <p:spPr>
          <a:xfrm>
            <a:off x="337458" y="32658"/>
            <a:ext cx="10972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Percent of MUS Students Graduating with an Associate’s Degree within Two Years,</a:t>
            </a:r>
          </a:p>
          <a:p>
            <a:pPr algn="ctr"/>
            <a:r>
              <a:rPr lang="en-US" b="1" dirty="0"/>
              <a:t>All MUS Students vs. Dual Enrollment MUS Students, by Cohort Year</a:t>
            </a:r>
          </a:p>
          <a:p>
            <a:pPr algn="ctr"/>
            <a:r>
              <a:rPr lang="en-US" sz="1200" b="1" dirty="0"/>
              <a:t>*MUS Cohort consists of first-time, full-time, associate’s degree seeking students</a:t>
            </a:r>
          </a:p>
          <a:p>
            <a:pPr algn="ctr"/>
            <a:r>
              <a:rPr lang="en-US" sz="1200" b="1" dirty="0"/>
              <a:t>*Dual Enrollment Cohort consists of first-time, full-time, associate’s degree seeking students who enrolled in dual enrollment at a MUS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1B064-1368-4A63-9ACB-146F8D5F9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b="1" dirty="0"/>
              <a:t>Percent of MUS Students Graduating with an Associate’s Degree within Two Years,</a:t>
            </a:r>
            <a:br>
              <a:rPr lang="en-US" b="1" dirty="0"/>
            </a:br>
            <a:r>
              <a:rPr lang="en-US" b="1" dirty="0"/>
              <a:t>All MUS Students vs. Dual Enrollment MUS Students, by Cohort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19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329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Montana Dual Enrollment Students, 2014-15 to 2018-19 </vt:lpstr>
      <vt:lpstr>Montana Public Schools with students enrolled in Dual Enrollment by MHSA Class Size, 2014-15 &amp; 2018-19</vt:lpstr>
      <vt:lpstr>Percent of MUS Students Graduating with a Bachelor’s Degree within Four Years, All MUS Students vs. Dual Enrollment MUS Students, by Cohort Year </vt:lpstr>
      <vt:lpstr>Percent of MUS Students Graduating with an Associate’s Degree within Two Years, All MUS Students vs. Dual Enrollment MUS Students, by Cohort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Presentation</dc:title>
  <dc:creator>Karalus, Dan</dc:creator>
  <cp:lastModifiedBy>Morrison, Edwina</cp:lastModifiedBy>
  <cp:revision>2</cp:revision>
  <dcterms:created xsi:type="dcterms:W3CDTF">2019-11-15T20:48:48Z</dcterms:created>
  <dcterms:modified xsi:type="dcterms:W3CDTF">2019-11-18T21:44:01Z</dcterms:modified>
</cp:coreProperties>
</file>