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9"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34547" autoAdjust="0"/>
    <p:restoredTop sz="86385" autoAdjust="0"/>
  </p:normalViewPr>
  <p:slideViewPr>
    <p:cSldViewPr snapToGrid="0" snapToObjects="1">
      <p:cViewPr varScale="1">
        <p:scale>
          <a:sx n="68" d="100"/>
          <a:sy n="68" d="100"/>
        </p:scale>
        <p:origin x="90" y="888"/>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7" d="100"/>
          <a:sy n="87" d="100"/>
        </p:scale>
        <p:origin x="229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DD4CF-F040-9046-A45D-93F82083CB45}"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6150E-D7D0-DA41-9AAB-5A4560E6C74F}" type="slidenum">
              <a:rPr lang="en-US" smtClean="0"/>
              <a:t>‹#›</a:t>
            </a:fld>
            <a:endParaRPr lang="en-US"/>
          </a:p>
        </p:txBody>
      </p:sp>
    </p:spTree>
    <p:extLst>
      <p:ext uri="{BB962C8B-B14F-4D97-AF65-F5344CB8AC3E}">
        <p14:creationId xmlns:p14="http://schemas.microsoft.com/office/powerpoint/2010/main" val="333060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Today is a special day as we honor one of our very accomplished faculty members at Montana State. As you may know, the title of Regents Professor is reserved for faculty who have demonstrated outstanding scholarship of an international caliber, a genuine commitment to teaching and mentoring, and service both within and outside the university. Phil Stewart, a professor of chemical and biological engineering, meets all of these criteria.</a:t>
            </a:r>
          </a:p>
          <a:p>
            <a:pPr>
              <a:lnSpc>
                <a:spcPct val="150000"/>
              </a:lnSpc>
            </a:pPr>
            <a:r>
              <a:rPr lang="en-US" dirty="0"/>
              <a:t> </a:t>
            </a:r>
          </a:p>
          <a:p>
            <a:endParaRPr lang="en-US" dirty="0"/>
          </a:p>
        </p:txBody>
      </p:sp>
      <p:sp>
        <p:nvSpPr>
          <p:cNvPr id="4" name="Slide Number Placeholder 3"/>
          <p:cNvSpPr>
            <a:spLocks noGrp="1"/>
          </p:cNvSpPr>
          <p:nvPr>
            <p:ph type="sldNum" sz="quarter" idx="5"/>
          </p:nvPr>
        </p:nvSpPr>
        <p:spPr/>
        <p:txBody>
          <a:bodyPr/>
          <a:lstStyle/>
          <a:p>
            <a:fld id="{75A6150E-D7D0-DA41-9AAB-5A4560E6C74F}" type="slidenum">
              <a:rPr lang="en-US" smtClean="0"/>
              <a:t>1</a:t>
            </a:fld>
            <a:endParaRPr lang="en-US"/>
          </a:p>
        </p:txBody>
      </p:sp>
    </p:spTree>
    <p:extLst>
      <p:ext uri="{BB962C8B-B14F-4D97-AF65-F5344CB8AC3E}">
        <p14:creationId xmlns:p14="http://schemas.microsoft.com/office/powerpoint/2010/main" val="3883454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As a world leader in the study of biofilms, Dr. Stewart has played a central role in advancing our knowledge of the complex microbial communities that form on the surfaces of such things as medical equipment. Since coming to Montana State in 1991, he has published groundbreaking studies about how microbes, including harmful bacteria, resist being killed by antibiotics. His publications have been cited more than 41,000 times. In fact, he has the distinction of being the most-cited researcher at Montana State. His research is making possible new products and medical treatments that alleviate suffering and save lives.</a:t>
            </a:r>
          </a:p>
        </p:txBody>
      </p:sp>
      <p:sp>
        <p:nvSpPr>
          <p:cNvPr id="4" name="Slide Number Placeholder 3"/>
          <p:cNvSpPr>
            <a:spLocks noGrp="1"/>
          </p:cNvSpPr>
          <p:nvPr>
            <p:ph type="sldNum" sz="quarter" idx="5"/>
          </p:nvPr>
        </p:nvSpPr>
        <p:spPr/>
        <p:txBody>
          <a:bodyPr/>
          <a:lstStyle/>
          <a:p>
            <a:fld id="{75A6150E-D7D0-DA41-9AAB-5A4560E6C74F}" type="slidenum">
              <a:rPr lang="en-US" smtClean="0"/>
              <a:t>2</a:t>
            </a:fld>
            <a:endParaRPr lang="en-US"/>
          </a:p>
        </p:txBody>
      </p:sp>
    </p:spTree>
    <p:extLst>
      <p:ext uri="{BB962C8B-B14F-4D97-AF65-F5344CB8AC3E}">
        <p14:creationId xmlns:p14="http://schemas.microsoft.com/office/powerpoint/2010/main" val="161263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Outside the laboratory, Dr. Stewart's leadership has been instrumental in transforming MSU's Center for Biofilm Engineering into one of the world's largest and best-known biofilm research centers, serving as its deputy director from 1996 to 2004 and then director until 2015. Dr. Stewart is also known for his seemingly effortless ability to teach difficult material in the classroom. In fact, some credit him as the reason they decided to pursue chemical engineering. For all these reasons and more, we say thank you for his 28 years of service to our Montana University System. Dr. Stewart, you are truly deserving of this highest honor.</a:t>
            </a:r>
          </a:p>
        </p:txBody>
      </p:sp>
      <p:sp>
        <p:nvSpPr>
          <p:cNvPr id="4" name="Slide Number Placeholder 3"/>
          <p:cNvSpPr>
            <a:spLocks noGrp="1"/>
          </p:cNvSpPr>
          <p:nvPr>
            <p:ph type="sldNum" sz="quarter" idx="5"/>
          </p:nvPr>
        </p:nvSpPr>
        <p:spPr/>
        <p:txBody>
          <a:bodyPr/>
          <a:lstStyle/>
          <a:p>
            <a:fld id="{75A6150E-D7D0-DA41-9AAB-5A4560E6C74F}" type="slidenum">
              <a:rPr lang="en-US" smtClean="0"/>
              <a:t>3</a:t>
            </a:fld>
            <a:endParaRPr lang="en-US"/>
          </a:p>
        </p:txBody>
      </p:sp>
    </p:spTree>
    <p:extLst>
      <p:ext uri="{BB962C8B-B14F-4D97-AF65-F5344CB8AC3E}">
        <p14:creationId xmlns:p14="http://schemas.microsoft.com/office/powerpoint/2010/main" val="11340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DEF8-647A-784E-87DA-DDF9159832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9946B-38F8-844B-9F64-63BB5C8789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B935E6-BFB5-6D4B-B9BE-92C44D63BA5C}"/>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5" name="Footer Placeholder 4">
            <a:extLst>
              <a:ext uri="{FF2B5EF4-FFF2-40B4-BE49-F238E27FC236}">
                <a16:creationId xmlns:a16="http://schemas.microsoft.com/office/drawing/2014/main" id="{F16EF734-EA50-E945-A613-7159E26CB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9A6F1-11E9-7E4D-9FD4-CBF135DFD99B}"/>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76151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A9438-84E4-E14F-AD35-B899A95627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28E14-A009-3244-82E1-5CD2824321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26DCC-0932-0446-9D7F-8687D418C3EF}"/>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5" name="Footer Placeholder 4">
            <a:extLst>
              <a:ext uri="{FF2B5EF4-FFF2-40B4-BE49-F238E27FC236}">
                <a16:creationId xmlns:a16="http://schemas.microsoft.com/office/drawing/2014/main" id="{C015D984-F149-7145-885C-85E799360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03E53-D7CE-8A43-B1EC-A3AB732858A3}"/>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228089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2EFFE-C000-684A-B418-8165A744D6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B9FF2F-C341-5549-834E-B3F27FDA4F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1DFE4-1718-D84B-9DDA-00CD3FC01ED4}"/>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5" name="Footer Placeholder 4">
            <a:extLst>
              <a:ext uri="{FF2B5EF4-FFF2-40B4-BE49-F238E27FC236}">
                <a16:creationId xmlns:a16="http://schemas.microsoft.com/office/drawing/2014/main" id="{143C846E-F6DA-7B47-8F31-695FB5C1C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EEF45-FFD3-0D4E-A66D-DAF9D4F24F8B}"/>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185368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10F1-2A14-B640-A3DB-631A27D69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8C0E1-644A-D040-9DA1-7FEA6612E4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33C46-C176-134B-BE29-C76A95A4C55A}"/>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5" name="Footer Placeholder 4">
            <a:extLst>
              <a:ext uri="{FF2B5EF4-FFF2-40B4-BE49-F238E27FC236}">
                <a16:creationId xmlns:a16="http://schemas.microsoft.com/office/drawing/2014/main" id="{B1AB30C9-9DD7-B845-A0F3-F2CC5EA4C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B7DF8-4B3B-454F-9A74-D22FB8F4F5FB}"/>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307648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342A-E81B-9A41-9BD2-D58B672E19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A4B95C-A4B8-B442-B022-D78C6051F8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188ACD-C3E1-1F4D-AB1B-0537973A2D26}"/>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5" name="Footer Placeholder 4">
            <a:extLst>
              <a:ext uri="{FF2B5EF4-FFF2-40B4-BE49-F238E27FC236}">
                <a16:creationId xmlns:a16="http://schemas.microsoft.com/office/drawing/2014/main" id="{3DCF50BF-E36A-4D4A-8640-1EBC47CC4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5192F-6231-5A4F-9E4A-5647290453BA}"/>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659357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5D4E-C1C6-D54C-95B4-F42D47911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32430A-3A78-524A-A3E0-26208ADB9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D98A81-D565-1443-A1D0-053C4987C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A4D96B-9CC9-5849-B8CF-23BE40006C1C}"/>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6" name="Footer Placeholder 5">
            <a:extLst>
              <a:ext uri="{FF2B5EF4-FFF2-40B4-BE49-F238E27FC236}">
                <a16:creationId xmlns:a16="http://schemas.microsoft.com/office/drawing/2014/main" id="{CA03E4DF-29BA-1B4F-8A8A-F38410D27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6662B-3837-FE49-B0AA-9A697B0851DA}"/>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289641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4528-9D41-B144-B952-908ABD682A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5C3FAB-84F2-1447-A6CC-7CE534D7EA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3FBEBB-C6BF-0B42-BB13-B895BAD25E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0F74C-BF4E-3647-967E-2297EB3EA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460980-116E-7043-8270-5A94233B3E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CEA439-8700-5745-ACF3-386DC5CB9873}"/>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8" name="Footer Placeholder 7">
            <a:extLst>
              <a:ext uri="{FF2B5EF4-FFF2-40B4-BE49-F238E27FC236}">
                <a16:creationId xmlns:a16="http://schemas.microsoft.com/office/drawing/2014/main" id="{9C457075-7BE2-6C40-A18A-65D340C8EC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6E445-9561-AF4F-82D6-C985CC46B757}"/>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403692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554D-FC37-CB4B-A54B-798699AE33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88B3A0-80F0-5242-ACAF-C716B348DA39}"/>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4" name="Footer Placeholder 3">
            <a:extLst>
              <a:ext uri="{FF2B5EF4-FFF2-40B4-BE49-F238E27FC236}">
                <a16:creationId xmlns:a16="http://schemas.microsoft.com/office/drawing/2014/main" id="{E31BB603-B5F2-7944-B336-9F137B8396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E42D87-4006-CD4C-81F3-C0DF184F4D47}"/>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193729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390208-EB73-AB4E-A0E0-3E84E57466BB}"/>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3" name="Footer Placeholder 2">
            <a:extLst>
              <a:ext uri="{FF2B5EF4-FFF2-40B4-BE49-F238E27FC236}">
                <a16:creationId xmlns:a16="http://schemas.microsoft.com/office/drawing/2014/main" id="{2653670D-C477-7845-9A00-161129785C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753810-5EB7-1B4F-8443-1A0D7A1F5074}"/>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120626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1145F-A42A-A442-902D-A441D7681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2CD5BE-D03A-2543-8BE9-77825C483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A4CC66-B61E-D547-95AE-4EE581291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9C13E-7DA5-A04E-B99C-8732578DBEE6}"/>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6" name="Footer Placeholder 5">
            <a:extLst>
              <a:ext uri="{FF2B5EF4-FFF2-40B4-BE49-F238E27FC236}">
                <a16:creationId xmlns:a16="http://schemas.microsoft.com/office/drawing/2014/main" id="{B84D53CB-2DA2-CB41-BE32-B98B12F29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25C632-9435-A846-8DF5-3F97E6453ECF}"/>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3580557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F3DB8-D580-3B41-8150-41C5BEB07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07E6E3-CA82-4645-B8B1-27B6667F7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43797D-DC59-3E41-BB54-30CD3DD04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8334E-5FDA-6446-8B12-BDC8297E8C04}"/>
              </a:ext>
            </a:extLst>
          </p:cNvPr>
          <p:cNvSpPr>
            <a:spLocks noGrp="1"/>
          </p:cNvSpPr>
          <p:nvPr>
            <p:ph type="dt" sz="half" idx="10"/>
          </p:nvPr>
        </p:nvSpPr>
        <p:spPr/>
        <p:txBody>
          <a:bodyPr/>
          <a:lstStyle/>
          <a:p>
            <a:fld id="{7566B743-745C-9440-9D6D-7622C0A1F9D9}" type="datetimeFigureOut">
              <a:rPr lang="en-US" smtClean="0"/>
              <a:t>11/18/2019</a:t>
            </a:fld>
            <a:endParaRPr lang="en-US"/>
          </a:p>
        </p:txBody>
      </p:sp>
      <p:sp>
        <p:nvSpPr>
          <p:cNvPr id="6" name="Footer Placeholder 5">
            <a:extLst>
              <a:ext uri="{FF2B5EF4-FFF2-40B4-BE49-F238E27FC236}">
                <a16:creationId xmlns:a16="http://schemas.microsoft.com/office/drawing/2014/main" id="{840B5BD3-FC8E-8A48-BE66-A199A60BC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AC2C0-86B5-6542-8359-9982DB8B1425}"/>
              </a:ext>
            </a:extLst>
          </p:cNvPr>
          <p:cNvSpPr>
            <a:spLocks noGrp="1"/>
          </p:cNvSpPr>
          <p:nvPr>
            <p:ph type="sldNum" sz="quarter" idx="12"/>
          </p:nvPr>
        </p:nvSpPr>
        <p:spPr/>
        <p:txBody>
          <a:bodyPr/>
          <a:lstStyle/>
          <a:p>
            <a:fld id="{9402D1AB-DED7-4C4A-94E5-772FB872424B}" type="slidenum">
              <a:rPr lang="en-US" smtClean="0"/>
              <a:t>‹#›</a:t>
            </a:fld>
            <a:endParaRPr lang="en-US"/>
          </a:p>
        </p:txBody>
      </p:sp>
    </p:spTree>
    <p:extLst>
      <p:ext uri="{BB962C8B-B14F-4D97-AF65-F5344CB8AC3E}">
        <p14:creationId xmlns:p14="http://schemas.microsoft.com/office/powerpoint/2010/main" val="138173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5D6EB-3048-7649-A391-FD4B5DFD5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68D895-1D28-5546-A795-AA7964AB2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C0E5F-58C3-D54A-998B-7BC146CC03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6B743-745C-9440-9D6D-7622C0A1F9D9}" type="datetimeFigureOut">
              <a:rPr lang="en-US" smtClean="0"/>
              <a:t>11/18/2019</a:t>
            </a:fld>
            <a:endParaRPr lang="en-US"/>
          </a:p>
        </p:txBody>
      </p:sp>
      <p:sp>
        <p:nvSpPr>
          <p:cNvPr id="5" name="Footer Placeholder 4">
            <a:extLst>
              <a:ext uri="{FF2B5EF4-FFF2-40B4-BE49-F238E27FC236}">
                <a16:creationId xmlns:a16="http://schemas.microsoft.com/office/drawing/2014/main" id="{9CD8A8D8-49B7-B243-BC18-1BE48FCBC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90A32D-4A45-6D4B-A883-03BCE299E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2D1AB-DED7-4C4A-94E5-772FB872424B}" type="slidenum">
              <a:rPr lang="en-US" smtClean="0"/>
              <a:t>‹#›</a:t>
            </a:fld>
            <a:endParaRPr lang="en-US"/>
          </a:p>
        </p:txBody>
      </p:sp>
    </p:spTree>
    <p:extLst>
      <p:ext uri="{BB962C8B-B14F-4D97-AF65-F5344CB8AC3E}">
        <p14:creationId xmlns:p14="http://schemas.microsoft.com/office/powerpoint/2010/main" val="346197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9 Regents Professor, Phil Stewart, Department of Chemical &amp; Biological Engineering">
            <a:extLst>
              <a:ext uri="{FF2B5EF4-FFF2-40B4-BE49-F238E27FC236}">
                <a16:creationId xmlns:a16="http://schemas.microsoft.com/office/drawing/2014/main" id="{F292FB1A-DEC2-AA49-9EF9-0FBE9F1AD1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2301" y="0"/>
            <a:ext cx="6279699" cy="6858000"/>
          </a:xfrm>
          <a:prstGeom prst="rect">
            <a:avLst/>
          </a:prstGeom>
        </p:spPr>
      </p:pic>
      <p:sp>
        <p:nvSpPr>
          <p:cNvPr id="8" name="TextBox 7">
            <a:extLst>
              <a:ext uri="{FF2B5EF4-FFF2-40B4-BE49-F238E27FC236}">
                <a16:creationId xmlns:a16="http://schemas.microsoft.com/office/drawing/2014/main" id="{854509E4-F637-E44F-9D83-CCE536BFC34F}"/>
              </a:ext>
            </a:extLst>
          </p:cNvPr>
          <p:cNvSpPr txBox="1"/>
          <p:nvPr/>
        </p:nvSpPr>
        <p:spPr>
          <a:xfrm>
            <a:off x="6400277" y="3696749"/>
            <a:ext cx="5303747" cy="954107"/>
          </a:xfrm>
          <a:prstGeom prst="rect">
            <a:avLst/>
          </a:prstGeom>
          <a:noFill/>
        </p:spPr>
        <p:txBody>
          <a:bodyPr wrap="square" rtlCol="0">
            <a:spAutoFit/>
          </a:bodyPr>
          <a:lstStyle/>
          <a:p>
            <a:pPr algn="ctr"/>
            <a:r>
              <a:rPr lang="en-US" sz="2700" dirty="0">
                <a:solidFill>
                  <a:schemeClr val="bg1"/>
                </a:solidFill>
                <a:latin typeface="Source Sans Pro" panose="020B0503030403020204" pitchFamily="34" charset="0"/>
                <a:ea typeface="Source Sans Pro" panose="020B0503030403020204" pitchFamily="34" charset="0"/>
              </a:rPr>
              <a:t>Department of </a:t>
            </a:r>
          </a:p>
          <a:p>
            <a:pPr algn="ctr"/>
            <a:r>
              <a:rPr lang="en-US" sz="2700" dirty="0">
                <a:solidFill>
                  <a:schemeClr val="bg1"/>
                </a:solidFill>
                <a:latin typeface="Source Sans Pro" panose="020B0503030403020204" pitchFamily="34" charset="0"/>
                <a:ea typeface="Source Sans Pro" panose="020B0503030403020204" pitchFamily="34" charset="0"/>
              </a:rPr>
              <a:t>Chemical &amp; Biological Engineering</a:t>
            </a:r>
          </a:p>
        </p:txBody>
      </p:sp>
      <p:pic>
        <p:nvPicPr>
          <p:cNvPr id="9" name="Picture 8" descr="Phil Stewart">
            <a:extLst>
              <a:ext uri="{FF2B5EF4-FFF2-40B4-BE49-F238E27FC236}">
                <a16:creationId xmlns:a16="http://schemas.microsoft.com/office/drawing/2014/main" id="{2E1A0DC9-44C3-F342-B1F0-8AE8D1B01F3A}"/>
              </a:ext>
            </a:extLst>
          </p:cNvPr>
          <p:cNvPicPr>
            <a:picLocks noChangeAspect="1"/>
          </p:cNvPicPr>
          <p:nvPr/>
        </p:nvPicPr>
        <p:blipFill rotWithShape="1">
          <a:blip r:embed="rId4"/>
          <a:srcRect b="8887"/>
          <a:stretch/>
        </p:blipFill>
        <p:spPr>
          <a:xfrm>
            <a:off x="-455" y="0"/>
            <a:ext cx="5912756" cy="6858000"/>
          </a:xfrm>
          <a:prstGeom prst="rect">
            <a:avLst/>
          </a:prstGeom>
        </p:spPr>
      </p:pic>
      <p:sp>
        <p:nvSpPr>
          <p:cNvPr id="11" name="TextBox 10">
            <a:extLst>
              <a:ext uri="{FF2B5EF4-FFF2-40B4-BE49-F238E27FC236}">
                <a16:creationId xmlns:a16="http://schemas.microsoft.com/office/drawing/2014/main" id="{D0AEF66B-748D-9C44-B1AD-A52408240BE3}"/>
              </a:ext>
            </a:extLst>
          </p:cNvPr>
          <p:cNvSpPr txBox="1"/>
          <p:nvPr/>
        </p:nvSpPr>
        <p:spPr>
          <a:xfrm>
            <a:off x="6477714" y="1896971"/>
            <a:ext cx="5303746" cy="677108"/>
          </a:xfrm>
          <a:prstGeom prst="rect">
            <a:avLst/>
          </a:prstGeom>
          <a:noFill/>
        </p:spPr>
        <p:txBody>
          <a:bodyPr wrap="square" rtlCol="0">
            <a:spAutoFit/>
          </a:bodyPr>
          <a:lstStyle/>
          <a:p>
            <a:pPr algn="ctr"/>
            <a:r>
              <a:rPr lang="en-US" sz="3800" dirty="0">
                <a:solidFill>
                  <a:schemeClr val="bg1"/>
                </a:solidFill>
                <a:latin typeface="Source Sans Pro SemiBold" panose="020B0503030403020204" pitchFamily="34" charset="0"/>
                <a:ea typeface="Source Sans Pro SemiBold" panose="020B0503030403020204" pitchFamily="34" charset="0"/>
              </a:rPr>
              <a:t>2019 Regents Professor</a:t>
            </a:r>
          </a:p>
        </p:txBody>
      </p:sp>
      <p:sp>
        <p:nvSpPr>
          <p:cNvPr id="13" name="TextBox 12">
            <a:extLst>
              <a:ext uri="{FF2B5EF4-FFF2-40B4-BE49-F238E27FC236}">
                <a16:creationId xmlns:a16="http://schemas.microsoft.com/office/drawing/2014/main" id="{366DFC76-E61A-094C-B791-0038ECD6267F}"/>
              </a:ext>
            </a:extLst>
          </p:cNvPr>
          <p:cNvSpPr txBox="1"/>
          <p:nvPr/>
        </p:nvSpPr>
        <p:spPr>
          <a:xfrm>
            <a:off x="6885886" y="2712578"/>
            <a:ext cx="4489632" cy="1015663"/>
          </a:xfrm>
          <a:prstGeom prst="rect">
            <a:avLst/>
          </a:prstGeom>
          <a:noFill/>
        </p:spPr>
        <p:txBody>
          <a:bodyPr wrap="square" rtlCol="0">
            <a:spAutoFit/>
          </a:bodyPr>
          <a:lstStyle/>
          <a:p>
            <a:pPr algn="ctr"/>
            <a:r>
              <a:rPr lang="en-US" sz="6000" b="1" dirty="0">
                <a:solidFill>
                  <a:schemeClr val="bg1"/>
                </a:solidFill>
                <a:latin typeface="Source Sans Pro SemiBold" panose="020B0503030403020204" pitchFamily="34" charset="0"/>
                <a:ea typeface="Source Sans Pro SemiBold" panose="020B0503030403020204" pitchFamily="34" charset="0"/>
              </a:rPr>
              <a:t>Phil </a:t>
            </a:r>
            <a:r>
              <a:rPr lang="en-US" sz="6000" dirty="0">
                <a:solidFill>
                  <a:schemeClr val="bg1"/>
                </a:solidFill>
                <a:latin typeface="Source Sans Pro SemiBold" panose="020B0503030403020204" pitchFamily="34" charset="0"/>
                <a:ea typeface="Source Sans Pro SemiBold" panose="020B0503030403020204" pitchFamily="34" charset="0"/>
              </a:rPr>
              <a:t>Stewart</a:t>
            </a:r>
          </a:p>
        </p:txBody>
      </p:sp>
      <p:pic>
        <p:nvPicPr>
          <p:cNvPr id="16" name="Picture 15" descr="MSU Logo">
            <a:extLst>
              <a:ext uri="{FF2B5EF4-FFF2-40B4-BE49-F238E27FC236}">
                <a16:creationId xmlns:a16="http://schemas.microsoft.com/office/drawing/2014/main" id="{8CD346F2-D68C-C342-BE84-AE7BFB748EF5}"/>
              </a:ext>
            </a:extLst>
          </p:cNvPr>
          <p:cNvPicPr>
            <a:picLocks noChangeAspect="1"/>
          </p:cNvPicPr>
          <p:nvPr/>
        </p:nvPicPr>
        <p:blipFill>
          <a:blip r:embed="rId5"/>
          <a:stretch>
            <a:fillRect/>
          </a:stretch>
        </p:blipFill>
        <p:spPr>
          <a:xfrm>
            <a:off x="10718573" y="6354738"/>
            <a:ext cx="1261356" cy="316624"/>
          </a:xfrm>
          <a:prstGeom prst="rect">
            <a:avLst/>
          </a:prstGeom>
        </p:spPr>
      </p:pic>
      <p:sp>
        <p:nvSpPr>
          <p:cNvPr id="2" name="Title 1">
            <a:extLst>
              <a:ext uri="{FF2B5EF4-FFF2-40B4-BE49-F238E27FC236}">
                <a16:creationId xmlns:a16="http://schemas.microsoft.com/office/drawing/2014/main" id="{BDA856D1-FE25-4C2C-845A-F3237BA93DD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2019 Regents Professor, Phil Stewart</a:t>
            </a:r>
          </a:p>
        </p:txBody>
      </p:sp>
    </p:spTree>
    <p:extLst>
      <p:ext uri="{BB962C8B-B14F-4D97-AF65-F5344CB8AC3E}">
        <p14:creationId xmlns:p14="http://schemas.microsoft.com/office/powerpoint/2010/main" val="369308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il Stewart">
            <a:extLst>
              <a:ext uri="{FF2B5EF4-FFF2-40B4-BE49-F238E27FC236}">
                <a16:creationId xmlns:a16="http://schemas.microsoft.com/office/drawing/2014/main" id="{E00C9045-9B07-E54C-953F-A94ADB629181}"/>
              </a:ext>
            </a:extLst>
          </p:cNvPr>
          <p:cNvPicPr>
            <a:picLocks noChangeAspect="1"/>
          </p:cNvPicPr>
          <p:nvPr/>
        </p:nvPicPr>
        <p:blipFill>
          <a:blip r:embed="rId3"/>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957173F1-05FD-EF4E-B5E7-A76A66786A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18573" y="6354738"/>
            <a:ext cx="1261356" cy="316624"/>
          </a:xfrm>
          <a:prstGeom prst="rect">
            <a:avLst/>
          </a:prstGeom>
        </p:spPr>
      </p:pic>
      <p:sp>
        <p:nvSpPr>
          <p:cNvPr id="2" name="Title 1">
            <a:extLst>
              <a:ext uri="{FF2B5EF4-FFF2-40B4-BE49-F238E27FC236}">
                <a16:creationId xmlns:a16="http://schemas.microsoft.com/office/drawing/2014/main" id="{6718CA94-3D98-450A-A496-32510A5AB6C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Photo, Phil Stewart</a:t>
            </a:r>
          </a:p>
        </p:txBody>
      </p:sp>
    </p:spTree>
    <p:extLst>
      <p:ext uri="{BB962C8B-B14F-4D97-AF65-F5344CB8AC3E}">
        <p14:creationId xmlns:p14="http://schemas.microsoft.com/office/powerpoint/2010/main" val="196893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il Stewart">
            <a:extLst>
              <a:ext uri="{FF2B5EF4-FFF2-40B4-BE49-F238E27FC236}">
                <a16:creationId xmlns:a16="http://schemas.microsoft.com/office/drawing/2014/main" id="{C532377D-2B97-2B4A-B943-AE20C6AF87FA}"/>
              </a:ext>
            </a:extLst>
          </p:cNvPr>
          <p:cNvPicPr>
            <a:picLocks noChangeAspect="1"/>
          </p:cNvPicPr>
          <p:nvPr/>
        </p:nvPicPr>
        <p:blipFill>
          <a:blip r:embed="rId3"/>
          <a:stretch>
            <a:fillRect/>
          </a:stretch>
        </p:blipFill>
        <p:spPr>
          <a:xfrm>
            <a:off x="0" y="0"/>
            <a:ext cx="12325611" cy="6858000"/>
          </a:xfrm>
          <a:prstGeom prst="rect">
            <a:avLst/>
          </a:prstGeom>
        </p:spPr>
      </p:pic>
      <p:pic>
        <p:nvPicPr>
          <p:cNvPr id="11" name="Picture 10">
            <a:extLst>
              <a:ext uri="{FF2B5EF4-FFF2-40B4-BE49-F238E27FC236}">
                <a16:creationId xmlns:a16="http://schemas.microsoft.com/office/drawing/2014/main" id="{30DD12E4-9129-4A44-B140-AEB45C0BA4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18573" y="6354738"/>
            <a:ext cx="1261356" cy="316624"/>
          </a:xfrm>
          <a:prstGeom prst="rect">
            <a:avLst/>
          </a:prstGeom>
        </p:spPr>
      </p:pic>
      <p:sp>
        <p:nvSpPr>
          <p:cNvPr id="2" name="Title 1">
            <a:extLst>
              <a:ext uri="{FF2B5EF4-FFF2-40B4-BE49-F238E27FC236}">
                <a16:creationId xmlns:a16="http://schemas.microsoft.com/office/drawing/2014/main" id="{A32CC562-1EB2-4710-8432-A4BA734AD18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Photo, Phil Stewart</a:t>
            </a:r>
          </a:p>
        </p:txBody>
      </p:sp>
    </p:spTree>
    <p:extLst>
      <p:ext uri="{BB962C8B-B14F-4D97-AF65-F5344CB8AC3E}">
        <p14:creationId xmlns:p14="http://schemas.microsoft.com/office/powerpoint/2010/main" val="1403081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331</Words>
  <Application>Microsoft Office PowerPoint</Application>
  <PresentationFormat>Widescreen</PresentationFormat>
  <Paragraphs>14</Paragraphs>
  <Slides>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Source Sans Pro</vt:lpstr>
      <vt:lpstr>Source Sans Pro SemiBold</vt:lpstr>
      <vt:lpstr>Office Theme</vt:lpstr>
      <vt:lpstr>2019 Regents Professor, Phil Stewart</vt:lpstr>
      <vt:lpstr>Photo, Phil Stewart</vt:lpstr>
      <vt:lpstr>Photo, Phil Stewart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 Stewart</dc:title>
  <dc:creator>Nault, Andrea</dc:creator>
  <cp:lastModifiedBy>Morrison, Edwina</cp:lastModifiedBy>
  <cp:revision>9</cp:revision>
  <dcterms:created xsi:type="dcterms:W3CDTF">2019-11-08T18:28:04Z</dcterms:created>
  <dcterms:modified xsi:type="dcterms:W3CDTF">2019-11-18T23:31:17Z</dcterms:modified>
</cp:coreProperties>
</file>