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2" r:id="rId18"/>
    <p:sldId id="313" r:id="rId19"/>
    <p:sldId id="314" r:id="rId20"/>
    <p:sldId id="315" r:id="rId21"/>
    <p:sldId id="316" r:id="rId22"/>
    <p:sldId id="317" r:id="rId23"/>
    <p:sldId id="294" r:id="rId24"/>
    <p:sldId id="311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5FEED-B5C9-4BCB-95C9-9A0FA68339C7}" v="18" dt="2023-08-08T20:06:08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>
      <p:cViewPr varScale="1">
        <p:scale>
          <a:sx n="105" d="100"/>
          <a:sy n="105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on, Edwina" userId="002b1ff9-c727-4685-b2ab-d3916adbb27e" providerId="ADAL" clId="{75C5FEED-B5C9-4BCB-95C9-9A0FA68339C7}"/>
    <pc:docChg chg="undo custSel modSld modMainMaster">
      <pc:chgData name="Morrison, Edwina" userId="002b1ff9-c727-4685-b2ab-d3916adbb27e" providerId="ADAL" clId="{75C5FEED-B5C9-4BCB-95C9-9A0FA68339C7}" dt="2023-08-08T20:07:05.506" v="156" actId="1076"/>
      <pc:docMkLst>
        <pc:docMk/>
      </pc:docMkLst>
      <pc:sldChg chg="addSp delSp modSp mod">
        <pc:chgData name="Morrison, Edwina" userId="002b1ff9-c727-4685-b2ab-d3916adbb27e" providerId="ADAL" clId="{75C5FEED-B5C9-4BCB-95C9-9A0FA68339C7}" dt="2023-08-08T19:50:47.164" v="22"/>
        <pc:sldMkLst>
          <pc:docMk/>
          <pc:sldMk cId="573328330" sldId="295"/>
        </pc:sldMkLst>
        <pc:grpChg chg="del">
          <ac:chgData name="Morrison, Edwina" userId="002b1ff9-c727-4685-b2ab-d3916adbb27e" providerId="ADAL" clId="{75C5FEED-B5C9-4BCB-95C9-9A0FA68339C7}" dt="2023-08-08T19:50:42.142" v="21" actId="478"/>
          <ac:grpSpMkLst>
            <pc:docMk/>
            <pc:sldMk cId="573328330" sldId="295"/>
            <ac:grpSpMk id="15" creationId="{00000000-0000-0000-0000-000000000000}"/>
          </ac:grpSpMkLst>
        </pc:grpChg>
        <pc:picChg chg="add mod">
          <ac:chgData name="Morrison, Edwina" userId="002b1ff9-c727-4685-b2ab-d3916adbb27e" providerId="ADAL" clId="{75C5FEED-B5C9-4BCB-95C9-9A0FA68339C7}" dt="2023-08-08T19:50:47.164" v="22"/>
          <ac:picMkLst>
            <pc:docMk/>
            <pc:sldMk cId="573328330" sldId="295"/>
            <ac:picMk id="3" creationId="{8AFFB23C-A4CA-CA71-826E-186132F6E124}"/>
          </ac:picMkLst>
        </pc:picChg>
      </pc:sldChg>
      <pc:sldChg chg="modSp mod">
        <pc:chgData name="Morrison, Edwina" userId="002b1ff9-c727-4685-b2ab-d3916adbb27e" providerId="ADAL" clId="{75C5FEED-B5C9-4BCB-95C9-9A0FA68339C7}" dt="2023-08-08T20:00:39.104" v="26" actId="33524"/>
        <pc:sldMkLst>
          <pc:docMk/>
          <pc:sldMk cId="2033309912" sldId="297"/>
        </pc:sldMkLst>
        <pc:spChg chg="mod">
          <ac:chgData name="Morrison, Edwina" userId="002b1ff9-c727-4685-b2ab-d3916adbb27e" providerId="ADAL" clId="{75C5FEED-B5C9-4BCB-95C9-9A0FA68339C7}" dt="2023-08-08T20:00:39.104" v="26" actId="33524"/>
          <ac:spMkLst>
            <pc:docMk/>
            <pc:sldMk cId="2033309912" sldId="297"/>
            <ac:spMk id="3" creationId="{EBE483D4-BD83-4765-9016-29DAA7991A89}"/>
          </ac:spMkLst>
        </pc:spChg>
      </pc:sldChg>
      <pc:sldChg chg="modSp mod">
        <pc:chgData name="Morrison, Edwina" userId="002b1ff9-c727-4685-b2ab-d3916adbb27e" providerId="ADAL" clId="{75C5FEED-B5C9-4BCB-95C9-9A0FA68339C7}" dt="2023-07-26T20:07:07.746" v="0" actId="255"/>
        <pc:sldMkLst>
          <pc:docMk/>
          <pc:sldMk cId="2297431868" sldId="302"/>
        </pc:sldMkLst>
        <pc:spChg chg="mod">
          <ac:chgData name="Morrison, Edwina" userId="002b1ff9-c727-4685-b2ab-d3916adbb27e" providerId="ADAL" clId="{75C5FEED-B5C9-4BCB-95C9-9A0FA68339C7}" dt="2023-07-26T20:07:07.746" v="0" actId="255"/>
          <ac:spMkLst>
            <pc:docMk/>
            <pc:sldMk cId="2297431868" sldId="302"/>
            <ac:spMk id="3" creationId="{2F10F736-3994-43D6-9CEA-1158438F9C44}"/>
          </ac:spMkLst>
        </pc:spChg>
      </pc:sldChg>
      <pc:sldChg chg="modSp mod">
        <pc:chgData name="Morrison, Edwina" userId="002b1ff9-c727-4685-b2ab-d3916adbb27e" providerId="ADAL" clId="{75C5FEED-B5C9-4BCB-95C9-9A0FA68339C7}" dt="2023-07-26T20:08:53.028" v="11" actId="255"/>
        <pc:sldMkLst>
          <pc:docMk/>
          <pc:sldMk cId="1943334997" sldId="304"/>
        </pc:sldMkLst>
        <pc:spChg chg="mod">
          <ac:chgData name="Morrison, Edwina" userId="002b1ff9-c727-4685-b2ab-d3916adbb27e" providerId="ADAL" clId="{75C5FEED-B5C9-4BCB-95C9-9A0FA68339C7}" dt="2023-07-26T20:08:53.028" v="11" actId="255"/>
          <ac:spMkLst>
            <pc:docMk/>
            <pc:sldMk cId="1943334997" sldId="304"/>
            <ac:spMk id="3" creationId="{7B9BF216-CD06-4040-AC34-B89C89EBA6EE}"/>
          </ac:spMkLst>
        </pc:spChg>
      </pc:sldChg>
      <pc:sldChg chg="modSp mod">
        <pc:chgData name="Morrison, Edwina" userId="002b1ff9-c727-4685-b2ab-d3916adbb27e" providerId="ADAL" clId="{75C5FEED-B5C9-4BCB-95C9-9A0FA68339C7}" dt="2023-08-08T20:06:14.846" v="155" actId="15"/>
        <pc:sldMkLst>
          <pc:docMk/>
          <pc:sldMk cId="3933269516" sldId="305"/>
        </pc:sldMkLst>
        <pc:spChg chg="mod">
          <ac:chgData name="Morrison, Edwina" userId="002b1ff9-c727-4685-b2ab-d3916adbb27e" providerId="ADAL" clId="{75C5FEED-B5C9-4BCB-95C9-9A0FA68339C7}" dt="2023-08-08T20:06:14.846" v="155" actId="15"/>
          <ac:spMkLst>
            <pc:docMk/>
            <pc:sldMk cId="3933269516" sldId="305"/>
            <ac:spMk id="3" creationId="{425DCBE2-C5B4-43FE-9085-88B8D3961C7F}"/>
          </ac:spMkLst>
        </pc:spChg>
      </pc:sldChg>
      <pc:sldChg chg="modSp mod">
        <pc:chgData name="Morrison, Edwina" userId="002b1ff9-c727-4685-b2ab-d3916adbb27e" providerId="ADAL" clId="{75C5FEED-B5C9-4BCB-95C9-9A0FA68339C7}" dt="2023-08-08T20:01:47.296" v="41" actId="20577"/>
        <pc:sldMkLst>
          <pc:docMk/>
          <pc:sldMk cId="1522717071" sldId="308"/>
        </pc:sldMkLst>
        <pc:spChg chg="mod">
          <ac:chgData name="Morrison, Edwina" userId="002b1ff9-c727-4685-b2ab-d3916adbb27e" providerId="ADAL" clId="{75C5FEED-B5C9-4BCB-95C9-9A0FA68339C7}" dt="2023-08-08T20:01:47.296" v="41" actId="20577"/>
          <ac:spMkLst>
            <pc:docMk/>
            <pc:sldMk cId="1522717071" sldId="308"/>
            <ac:spMk id="4" creationId="{6DB57503-BA77-4228-9F91-A9868C7E15FC}"/>
          </ac:spMkLst>
        </pc:spChg>
      </pc:sldChg>
      <pc:sldChg chg="modSp mod">
        <pc:chgData name="Morrison, Edwina" userId="002b1ff9-c727-4685-b2ab-d3916adbb27e" providerId="ADAL" clId="{75C5FEED-B5C9-4BCB-95C9-9A0FA68339C7}" dt="2023-08-08T20:04:57.876" v="143" actId="20577"/>
        <pc:sldMkLst>
          <pc:docMk/>
          <pc:sldMk cId="277901555" sldId="311"/>
        </pc:sldMkLst>
        <pc:spChg chg="mod">
          <ac:chgData name="Morrison, Edwina" userId="002b1ff9-c727-4685-b2ab-d3916adbb27e" providerId="ADAL" clId="{75C5FEED-B5C9-4BCB-95C9-9A0FA68339C7}" dt="2023-08-08T20:04:57.876" v="143" actId="20577"/>
          <ac:spMkLst>
            <pc:docMk/>
            <pc:sldMk cId="277901555" sldId="311"/>
            <ac:spMk id="3" creationId="{E674FBD1-02EA-4FBA-809B-CB4100B02005}"/>
          </ac:spMkLst>
        </pc:spChg>
      </pc:sldChg>
      <pc:sldChg chg="addSp delSp modSp mod">
        <pc:chgData name="Morrison, Edwina" userId="002b1ff9-c727-4685-b2ab-d3916adbb27e" providerId="ADAL" clId="{75C5FEED-B5C9-4BCB-95C9-9A0FA68339C7}" dt="2023-08-08T20:02:45.809" v="45"/>
        <pc:sldMkLst>
          <pc:docMk/>
          <pc:sldMk cId="377710610" sldId="312"/>
        </pc:sldMkLst>
        <pc:picChg chg="add del">
          <ac:chgData name="Morrison, Edwina" userId="002b1ff9-c727-4685-b2ab-d3916adbb27e" providerId="ADAL" clId="{75C5FEED-B5C9-4BCB-95C9-9A0FA68339C7}" dt="2023-08-08T20:02:34.305" v="44" actId="22"/>
          <ac:picMkLst>
            <pc:docMk/>
            <pc:sldMk cId="377710610" sldId="312"/>
            <ac:picMk id="3" creationId="{D487C246-888D-47FB-BAD9-78D10A877B3F}"/>
          </ac:picMkLst>
        </pc:picChg>
        <pc:picChg chg="add mod">
          <ac:chgData name="Morrison, Edwina" userId="002b1ff9-c727-4685-b2ab-d3916adbb27e" providerId="ADAL" clId="{75C5FEED-B5C9-4BCB-95C9-9A0FA68339C7}" dt="2023-08-08T20:02:45.809" v="45"/>
          <ac:picMkLst>
            <pc:docMk/>
            <pc:sldMk cId="377710610" sldId="312"/>
            <ac:picMk id="5" creationId="{9554E508-DF22-C42D-BA33-372FE6E5ACD6}"/>
          </ac:picMkLst>
        </pc:picChg>
        <pc:picChg chg="del">
          <ac:chgData name="Morrison, Edwina" userId="002b1ff9-c727-4685-b2ab-d3916adbb27e" providerId="ADAL" clId="{75C5FEED-B5C9-4BCB-95C9-9A0FA68339C7}" dt="2023-08-08T20:02:31.325" v="42" actId="478"/>
          <ac:picMkLst>
            <pc:docMk/>
            <pc:sldMk cId="377710610" sldId="312"/>
            <ac:picMk id="10" creationId="{5861A370-F3C6-4F11-A41D-977A8815660F}"/>
          </ac:picMkLst>
        </pc:picChg>
      </pc:sldChg>
      <pc:sldChg chg="addSp delSp modSp mod">
        <pc:chgData name="Morrison, Edwina" userId="002b1ff9-c727-4685-b2ab-d3916adbb27e" providerId="ADAL" clId="{75C5FEED-B5C9-4BCB-95C9-9A0FA68339C7}" dt="2023-08-08T20:03:01.845" v="51" actId="1076"/>
        <pc:sldMkLst>
          <pc:docMk/>
          <pc:sldMk cId="3077391967" sldId="313"/>
        </pc:sldMkLst>
        <pc:spChg chg="add del mod">
          <ac:chgData name="Morrison, Edwina" userId="002b1ff9-c727-4685-b2ab-d3916adbb27e" providerId="ADAL" clId="{75C5FEED-B5C9-4BCB-95C9-9A0FA68339C7}" dt="2023-08-08T20:02:56.075" v="49" actId="478"/>
          <ac:spMkLst>
            <pc:docMk/>
            <pc:sldMk cId="3077391967" sldId="313"/>
            <ac:spMk id="7" creationId="{6D864B2F-3B19-A9AD-B8D2-38D8875BD47F}"/>
          </ac:spMkLst>
        </pc:spChg>
        <pc:picChg chg="add del">
          <ac:chgData name="Morrison, Edwina" userId="002b1ff9-c727-4685-b2ab-d3916adbb27e" providerId="ADAL" clId="{75C5FEED-B5C9-4BCB-95C9-9A0FA68339C7}" dt="2023-08-08T20:02:56.075" v="49" actId="478"/>
          <ac:picMkLst>
            <pc:docMk/>
            <pc:sldMk cId="3077391967" sldId="313"/>
            <ac:picMk id="5" creationId="{F3A76687-82A2-4411-B06A-E46CAAAACE75}"/>
          </ac:picMkLst>
        </pc:picChg>
        <pc:picChg chg="add del mod">
          <ac:chgData name="Morrison, Edwina" userId="002b1ff9-c727-4685-b2ab-d3916adbb27e" providerId="ADAL" clId="{75C5FEED-B5C9-4BCB-95C9-9A0FA68339C7}" dt="2023-08-08T20:02:55.620" v="48"/>
          <ac:picMkLst>
            <pc:docMk/>
            <pc:sldMk cId="3077391967" sldId="313"/>
            <ac:picMk id="8" creationId="{4360E5C1-F380-184B-0061-605350466334}"/>
          </ac:picMkLst>
        </pc:picChg>
        <pc:picChg chg="add mod">
          <ac:chgData name="Morrison, Edwina" userId="002b1ff9-c727-4685-b2ab-d3916adbb27e" providerId="ADAL" clId="{75C5FEED-B5C9-4BCB-95C9-9A0FA68339C7}" dt="2023-08-08T20:03:01.845" v="51" actId="1076"/>
          <ac:picMkLst>
            <pc:docMk/>
            <pc:sldMk cId="3077391967" sldId="313"/>
            <ac:picMk id="9" creationId="{39191DE1-0D7E-3FDF-2757-619EF0082D6C}"/>
          </ac:picMkLst>
        </pc:picChg>
      </pc:sldChg>
      <pc:sldChg chg="addSp modSp">
        <pc:chgData name="Morrison, Edwina" userId="002b1ff9-c727-4685-b2ab-d3916adbb27e" providerId="ADAL" clId="{75C5FEED-B5C9-4BCB-95C9-9A0FA68339C7}" dt="2023-08-08T20:03:11.685" v="52"/>
        <pc:sldMkLst>
          <pc:docMk/>
          <pc:sldMk cId="4133022308" sldId="314"/>
        </pc:sldMkLst>
        <pc:picChg chg="add mod">
          <ac:chgData name="Morrison, Edwina" userId="002b1ff9-c727-4685-b2ab-d3916adbb27e" providerId="ADAL" clId="{75C5FEED-B5C9-4BCB-95C9-9A0FA68339C7}" dt="2023-08-08T20:03:11.685" v="52"/>
          <ac:picMkLst>
            <pc:docMk/>
            <pc:sldMk cId="4133022308" sldId="314"/>
            <ac:picMk id="6" creationId="{3630CCED-553A-E595-026A-9A794A16E9B9}"/>
          </ac:picMkLst>
        </pc:picChg>
      </pc:sldChg>
      <pc:sldChg chg="addSp modSp">
        <pc:chgData name="Morrison, Edwina" userId="002b1ff9-c727-4685-b2ab-d3916adbb27e" providerId="ADAL" clId="{75C5FEED-B5C9-4BCB-95C9-9A0FA68339C7}" dt="2023-08-08T20:03:16.451" v="53"/>
        <pc:sldMkLst>
          <pc:docMk/>
          <pc:sldMk cId="1502075927" sldId="315"/>
        </pc:sldMkLst>
        <pc:picChg chg="add mod">
          <ac:chgData name="Morrison, Edwina" userId="002b1ff9-c727-4685-b2ab-d3916adbb27e" providerId="ADAL" clId="{75C5FEED-B5C9-4BCB-95C9-9A0FA68339C7}" dt="2023-08-08T20:03:16.451" v="53"/>
          <ac:picMkLst>
            <pc:docMk/>
            <pc:sldMk cId="1502075927" sldId="315"/>
            <ac:picMk id="6" creationId="{FF8FE877-8784-6571-346C-3FADB9B32C5A}"/>
          </ac:picMkLst>
        </pc:picChg>
      </pc:sldChg>
      <pc:sldChg chg="addSp modSp">
        <pc:chgData name="Morrison, Edwina" userId="002b1ff9-c727-4685-b2ab-d3916adbb27e" providerId="ADAL" clId="{75C5FEED-B5C9-4BCB-95C9-9A0FA68339C7}" dt="2023-08-08T20:03:20.645" v="54"/>
        <pc:sldMkLst>
          <pc:docMk/>
          <pc:sldMk cId="3518266206" sldId="316"/>
        </pc:sldMkLst>
        <pc:picChg chg="add mod">
          <ac:chgData name="Morrison, Edwina" userId="002b1ff9-c727-4685-b2ab-d3916adbb27e" providerId="ADAL" clId="{75C5FEED-B5C9-4BCB-95C9-9A0FA68339C7}" dt="2023-08-08T20:03:20.645" v="54"/>
          <ac:picMkLst>
            <pc:docMk/>
            <pc:sldMk cId="3518266206" sldId="316"/>
            <ac:picMk id="6" creationId="{53D16A56-22B4-8EF5-70A9-6D0176315092}"/>
          </ac:picMkLst>
        </pc:picChg>
      </pc:sldChg>
      <pc:sldChg chg="addSp modSp mod">
        <pc:chgData name="Morrison, Edwina" userId="002b1ff9-c727-4685-b2ab-d3916adbb27e" providerId="ADAL" clId="{75C5FEED-B5C9-4BCB-95C9-9A0FA68339C7}" dt="2023-08-08T20:07:05.506" v="156" actId="1076"/>
        <pc:sldMkLst>
          <pc:docMk/>
          <pc:sldMk cId="4127160255" sldId="317"/>
        </pc:sldMkLst>
        <pc:picChg chg="add mod">
          <ac:chgData name="Morrison, Edwina" userId="002b1ff9-c727-4685-b2ab-d3916adbb27e" providerId="ADAL" clId="{75C5FEED-B5C9-4BCB-95C9-9A0FA68339C7}" dt="2023-08-08T20:03:23.885" v="55"/>
          <ac:picMkLst>
            <pc:docMk/>
            <pc:sldMk cId="4127160255" sldId="317"/>
            <ac:picMk id="2" creationId="{85DFD6B8-0C5B-7553-4D43-5A083CE32149}"/>
          </ac:picMkLst>
        </pc:picChg>
        <pc:picChg chg="mod">
          <ac:chgData name="Morrison, Edwina" userId="002b1ff9-c727-4685-b2ab-d3916adbb27e" providerId="ADAL" clId="{75C5FEED-B5C9-4BCB-95C9-9A0FA68339C7}" dt="2023-08-08T20:07:05.506" v="156" actId="1076"/>
          <ac:picMkLst>
            <pc:docMk/>
            <pc:sldMk cId="4127160255" sldId="317"/>
            <ac:picMk id="6" creationId="{9D69126E-3E6E-49AA-8592-99343198B59C}"/>
          </ac:picMkLst>
        </pc:picChg>
      </pc:sldChg>
      <pc:sldMasterChg chg="modSldLayout">
        <pc:chgData name="Morrison, Edwina" userId="002b1ff9-c727-4685-b2ab-d3916adbb27e" providerId="ADAL" clId="{75C5FEED-B5C9-4BCB-95C9-9A0FA68339C7}" dt="2023-08-08T19:58:18.624" v="25"/>
        <pc:sldMasterMkLst>
          <pc:docMk/>
          <pc:sldMasterMk cId="0" sldId="2147483648"/>
        </pc:sldMasterMkLst>
        <pc:sldLayoutChg chg="addSp delSp modSp">
          <pc:chgData name="Morrison, Edwina" userId="002b1ff9-c727-4685-b2ab-d3916adbb27e" providerId="ADAL" clId="{75C5FEED-B5C9-4BCB-95C9-9A0FA68339C7}" dt="2023-08-08T19:58:18.624" v="25"/>
          <pc:sldLayoutMkLst>
            <pc:docMk/>
            <pc:sldMasterMk cId="0" sldId="2147483648"/>
            <pc:sldLayoutMk cId="0" sldId="2147483655"/>
          </pc:sldLayoutMkLst>
          <pc:picChg chg="add mod">
            <ac:chgData name="Morrison, Edwina" userId="002b1ff9-c727-4685-b2ab-d3916adbb27e" providerId="ADAL" clId="{75C5FEED-B5C9-4BCB-95C9-9A0FA68339C7}" dt="2023-08-08T19:58:18.624" v="25"/>
            <ac:picMkLst>
              <pc:docMk/>
              <pc:sldMasterMk cId="0" sldId="2147483648"/>
              <pc:sldLayoutMk cId="0" sldId="2147483655"/>
              <ac:picMk id="5" creationId="{0E1690BC-43AF-5C75-902E-FEB388270A3B}"/>
            </ac:picMkLst>
          </pc:picChg>
          <pc:picChg chg="del">
            <ac:chgData name="Morrison, Edwina" userId="002b1ff9-c727-4685-b2ab-d3916adbb27e" providerId="ADAL" clId="{75C5FEED-B5C9-4BCB-95C9-9A0FA68339C7}" dt="2023-08-08T19:58:18.314" v="24" actId="478"/>
            <ac:picMkLst>
              <pc:docMk/>
              <pc:sldMasterMk cId="0" sldId="2147483648"/>
              <pc:sldLayoutMk cId="0" sldId="2147483655"/>
              <ac:picMk id="1026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616"/>
          </a:xfrm>
          <a:prstGeom prst="rect">
            <a:avLst/>
          </a:prstGeom>
        </p:spPr>
        <p:txBody>
          <a:bodyPr vert="horz" lIns="91903" tIns="45952" rIns="91903" bIns="459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616"/>
          </a:xfrm>
          <a:prstGeom prst="rect">
            <a:avLst/>
          </a:prstGeom>
        </p:spPr>
        <p:txBody>
          <a:bodyPr vert="horz" lIns="91903" tIns="45952" rIns="91903" bIns="45952" rtlCol="0"/>
          <a:lstStyle>
            <a:lvl1pPr algn="r">
              <a:defRPr sz="1200"/>
            </a:lvl1pPr>
          </a:lstStyle>
          <a:p>
            <a:fld id="{B1160145-4962-4D5E-B6EB-AC4734540640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3" tIns="45952" rIns="91903" bIns="459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544"/>
            <a:ext cx="5617208" cy="4188935"/>
          </a:xfrm>
          <a:prstGeom prst="rect">
            <a:avLst/>
          </a:prstGeom>
        </p:spPr>
        <p:txBody>
          <a:bodyPr vert="horz" lIns="91903" tIns="45952" rIns="91903" bIns="459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885"/>
            <a:ext cx="3043979" cy="465616"/>
          </a:xfrm>
          <a:prstGeom prst="rect">
            <a:avLst/>
          </a:prstGeom>
        </p:spPr>
        <p:txBody>
          <a:bodyPr vert="horz" lIns="91903" tIns="45952" rIns="91903" bIns="459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885"/>
            <a:ext cx="3043979" cy="465616"/>
          </a:xfrm>
          <a:prstGeom prst="rect">
            <a:avLst/>
          </a:prstGeom>
        </p:spPr>
        <p:txBody>
          <a:bodyPr vert="horz" lIns="91903" tIns="45952" rIns="91903" bIns="45952" rtlCol="0" anchor="b"/>
          <a:lstStyle>
            <a:lvl1pPr algn="r">
              <a:defRPr sz="1200"/>
            </a:lvl1pPr>
          </a:lstStyle>
          <a:p>
            <a:fld id="{9ECF1946-1373-4031-98AE-D12862FBDF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3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students to be organized about the application process – sometimes creating a new email – that they will remember to check – will assist in keeping things organized.  Remind them, that especially in a COVID landscape, online communication is important and that they should be checking email.</a:t>
            </a:r>
          </a:p>
          <a:p>
            <a:r>
              <a:rPr lang="en-US" dirty="0"/>
              <a:t>ALSO, do we remind them to submit transcripts?  Does this happen automatically?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CF1946-1373-4031-98AE-D12862FBDFC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1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DBFC-AF0E-49CE-B262-FD78C880F3B1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19-EBB8-4F37-8D32-B8CF3EA0B64A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179-40BD-4ED2-94C2-5D8CE3EF92BE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67D9-583A-4F83-95DF-3537B5DD92F4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BF5-C39E-4D80-8CAE-22A42DF111BD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B3C-945D-47D5-AC5A-011F72D65FAC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2DA7-670C-4660-9844-A71091CD9C45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180-D605-447E-B711-0CEB6410F933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E0FD-B6B9-4BA4-B16C-1F8B2B157B77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>
            <a:lvl1pPr>
              <a:defRPr sz="1600"/>
            </a:lvl1pPr>
          </a:lstStyle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1690BC-43AF-5C75-902E-FEB388270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9B6-B689-4C7F-82FA-9E6D8D53C953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B2B6-C928-45BF-BBFA-4524BC9476D6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316C-CA36-4193-A478-3AB99EEBEB57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2F3B-808E-4C3F-B722-481FC4110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us.edu/college-access/collegeappweek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ny.edu/attend/ceeb-codes/search_highschool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ollegeaccess@montana.edu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collegeaccess@montana.ed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us.edu/college-access/collegeappweek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315200" cy="1470025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Montana College Application Week</a:t>
            </a:r>
            <a:b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 Coordinator Training</a:t>
            </a:r>
            <a:b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Montana University System</a:t>
            </a:r>
            <a:b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Access Team</a:t>
            </a:r>
            <a:endParaRPr lang="en-US" sz="3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38800"/>
            <a:ext cx="9144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07F35F30-CBC0-4C6F-872D-CA2050485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049193"/>
            <a:ext cx="1541648" cy="8301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32D480-A134-4408-8469-B4C0691303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752" y="862336"/>
            <a:ext cx="1541648" cy="1191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FFB23C-A4CA-CA71-826E-186132F6E1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28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E866AA-DE57-41E0-84E8-98F6400B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9BF216-CD06-4040-AC34-B89C89EBA6EE}"/>
              </a:ext>
            </a:extLst>
          </p:cNvPr>
          <p:cNvSpPr txBox="1"/>
          <p:nvPr/>
        </p:nvSpPr>
        <p:spPr>
          <a:xfrm>
            <a:off x="419100" y="855066"/>
            <a:ext cx="8305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Preparing for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Preparing for Volunteers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Identify and Recruit Volunteers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/>
              <a:t>Let them know why CAW is important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/>
              <a:t>Assign specific duties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/>
              <a:t>Tour of HS campus or review online platform tools (zoom, teams, etc.)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/>
              <a:t>Confirm with volunteers in writing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Online Materials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https://mus.edu/college-access/collegeappweek.html</a:t>
            </a:r>
            <a:r>
              <a:rPr lang="en-US" sz="2000" dirty="0"/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/>
              <a:t>Recruitment Letter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/>
              <a:t>Duties List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/>
              <a:t>Thank You Letter</a:t>
            </a:r>
          </a:p>
        </p:txBody>
      </p:sp>
    </p:spTree>
    <p:extLst>
      <p:ext uri="{BB962C8B-B14F-4D97-AF65-F5344CB8AC3E}">
        <p14:creationId xmlns:p14="http://schemas.microsoft.com/office/powerpoint/2010/main" val="194333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551FDC-F0B5-41D8-B37C-DEC27B46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5DCBE2-C5B4-43FE-9085-88B8D3961C7F}"/>
              </a:ext>
            </a:extLst>
          </p:cNvPr>
          <p:cNvSpPr txBox="1"/>
          <p:nvPr/>
        </p:nvSpPr>
        <p:spPr>
          <a:xfrm>
            <a:off x="419100" y="794802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During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Remind 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Review College Participation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Distribute CAW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Track student data – see sign-in sheet.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Make College Participation List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Ask the Student to Complete the Survey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Have High School Info Available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900" dirty="0">
                <a:hlinkClick r:id="rId2"/>
              </a:rPr>
              <a:t>CEEB</a:t>
            </a:r>
            <a:r>
              <a:rPr lang="en-US" sz="2900" dirty="0"/>
              <a:t>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/>
              <a:t>Capture &amp; Celebrate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900" dirty="0"/>
              <a:t>I Applied Wall</a:t>
            </a:r>
          </a:p>
        </p:txBody>
      </p:sp>
    </p:spTree>
    <p:extLst>
      <p:ext uri="{BB962C8B-B14F-4D97-AF65-F5344CB8AC3E}">
        <p14:creationId xmlns:p14="http://schemas.microsoft.com/office/powerpoint/2010/main" val="393326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489D0B-026D-4006-A0BC-ACAF0772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BEDB24-59CB-4CB0-8D35-C7E18E837317}"/>
              </a:ext>
            </a:extLst>
          </p:cNvPr>
          <p:cNvSpPr txBox="1"/>
          <p:nvPr/>
        </p:nvSpPr>
        <p:spPr>
          <a:xfrm>
            <a:off x="419100" y="1133614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During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Possible Activities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College Apparel Days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Door Decorating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College “Pep” Rally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Parent/Family Night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Homeroom Workshops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Guest Speakers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Raffles or College Gear Giveaways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College Trivia Contests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Have Fun and Create Excitement!</a:t>
            </a:r>
          </a:p>
        </p:txBody>
      </p:sp>
    </p:spTree>
    <p:extLst>
      <p:ext uri="{BB962C8B-B14F-4D97-AF65-F5344CB8AC3E}">
        <p14:creationId xmlns:p14="http://schemas.microsoft.com/office/powerpoint/2010/main" val="1467287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CFBD28-977B-4262-ADD3-3B4AE4D6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DC196-6355-4FD7-A978-BBA715EA93BF}"/>
              </a:ext>
            </a:extLst>
          </p:cNvPr>
          <p:cNvSpPr txBox="1"/>
          <p:nvPr/>
        </p:nvSpPr>
        <p:spPr>
          <a:xfrm>
            <a:off x="419100" y="1133614"/>
            <a:ext cx="8305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During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For Students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APPLY TO COLLEGE!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Print our application confirmation page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Complete student survey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Let site coordinator know how many colleges and which ones applied 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Collect the “I Applied, Now What?” Handout</a:t>
            </a:r>
          </a:p>
        </p:txBody>
      </p:sp>
    </p:spTree>
    <p:extLst>
      <p:ext uri="{BB962C8B-B14F-4D97-AF65-F5344CB8AC3E}">
        <p14:creationId xmlns:p14="http://schemas.microsoft.com/office/powerpoint/2010/main" val="71454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42A95F-3AD0-466C-80AC-148D47A8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B57503-BA77-4228-9F91-A9868C7E15FC}"/>
              </a:ext>
            </a:extLst>
          </p:cNvPr>
          <p:cNvSpPr txBox="1"/>
          <p:nvPr/>
        </p:nvSpPr>
        <p:spPr>
          <a:xfrm>
            <a:off x="419100" y="887393"/>
            <a:ext cx="8305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After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For Site Coordinators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Complete Site Coordinator Survey by Friday, October 16 to be eligible as a school of excellence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Hold a Debriefing with Volunteers &amp; Staff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Send Thank You Notes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Prepare a Press Release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Share Your School’s Story with the OCHE College Access Team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collegeaccess@montana.edu</a:t>
            </a:r>
            <a:r>
              <a:rPr lang="en-US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Assist students in sending transcripts/submitting test scores – Application is only one part of the process</a:t>
            </a:r>
          </a:p>
        </p:txBody>
      </p:sp>
    </p:spTree>
    <p:extLst>
      <p:ext uri="{BB962C8B-B14F-4D97-AF65-F5344CB8AC3E}">
        <p14:creationId xmlns:p14="http://schemas.microsoft.com/office/powerpoint/2010/main" val="1522717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E5B216-9684-4D6E-AE77-33B9967D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5B5A8F-3CD1-451A-8F4F-00FB7ED3C2BD}"/>
              </a:ext>
            </a:extLst>
          </p:cNvPr>
          <p:cNvSpPr txBox="1"/>
          <p:nvPr/>
        </p:nvSpPr>
        <p:spPr>
          <a:xfrm>
            <a:off x="419100" y="1133614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After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For Students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Register to Retake the ACT/SAT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Sign Up for an FSA ID &amp; Plan to Participate in FASFA Events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Apply for Scholarships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Share College Acceptances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Plan to Participate in Decision Day</a:t>
            </a:r>
          </a:p>
        </p:txBody>
      </p:sp>
    </p:spTree>
    <p:extLst>
      <p:ext uri="{BB962C8B-B14F-4D97-AF65-F5344CB8AC3E}">
        <p14:creationId xmlns:p14="http://schemas.microsoft.com/office/powerpoint/2010/main" val="38261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A704F8-3775-4890-892C-5A80A62E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C9E5D9-229C-4651-BC7F-62867EA73A79}"/>
              </a:ext>
            </a:extLst>
          </p:cNvPr>
          <p:cNvSpPr txBox="1"/>
          <p:nvPr/>
        </p:nvSpPr>
        <p:spPr>
          <a:xfrm>
            <a:off x="419100" y="1133614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College Access Activities to Come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FASFA Completion Month to be determined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C.A.P Week April 1-5. 2023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Decision Day May 6-10, 2023</a:t>
            </a:r>
          </a:p>
        </p:txBody>
      </p:sp>
    </p:spTree>
    <p:extLst>
      <p:ext uri="{BB962C8B-B14F-4D97-AF65-F5344CB8AC3E}">
        <p14:creationId xmlns:p14="http://schemas.microsoft.com/office/powerpoint/2010/main" val="337261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BCEA5-E482-400E-AA4E-29674C6D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723342A-7C75-4415-95F7-A8FD59825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83" y="1371421"/>
            <a:ext cx="7315834" cy="4115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54E508-DF22-C42D-BA33-372FE6E5AC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0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E378-D87E-4DED-B057-E937A361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76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Preparing for a Hybrid/Online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10AC0-788B-4D88-AE26-4F5813CF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A76687-82A2-4411-B06A-E46CAAAACE75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20510" t="19421" r="25840" b="74066"/>
          <a:stretch/>
        </p:blipFill>
        <p:spPr bwMode="auto">
          <a:xfrm>
            <a:off x="457200" y="381000"/>
            <a:ext cx="8229600" cy="6043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9BFA35-2A75-4DDD-AA9D-19207559E89C}"/>
              </a:ext>
            </a:extLst>
          </p:cNvPr>
          <p:cNvSpPr txBox="1"/>
          <p:nvPr/>
        </p:nvSpPr>
        <p:spPr>
          <a:xfrm>
            <a:off x="533400" y="2480685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Provide your colleagues with a communication calendar and students task timeline.  Ask them to assist with reinforcing messages.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Share how you will communicate with students – formats and frequency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State your goals so that it will be easier to evaluate your success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colleagues with a communication calendar and students task timeline.  Ask them to assist with reinforcing messages.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Share how you will communicate with students – formats and frequency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State your goals so that it will be easier to evaluate your success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191DE1-0D7E-3FDF-2757-619EF0082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174677"/>
            <a:ext cx="9144000" cy="81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391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18299-1ED7-4B76-B898-3192ED8A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82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the Type of Event you are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46494-94C9-47FC-AC65-C070987D8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82" y="2332037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F7E7E-5A1B-4A70-8BB0-DB752BFC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235D32-63F0-4F97-A635-F814439A1E1B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20510" t="19421" r="25840" b="74066"/>
          <a:stretch/>
        </p:blipFill>
        <p:spPr bwMode="auto">
          <a:xfrm>
            <a:off x="291782" y="136525"/>
            <a:ext cx="8560435" cy="62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0CCED-553A-E595-026A-9A794A16E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2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E88A16-8DDA-4272-9B41-4915E648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E26323-EA68-4A53-905C-36745273D7D4}"/>
              </a:ext>
            </a:extLst>
          </p:cNvPr>
          <p:cNvSpPr txBox="1"/>
          <p:nvPr/>
        </p:nvSpPr>
        <p:spPr>
          <a:xfrm>
            <a:off x="419100" y="1219200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tx2"/>
                </a:solidFill>
              </a:rPr>
              <a:t>AGENDA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College Application Week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Key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Preparing for College Application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During College Application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College Access Activities After College Application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49280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5A7A-7CA7-481C-A308-55979ECA7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655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how you plan to deliver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A4ABA-0FD8-49C6-BDF3-8FC6BE199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2332037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0C780-3A2F-48BD-BE61-51951279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01334B-CC8D-4485-9A02-798C50C82595}"/>
              </a:ext>
            </a:extLst>
          </p:cNvPr>
          <p:cNvPicPr/>
          <p:nvPr/>
        </p:nvPicPr>
        <p:blipFill rotWithShape="1">
          <a:blip r:embed="rId2"/>
          <a:srcRect l="20510" t="19421" r="25840" b="74066"/>
          <a:stretch/>
        </p:blipFill>
        <p:spPr bwMode="auto">
          <a:xfrm>
            <a:off x="291782" y="136525"/>
            <a:ext cx="8560435" cy="62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8FE877-8784-6571-346C-3FADB9B32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75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A087-F6C0-44D5-838B-17022C15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42084"/>
            <a:ext cx="8229600" cy="1143000"/>
          </a:xfrm>
        </p:spPr>
        <p:txBody>
          <a:bodyPr/>
          <a:lstStyle/>
          <a:p>
            <a:r>
              <a:rPr lang="en-US" dirty="0"/>
              <a:t>Promotion, promotion,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27476-5778-43ED-8C36-855E2B97B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057399"/>
            <a:ext cx="8229600" cy="4525963"/>
          </a:xfrm>
        </p:spPr>
        <p:txBody>
          <a:bodyPr/>
          <a:lstStyle/>
          <a:p>
            <a:r>
              <a:rPr lang="en-US" dirty="0"/>
              <a:t>This is the most important step.  </a:t>
            </a:r>
          </a:p>
          <a:p>
            <a:r>
              <a:rPr lang="en-US" dirty="0"/>
              <a:t>How are your students receiving information?</a:t>
            </a:r>
          </a:p>
          <a:p>
            <a:r>
              <a:rPr lang="en-US" dirty="0"/>
              <a:t>Surveys indicate that 85% of students prefer LIVE video or written content or videos.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D677D-202C-4624-9702-32BEAE05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0503DB-3344-4C93-BAD2-7AB9695432C9}"/>
              </a:ext>
            </a:extLst>
          </p:cNvPr>
          <p:cNvPicPr/>
          <p:nvPr/>
        </p:nvPicPr>
        <p:blipFill rotWithShape="1">
          <a:blip r:embed="rId2"/>
          <a:srcRect l="20510" t="19421" r="25840" b="74066"/>
          <a:stretch/>
        </p:blipFill>
        <p:spPr bwMode="auto">
          <a:xfrm>
            <a:off x="291782" y="136525"/>
            <a:ext cx="8560435" cy="62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D16A56-22B4-8EF5-70A9-6D01763150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66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69126E-3E6E-49AA-8592-99343198B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398" y="1447800"/>
            <a:ext cx="7951928" cy="44729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5F590-8D97-456D-BDD5-46CD868B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F77139-29E8-4BF8-9164-B42F9BABB16B}"/>
              </a:ext>
            </a:extLst>
          </p:cNvPr>
          <p:cNvPicPr/>
          <p:nvPr/>
        </p:nvPicPr>
        <p:blipFill rotWithShape="1">
          <a:blip r:embed="rId3"/>
          <a:srcRect l="20510" t="19421" r="25840" b="74066"/>
          <a:stretch/>
        </p:blipFill>
        <p:spPr bwMode="auto">
          <a:xfrm>
            <a:off x="291782" y="136525"/>
            <a:ext cx="8560435" cy="62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5DFD6B8-0C5B-7553-4D43-5A083CE321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6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219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Thank You to our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 descr="Image result for montana university system logo">
            <a:extLst>
              <a:ext uri="{FF2B5EF4-FFF2-40B4-BE49-F238E27FC236}">
                <a16:creationId xmlns:a16="http://schemas.microsoft.com/office/drawing/2014/main" id="{06746C94-284F-4BAB-8566-D681C9098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03" y="4956327"/>
            <a:ext cx="11811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montana opi logo">
            <a:extLst>
              <a:ext uri="{FF2B5EF4-FFF2-40B4-BE49-F238E27FC236}">
                <a16:creationId xmlns:a16="http://schemas.microsoft.com/office/drawing/2014/main" id="{0F8CD9B0-A817-407B-9BAC-EA9F5E4B6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440" y="4954018"/>
            <a:ext cx="1306757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mpseoc montana">
            <a:extLst>
              <a:ext uri="{FF2B5EF4-FFF2-40B4-BE49-F238E27FC236}">
                <a16:creationId xmlns:a16="http://schemas.microsoft.com/office/drawing/2014/main" id="{9FB58FC4-C1F0-4A61-A766-21F52C0A3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4989665"/>
            <a:ext cx="1447800" cy="108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37116715-9544-472E-BBD3-98DD9D72DE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353" y="2923652"/>
            <a:ext cx="1877005" cy="10106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F0EC14-7F13-4C73-994F-85BC1EFD20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487" y="2759161"/>
            <a:ext cx="1661088" cy="1283568"/>
          </a:xfrm>
          <a:prstGeom prst="rect">
            <a:avLst/>
          </a:prstGeom>
        </p:spPr>
      </p:pic>
      <p:pic>
        <p:nvPicPr>
          <p:cNvPr id="2054" name="Picture 6" descr="Image result for igraduate montana logo">
            <a:extLst>
              <a:ext uri="{FF2B5EF4-FFF2-40B4-BE49-F238E27FC236}">
                <a16:creationId xmlns:a16="http://schemas.microsoft.com/office/drawing/2014/main" id="{5F9AC006-B2B1-49A4-8F5A-EA0BF4257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937" y="4944493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320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273939-E936-44BB-8A95-ED103C37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4FBD1-02EA-4FBA-809B-CB4100B02005}"/>
              </a:ext>
            </a:extLst>
          </p:cNvPr>
          <p:cNvSpPr txBox="1"/>
          <p:nvPr/>
        </p:nvSpPr>
        <p:spPr>
          <a:xfrm>
            <a:off x="266699" y="61595"/>
            <a:ext cx="8610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>
              <a:solidFill>
                <a:schemeClr val="tx2"/>
              </a:solidFill>
            </a:endParaRP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Questions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Contact the </a:t>
            </a:r>
            <a:br>
              <a:rPr lang="en-US" sz="4400" dirty="0">
                <a:solidFill>
                  <a:schemeClr val="tx2"/>
                </a:solidFill>
              </a:rPr>
            </a:br>
            <a:r>
              <a:rPr lang="en-US" sz="4400" dirty="0">
                <a:solidFill>
                  <a:schemeClr val="tx2"/>
                </a:solidFill>
              </a:rPr>
              <a:t>OCHE College Access Team at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  <a:hlinkClick r:id="rId2"/>
              </a:rPr>
              <a:t>collegeaccess@montana.edu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406-449-9138</a:t>
            </a:r>
          </a:p>
        </p:txBody>
      </p:sp>
      <p:pic>
        <p:nvPicPr>
          <p:cNvPr id="3074" name="Picture 2" descr="Image result for questions image">
            <a:extLst>
              <a:ext uri="{FF2B5EF4-FFF2-40B4-BE49-F238E27FC236}">
                <a16:creationId xmlns:a16="http://schemas.microsoft.com/office/drawing/2014/main" id="{20BA7DC8-6812-42EC-9DEC-5F2B1BC25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4425417"/>
            <a:ext cx="2695575" cy="197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0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EDAC27-5687-49FE-AE8B-151A37BB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483D4-BD83-4765-9016-29DAA7991A89}"/>
              </a:ext>
            </a:extLst>
          </p:cNvPr>
          <p:cNvSpPr txBox="1"/>
          <p:nvPr/>
        </p:nvSpPr>
        <p:spPr>
          <a:xfrm>
            <a:off x="419100" y="838200"/>
            <a:ext cx="8305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College Application Week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Primary Purpose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Help students with the college application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School Day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Focused Student Populations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Low-income students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Students who may not otherwise apply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Collaborative Statewide Initiative</a:t>
            </a:r>
          </a:p>
        </p:txBody>
      </p:sp>
      <p:pic>
        <p:nvPicPr>
          <p:cNvPr id="5" name="Picture 4" descr="Image result for montana university system logo">
            <a:extLst>
              <a:ext uri="{FF2B5EF4-FFF2-40B4-BE49-F238E27FC236}">
                <a16:creationId xmlns:a16="http://schemas.microsoft.com/office/drawing/2014/main" id="{73966B14-6F8C-41CA-B1DB-520CEAC98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04" y="5604885"/>
            <a:ext cx="1181101" cy="1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montana opi logo">
            <a:extLst>
              <a:ext uri="{FF2B5EF4-FFF2-40B4-BE49-F238E27FC236}">
                <a16:creationId xmlns:a16="http://schemas.microsoft.com/office/drawing/2014/main" id="{78A451F6-D63A-426A-BAAF-0B72D00A3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474" y="5594350"/>
            <a:ext cx="1306757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mpseoc montana">
            <a:extLst>
              <a:ext uri="{FF2B5EF4-FFF2-40B4-BE49-F238E27FC236}">
                <a16:creationId xmlns:a16="http://schemas.microsoft.com/office/drawing/2014/main" id="{72E36DCC-7E2C-4C5B-983B-F476875B4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04885"/>
            <a:ext cx="1475623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30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1AD2BE-4F9C-4A25-BAD3-D61BD563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7DEDC2-5328-4AC6-8835-DFE4B6D4D1C7}"/>
              </a:ext>
            </a:extLst>
          </p:cNvPr>
          <p:cNvSpPr txBox="1"/>
          <p:nvPr/>
        </p:nvSpPr>
        <p:spPr>
          <a:xfrm>
            <a:off x="419100" y="1219200"/>
            <a:ext cx="8305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College Application Week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2012 – 4 Pilot Schools, 144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2013 – 84 Schools, 1,777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2014 – 126 Schools, 2,736 Applications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2015 – 120 Schools, 3,231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2016 – 139 Schools, 3,811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2017 – 142 Schools, 3,561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2018 – 164 Schools, 4,607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2019 – 175 Schools, 5,701 Applications </a:t>
            </a:r>
          </a:p>
        </p:txBody>
      </p:sp>
    </p:spTree>
    <p:extLst>
      <p:ext uri="{BB962C8B-B14F-4D97-AF65-F5344CB8AC3E}">
        <p14:creationId xmlns:p14="http://schemas.microsoft.com/office/powerpoint/2010/main" val="54660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710EE2-9DE4-4106-A5AE-6E9103064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4F102-4550-490D-B995-D548B8018F32}"/>
              </a:ext>
            </a:extLst>
          </p:cNvPr>
          <p:cNvSpPr txBox="1"/>
          <p:nvPr/>
        </p:nvSpPr>
        <p:spPr>
          <a:xfrm>
            <a:off x="419100" y="1219200"/>
            <a:ext cx="8305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Key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Montana Colleges have waived application fees during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First year for the Apply Montana Application – more to come in an upcoming webinar.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Online applications available for many campuses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Mail paper application directly to appropriate college(s) immediately following CAW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Site Coordinators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Recruit Volunteers when possible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Plan Local Events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Help Students Complete Applications</a:t>
            </a:r>
          </a:p>
        </p:txBody>
      </p:sp>
    </p:spTree>
    <p:extLst>
      <p:ext uri="{BB962C8B-B14F-4D97-AF65-F5344CB8AC3E}">
        <p14:creationId xmlns:p14="http://schemas.microsoft.com/office/powerpoint/2010/main" val="147915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9F2506-9EB4-4113-BAD8-D9BD5650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F457EA-FD66-4A37-8CCB-076B15FF4568}"/>
              </a:ext>
            </a:extLst>
          </p:cNvPr>
          <p:cNvSpPr txBox="1"/>
          <p:nvPr/>
        </p:nvSpPr>
        <p:spPr>
          <a:xfrm>
            <a:off x="419100" y="12192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Key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MUS Apply Montana Application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Waived Application Fees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Students may submit </a:t>
            </a:r>
            <a:r>
              <a:rPr lang="en-US" sz="2600" b="1" dirty="0"/>
              <a:t>MULTIPLE</a:t>
            </a:r>
            <a:r>
              <a:rPr lang="en-US" sz="2600" dirty="0"/>
              <a:t> applications to colleges and universities on the </a:t>
            </a:r>
            <a:r>
              <a:rPr lang="en-US" sz="2600" i="1" u="sng" dirty="0"/>
              <a:t>waived</a:t>
            </a:r>
            <a:r>
              <a:rPr lang="en-US" sz="2600" dirty="0"/>
              <a:t> list.</a:t>
            </a:r>
          </a:p>
        </p:txBody>
      </p:sp>
    </p:spTree>
    <p:extLst>
      <p:ext uri="{BB962C8B-B14F-4D97-AF65-F5344CB8AC3E}">
        <p14:creationId xmlns:p14="http://schemas.microsoft.com/office/powerpoint/2010/main" val="252529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3BADC9-5FD9-4310-8B75-F9A17308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7A6ECA-C424-4DAC-B1D4-67FFF07B4198}"/>
              </a:ext>
            </a:extLst>
          </p:cNvPr>
          <p:cNvSpPr txBox="1"/>
          <p:nvPr/>
        </p:nvSpPr>
        <p:spPr>
          <a:xfrm>
            <a:off x="419100" y="12192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Key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Online Materials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Site Coordinator Handbook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List of Colleges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Links to College Applications, Apply Montana Application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Student and Coordinator Survey Links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Templates for Materials to be Customized</a:t>
            </a:r>
          </a:p>
        </p:txBody>
      </p:sp>
    </p:spTree>
    <p:extLst>
      <p:ext uri="{BB962C8B-B14F-4D97-AF65-F5344CB8AC3E}">
        <p14:creationId xmlns:p14="http://schemas.microsoft.com/office/powerpoint/2010/main" val="6349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8B3E10-8642-44E2-9258-6B03D10E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10F736-3994-43D6-9CEA-1158438F9C44}"/>
              </a:ext>
            </a:extLst>
          </p:cNvPr>
          <p:cNvSpPr txBox="1"/>
          <p:nvPr/>
        </p:nvSpPr>
        <p:spPr>
          <a:xfrm>
            <a:off x="419100" y="1133614"/>
            <a:ext cx="8305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Preparing for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Utilize the Online Materials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https://mus.edu/college-access/collegeappweek.html</a:t>
            </a:r>
            <a:r>
              <a:rPr lang="en-US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Market the Event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Assemble a Team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Reserve a Site/web platform (Computer Lab, Classroom, Zoom,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Promote Event &amp; Build Enthusiasm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Customize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Implement College and Career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Prepare Students</a:t>
            </a:r>
          </a:p>
        </p:txBody>
      </p:sp>
    </p:spTree>
    <p:extLst>
      <p:ext uri="{BB962C8B-B14F-4D97-AF65-F5344CB8AC3E}">
        <p14:creationId xmlns:p14="http://schemas.microsoft.com/office/powerpoint/2010/main" val="229743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657776-4941-4C66-AAA7-DD8F7706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2F3B-808E-4C3F-B722-481FC4110E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8F845D-3826-4DB9-8953-7D201191BA2D}"/>
              </a:ext>
            </a:extLst>
          </p:cNvPr>
          <p:cNvSpPr txBox="1"/>
          <p:nvPr/>
        </p:nvSpPr>
        <p:spPr>
          <a:xfrm>
            <a:off x="419100" y="1133614"/>
            <a:ext cx="8305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/>
                </a:solidFill>
              </a:rPr>
              <a:t>Preparing for CAW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Preparing for Students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Find the right match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200" dirty="0"/>
              <a:t>College options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200" dirty="0"/>
              <a:t>Admission requirements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200" dirty="0"/>
              <a:t>Program offerings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Identify college(s) to apply to during CAW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Complete the College Application Worksheet (from the toolkit) prior to your school’s event</a:t>
            </a:r>
          </a:p>
        </p:txBody>
      </p:sp>
    </p:spTree>
    <p:extLst>
      <p:ext uri="{BB962C8B-B14F-4D97-AF65-F5344CB8AC3E}">
        <p14:creationId xmlns:p14="http://schemas.microsoft.com/office/powerpoint/2010/main" val="95482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16534</TotalTime>
  <Words>910</Words>
  <Application>Microsoft Office PowerPoint</Application>
  <PresentationFormat>On-screen Show (4:3)</PresentationFormat>
  <Paragraphs>173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 Montana College Application Week Site Coordinator Training  Montana University System College Access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Preparing for a Hybrid/Online Event</vt:lpstr>
      <vt:lpstr>Identify the Type of Event you are hosting</vt:lpstr>
      <vt:lpstr>Explore how you plan to deliver information</vt:lpstr>
      <vt:lpstr>Promotion, promotion, promotion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Coordinator Training -Montana College Application Week</dc:title>
  <dc:creator>Tlyer Trevor</dc:creator>
  <cp:lastModifiedBy>Morrison, Edwina</cp:lastModifiedBy>
  <cp:revision>288</cp:revision>
  <cp:lastPrinted>2019-09-10T19:29:06Z</cp:lastPrinted>
  <dcterms:created xsi:type="dcterms:W3CDTF">2011-08-16T15:08:43Z</dcterms:created>
  <dcterms:modified xsi:type="dcterms:W3CDTF">2023-08-08T20:07:10Z</dcterms:modified>
</cp:coreProperties>
</file>