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Corbel" panose="020B0503020204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gxx768TuF0THPmTlxK3DbPQ1CU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795395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1396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f09c6592b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f09c6592b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9090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f09c6592be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f09c6592be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2653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f09c6592b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f09c6592b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0906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f09c6592b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f09c6592b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8412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f09c6592be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f09c6592be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9368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E2E2"/>
              </a:buClr>
              <a:buSzPts val="9600"/>
              <a:buFont typeface="Corbel"/>
              <a:buNone/>
              <a:defRPr sz="9600" b="0">
                <a:solidFill>
                  <a:srgbClr val="E2E2E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 b="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noramic Picture with Caption">
  <p:cSld name="Panoramic 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3200"/>
              <a:buFont typeface="Corbe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>
            <a:spLocks noGrp="1"/>
          </p:cNvSpPr>
          <p:nvPr>
            <p:ph type="pic" idx="2"/>
          </p:nvPr>
        </p:nvSpPr>
        <p:spPr>
          <a:xfrm>
            <a:off x="839788" y="987425"/>
            <a:ext cx="10515600" cy="337973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39788" y="5186516"/>
            <a:ext cx="10514012" cy="682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3200"/>
              <a:buFont typeface="Corbe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>
            <a:off x="839788" y="4489399"/>
            <a:ext cx="10514012" cy="1501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4400"/>
              <a:buFont typeface="Corbel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body" idx="1"/>
          </p:nvPr>
        </p:nvSpPr>
        <p:spPr>
          <a:xfrm>
            <a:off x="1720644" y="3365557"/>
            <a:ext cx="8752299" cy="54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body" idx="2"/>
          </p:nvPr>
        </p:nvSpPr>
        <p:spPr>
          <a:xfrm>
            <a:off x="838200" y="4501729"/>
            <a:ext cx="10512424" cy="148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" name="Google Shape;88;p14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orbel"/>
              <a:buNone/>
            </a:pPr>
            <a:r>
              <a:rPr lang="en-US" sz="80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“</a:t>
            </a:r>
            <a:endParaRPr/>
          </a:p>
        </p:txBody>
      </p:sp>
      <p:sp>
        <p:nvSpPr>
          <p:cNvPr id="89" name="Google Shape;89;p14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orbel"/>
              <a:buNone/>
            </a:pPr>
            <a:r>
              <a:rPr lang="en-US" sz="80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5400"/>
              <a:buFont typeface="Corbel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>
            <a:off x="839788" y="4850581"/>
            <a:ext cx="10514012" cy="1140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">
  <p:cSld name="3 Colum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2"/>
          </p:nvPr>
        </p:nvSpPr>
        <p:spPr>
          <a:xfrm>
            <a:off x="1356798" y="2571750"/>
            <a:ext cx="2927350" cy="358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3"/>
          </p:nvPr>
        </p:nvSpPr>
        <p:spPr>
          <a:xfrm>
            <a:off x="4587994" y="1885950"/>
            <a:ext cx="293624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4"/>
          </p:nvPr>
        </p:nvSpPr>
        <p:spPr>
          <a:xfrm>
            <a:off x="4577441" y="2571750"/>
            <a:ext cx="2946794" cy="358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body" idx="5"/>
          </p:nvPr>
        </p:nvSpPr>
        <p:spPr>
          <a:xfrm>
            <a:off x="7829035" y="1885950"/>
            <a:ext cx="293211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6"/>
          </p:nvPr>
        </p:nvSpPr>
        <p:spPr>
          <a:xfrm>
            <a:off x="7829035" y="2571750"/>
            <a:ext cx="2932113" cy="358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icture Column">
  <p:cSld name="3 Picture Column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400"/>
              <a:buNone/>
              <a:defRPr sz="2400" b="0">
                <a:solidFill>
                  <a:srgbClr val="EDEDED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0" name="Google Shape;110;p17"/>
          <p:cNvSpPr>
            <a:spLocks noGrp="1"/>
          </p:cNvSpPr>
          <p:nvPr>
            <p:ph type="pic" idx="2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</p:sp>
      <p:sp>
        <p:nvSpPr>
          <p:cNvPr id="111" name="Google Shape;111;p17"/>
          <p:cNvSpPr txBox="1">
            <a:spLocks noGrp="1"/>
          </p:cNvSpPr>
          <p:nvPr>
            <p:ph type="body" idx="3"/>
          </p:nvPr>
        </p:nvSpPr>
        <p:spPr>
          <a:xfrm>
            <a:off x="1332085" y="4873765"/>
            <a:ext cx="2940050" cy="659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body" idx="4"/>
          </p:nvPr>
        </p:nvSpPr>
        <p:spPr>
          <a:xfrm>
            <a:off x="4568997" y="4297503"/>
            <a:ext cx="293052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400"/>
              <a:buNone/>
              <a:defRPr sz="2400" b="0">
                <a:solidFill>
                  <a:srgbClr val="EDEDED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3" name="Google Shape;113;p17"/>
          <p:cNvSpPr>
            <a:spLocks noGrp="1"/>
          </p:cNvSpPr>
          <p:nvPr>
            <p:ph type="pic" idx="5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</p:sp>
      <p:sp>
        <p:nvSpPr>
          <p:cNvPr id="114" name="Google Shape;114;p17"/>
          <p:cNvSpPr txBox="1">
            <a:spLocks noGrp="1"/>
          </p:cNvSpPr>
          <p:nvPr>
            <p:ph type="body" idx="6"/>
          </p:nvPr>
        </p:nvSpPr>
        <p:spPr>
          <a:xfrm>
            <a:off x="4567644" y="4873764"/>
            <a:ext cx="2934406" cy="659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5" name="Google Shape;115;p17"/>
          <p:cNvSpPr txBox="1">
            <a:spLocks noGrp="1"/>
          </p:cNvSpPr>
          <p:nvPr>
            <p:ph type="body" idx="7"/>
          </p:nvPr>
        </p:nvSpPr>
        <p:spPr>
          <a:xfrm>
            <a:off x="7804322" y="4297503"/>
            <a:ext cx="293211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400"/>
              <a:buNone/>
              <a:defRPr sz="2400" b="0">
                <a:solidFill>
                  <a:srgbClr val="EDEDED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6" name="Google Shape;116;p17"/>
          <p:cNvSpPr>
            <a:spLocks noGrp="1"/>
          </p:cNvSpPr>
          <p:nvPr>
            <p:ph type="pic" idx="8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</p:sp>
      <p:sp>
        <p:nvSpPr>
          <p:cNvPr id="117" name="Google Shape;117;p17"/>
          <p:cNvSpPr txBox="1">
            <a:spLocks noGrp="1"/>
          </p:cNvSpPr>
          <p:nvPr>
            <p:ph type="body" idx="9"/>
          </p:nvPr>
        </p:nvSpPr>
        <p:spPr>
          <a:xfrm>
            <a:off x="7804197" y="4873762"/>
            <a:ext cx="2935997" cy="659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8" name="Google Shape;11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8"/>
          <p:cNvSpPr txBox="1">
            <a:spLocks noGrp="1"/>
          </p:cNvSpPr>
          <p:nvPr>
            <p:ph type="body" idx="1"/>
          </p:nvPr>
        </p:nvSpPr>
        <p:spPr>
          <a:xfrm rot="5400000">
            <a:off x="4061231" y="-1115606"/>
            <a:ext cx="4351338" cy="102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E2E2"/>
              </a:buClr>
              <a:buSzPts val="9600"/>
              <a:buFont typeface="Corbel"/>
              <a:buNone/>
              <a:defRPr sz="9600" b="0">
                <a:solidFill>
                  <a:srgbClr val="E2E2E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 b="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502521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319840" y="1825625"/>
            <a:ext cx="503396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120000" y="2505075"/>
            <a:ext cx="5025216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319840" y="1681163"/>
            <a:ext cx="503554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319840" y="2505075"/>
            <a:ext cx="503554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3200"/>
              <a:buFont typeface="Corbe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120000" y="2057400"/>
            <a:ext cx="365202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3200"/>
              <a:buFont typeface="Corbe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120000" y="2057400"/>
            <a:ext cx="365202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5400"/>
              <a:buFont typeface="Corbel"/>
              <a:buNone/>
              <a:defRPr sz="54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EGD5-EqKfCLnP2FlhoeaVjN8Imi8qIiI/view?usp=sharing" TargetMode="External"/><Relationship Id="rId7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HmQ-24VBqWw85SrVUH4pyZERQLgt-Pmn/view?usp=sharing" TargetMode="External"/><Relationship Id="rId5" Type="http://schemas.openxmlformats.org/officeDocument/2006/relationships/hyperlink" Target="https://drive.google.com/file/d/1c7oSQ8m4m-Qx1AwRhK8q75WHaagMFly0/view?usp=sharing" TargetMode="External"/><Relationship Id="rId4" Type="http://schemas.openxmlformats.org/officeDocument/2006/relationships/hyperlink" Target="https://drive.google.com/file/d/13tqPO7ARPxOX-XSZEETgy6iuAKDBgPWK/view?usp=shari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90rSwX_dkxd6F1sf0DFrCIcaAXv9fvfY/edit?usp=sharing&amp;ouid=117844911370607785633&amp;rtpof=true&amp;sd=tru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hyperlink" Target="https://docs.google.com/presentation/d/1UFGdEMTIha_JzY7_xVgVrJZqDWsPYE-Mtyd7P0WS7OE/edit?usp=sharing" TargetMode="External"/><Relationship Id="rId4" Type="http://schemas.openxmlformats.org/officeDocument/2006/relationships/hyperlink" Target="https://drive.google.com/file/d/1P5vleLxAmDv4HdILLw0x26QhvFtFJ1Pm/view?usp=shari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Sv7ltxbzsxcOFDVSh5q8FRWt2I6OXdEU/view?usp=shari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hyperlink" Target="https://drive.google.com/file/d/1ZUjcNHheqdQ5rowNiAGGwnPjweo-OTpZ/view?usp=shar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ungryhorsenews.com/news/2021/may/12/skills-future-columbia-falls-graduates-first-clas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hyperlink" Target="https://flatheadbeacon.com/2021/06/13/building-housing-for-park-employees-while-building-opportunities-for-studen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177EE"/>
            </a:gs>
            <a:gs pos="66000">
              <a:srgbClr val="0B5394"/>
            </a:gs>
            <a:gs pos="100000">
              <a:srgbClr val="113D8A"/>
            </a:gs>
          </a:gsLst>
          <a:lin ang="8100019" scaled="0"/>
        </a:gra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"/>
          <p:cNvSpPr txBox="1">
            <a:spLocks noGrp="1"/>
          </p:cNvSpPr>
          <p:nvPr>
            <p:ph type="ctrTitle"/>
          </p:nvPr>
        </p:nvSpPr>
        <p:spPr>
          <a:xfrm>
            <a:off x="1759975" y="3207598"/>
            <a:ext cx="9454800" cy="2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E2E2"/>
              </a:buClr>
              <a:buSzPct val="100000"/>
              <a:buFont typeface="Corbel"/>
              <a:buNone/>
            </a:pPr>
            <a:r>
              <a:rPr lang="en-US"/>
              <a:t>BUILD OUR COMMUNITY</a:t>
            </a:r>
            <a:endParaRPr/>
          </a:p>
        </p:txBody>
      </p:sp>
      <p:sp>
        <p:nvSpPr>
          <p:cNvPr id="138" name="Google Shape;138;p1"/>
          <p:cNvSpPr txBox="1">
            <a:spLocks noGrp="1"/>
          </p:cNvSpPr>
          <p:nvPr>
            <p:ph type="subTitle" idx="1"/>
          </p:nvPr>
        </p:nvSpPr>
        <p:spPr>
          <a:xfrm>
            <a:off x="1635874" y="2096700"/>
            <a:ext cx="9144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</a:pPr>
            <a:r>
              <a:rPr lang="en-US"/>
              <a:t>COLUMBIA FALLS HIGH SCHOOL</a:t>
            </a:r>
            <a:endParaRPr/>
          </a:p>
        </p:txBody>
      </p:sp>
      <p:pic>
        <p:nvPicPr>
          <p:cNvPr id="139" name="Google Shape;139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59150" cy="125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5433150"/>
            <a:ext cx="1813183" cy="125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177EE"/>
            </a:gs>
            <a:gs pos="66000">
              <a:srgbClr val="0B5394"/>
            </a:gs>
            <a:gs pos="100000">
              <a:srgbClr val="113D8A"/>
            </a:gs>
          </a:gsLst>
          <a:lin ang="8100019" scaled="0"/>
        </a:grad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f09c6592be_0_1"/>
          <p:cNvSpPr txBox="1">
            <a:spLocks noGrp="1"/>
          </p:cNvSpPr>
          <p:nvPr>
            <p:ph type="title"/>
          </p:nvPr>
        </p:nvSpPr>
        <p:spPr>
          <a:xfrm>
            <a:off x="838200" y="4999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DECREASE RISK</a:t>
            </a:r>
            <a:endParaRPr/>
          </a:p>
        </p:txBody>
      </p:sp>
      <p:sp>
        <p:nvSpPr>
          <p:cNvPr id="146" name="Google Shape;146;gf09c6592be_0_1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102339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98938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ct val="74358"/>
              <a:buChar char="•"/>
            </a:pPr>
            <a:r>
              <a:rPr lang="en-US" sz="3900"/>
              <a:t>BELIEVE BLUE - Suicide Prevention Team </a:t>
            </a:r>
            <a:r>
              <a:rPr lang="en-US" sz="3900" u="sng">
                <a:solidFill>
                  <a:schemeClr val="hlink"/>
                </a:solidFill>
                <a:hlinkClick r:id="rId3"/>
              </a:rPr>
              <a:t>BB info</a:t>
            </a:r>
            <a:endParaRPr sz="3900"/>
          </a:p>
          <a:p>
            <a:pPr marL="457200" lvl="0" indent="-39893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4358"/>
              <a:buChar char="•"/>
            </a:pPr>
            <a:r>
              <a:rPr lang="en-US" sz="3900"/>
              <a:t>SAFETY DAY - 9th Grade Practicum </a:t>
            </a:r>
            <a:r>
              <a:rPr lang="en-US" sz="3900" u="sng">
                <a:solidFill>
                  <a:schemeClr val="hlink"/>
                </a:solidFill>
                <a:hlinkClick r:id="rId4"/>
              </a:rPr>
              <a:t>safety day</a:t>
            </a:r>
            <a:endParaRPr sz="3900"/>
          </a:p>
          <a:p>
            <a:pPr marL="457200" lvl="0" indent="-39893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4358"/>
              <a:buChar char="•"/>
            </a:pPr>
            <a:r>
              <a:rPr lang="en-US" sz="3900"/>
              <a:t>HEALTH FAIR - Community / Student </a:t>
            </a:r>
            <a:r>
              <a:rPr lang="en-US" sz="3900" u="sng">
                <a:solidFill>
                  <a:schemeClr val="hlink"/>
                </a:solidFill>
                <a:hlinkClick r:id="rId5"/>
              </a:rPr>
              <a:t>health Fair</a:t>
            </a:r>
            <a:endParaRPr sz="3900"/>
          </a:p>
          <a:p>
            <a:pPr marL="457200" lvl="0" indent="-39893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4358"/>
              <a:buChar char="•"/>
            </a:pPr>
            <a:r>
              <a:rPr lang="en-US" sz="3900"/>
              <a:t>ATTENDANCE Campaign - </a:t>
            </a:r>
            <a:r>
              <a:rPr lang="en-US" sz="3900" u="sng">
                <a:solidFill>
                  <a:schemeClr val="hlink"/>
                </a:solidFill>
                <a:hlinkClick r:id="rId6"/>
              </a:rPr>
              <a:t>community poster</a:t>
            </a:r>
            <a:endParaRPr sz="3900"/>
          </a:p>
          <a:p>
            <a:pPr marL="457200" lvl="0" indent="-45767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900"/>
              <a:t>CALM - health and well being</a:t>
            </a:r>
            <a:endParaRPr sz="3900"/>
          </a:p>
        </p:txBody>
      </p:sp>
      <p:pic>
        <p:nvPicPr>
          <p:cNvPr id="147" name="Google Shape;147;gf09c6592be_0_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839775" y="121375"/>
            <a:ext cx="1259150" cy="125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177EE"/>
            </a:gs>
            <a:gs pos="66000">
              <a:srgbClr val="0B5394"/>
            </a:gs>
            <a:gs pos="100000">
              <a:srgbClr val="113D8A"/>
            </a:gs>
          </a:gsLst>
          <a:lin ang="8100019" scaled="0"/>
        </a:gra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f09c6592be_0_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CONNECTIONS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PPT mission</a:t>
            </a:r>
            <a:r>
              <a:rPr lang="en-US"/>
              <a:t>  </a:t>
            </a:r>
            <a:endParaRPr/>
          </a:p>
        </p:txBody>
      </p:sp>
      <p:sp>
        <p:nvSpPr>
          <p:cNvPr id="153" name="Google Shape;153;gf09c6592be_0_6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102339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457200" lvl="0" indent="-3937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sz="3600"/>
              <a:t>COLUMBIA FALLS EDUCATION COMMITTEE</a:t>
            </a:r>
            <a:endParaRPr sz="3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3600"/>
              <a:t>INTERNSHIPS </a:t>
            </a:r>
            <a:r>
              <a:rPr lang="en-US" sz="3600" u="sng">
                <a:solidFill>
                  <a:schemeClr val="hlink"/>
                </a:solidFill>
                <a:hlinkClick r:id="rId4"/>
              </a:rPr>
              <a:t>Career Ready Programs</a:t>
            </a:r>
            <a:endParaRPr sz="3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3600"/>
              <a:t>JOB SHADOWING</a:t>
            </a:r>
            <a:endParaRPr sz="3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3600"/>
              <a:t>INDEPENDENT STUDIES</a:t>
            </a:r>
            <a:endParaRPr sz="3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3600"/>
              <a:t>JOB FAIR / FROSH FAIR </a:t>
            </a:r>
            <a:r>
              <a:rPr lang="en-US" sz="3600" u="sng">
                <a:solidFill>
                  <a:schemeClr val="hlink"/>
                </a:solidFill>
                <a:hlinkClick r:id="rId5"/>
              </a:rPr>
              <a:t>Business Template</a:t>
            </a:r>
            <a:endParaRPr sz="3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3600"/>
              <a:t>TRADE WEEK</a:t>
            </a:r>
            <a:endParaRPr sz="3600"/>
          </a:p>
        </p:txBody>
      </p:sp>
      <p:pic>
        <p:nvPicPr>
          <p:cNvPr id="154" name="Google Shape;154;gf09c6592be_0_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824275" y="183425"/>
            <a:ext cx="1259150" cy="125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177EE"/>
            </a:gs>
            <a:gs pos="66000">
              <a:srgbClr val="0B5394"/>
            </a:gs>
            <a:gs pos="100000">
              <a:srgbClr val="113D8A"/>
            </a:gs>
          </a:gsLst>
          <a:lin ang="8100019" scaled="0"/>
        </a:gra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f09c6592be_0_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FAMILY</a:t>
            </a:r>
            <a:endParaRPr/>
          </a:p>
        </p:txBody>
      </p:sp>
      <p:sp>
        <p:nvSpPr>
          <p:cNvPr id="160" name="Google Shape;160;gf09c6592be_0_11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102339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2545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100"/>
              <a:buChar char="•"/>
            </a:pPr>
            <a:r>
              <a:rPr lang="en-US" sz="4100"/>
              <a:t>JOB FAIR/ HEALTH FAIR</a:t>
            </a:r>
            <a:endParaRPr sz="4100"/>
          </a:p>
          <a:p>
            <a:pPr marL="457200" lvl="0" indent="-425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100"/>
              <a:buChar char="•"/>
            </a:pPr>
            <a:r>
              <a:rPr lang="en-US" sz="4100"/>
              <a:t>OUTREACH </a:t>
            </a:r>
            <a:r>
              <a:rPr lang="en-US" sz="4100" u="sng">
                <a:solidFill>
                  <a:schemeClr val="hlink"/>
                </a:solidFill>
                <a:hlinkClick r:id="rId3"/>
              </a:rPr>
              <a:t>Drug Task Force</a:t>
            </a:r>
            <a:endParaRPr sz="4100"/>
          </a:p>
          <a:p>
            <a:pPr marL="457200" lvl="0" indent="-425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100"/>
              <a:buChar char="•"/>
            </a:pPr>
            <a:r>
              <a:rPr lang="en-US" sz="4100"/>
              <a:t>FAMILY DINNERS </a:t>
            </a:r>
            <a:r>
              <a:rPr lang="en-US" sz="4100" u="sng">
                <a:solidFill>
                  <a:schemeClr val="hlink"/>
                </a:solidFill>
                <a:hlinkClick r:id="rId4"/>
              </a:rPr>
              <a:t>community</a:t>
            </a:r>
            <a:endParaRPr sz="4100"/>
          </a:p>
        </p:txBody>
      </p:sp>
      <p:pic>
        <p:nvPicPr>
          <p:cNvPr id="161" name="Google Shape;161;gf09c6592be_0_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824275" y="152400"/>
            <a:ext cx="1259150" cy="125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177EE"/>
            </a:gs>
            <a:gs pos="66000">
              <a:srgbClr val="0B5394"/>
            </a:gs>
            <a:gs pos="100000">
              <a:srgbClr val="113D8A"/>
            </a:gs>
          </a:gsLst>
          <a:lin ang="8100019" scaled="0"/>
        </a:gra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f09c6592be_0_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TRANSITION</a:t>
            </a:r>
            <a:endParaRPr/>
          </a:p>
        </p:txBody>
      </p:sp>
      <p:sp>
        <p:nvSpPr>
          <p:cNvPr id="167" name="Google Shape;167;gf09c6592be_0_16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102339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318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</a:pPr>
            <a:r>
              <a:rPr lang="en-US" sz="4200"/>
              <a:t>COLLEGE READY </a:t>
            </a:r>
            <a:endParaRPr sz="4200"/>
          </a:p>
          <a:p>
            <a:pPr marL="457200" lvl="0" indent="-431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4200"/>
              <a:t>COLLEGE AND CAREER SUCCESS PLANS</a:t>
            </a:r>
            <a:endParaRPr sz="4200"/>
          </a:p>
          <a:p>
            <a:pPr marL="457200" lvl="0" indent="-431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4200"/>
              <a:t>ADVISORY</a:t>
            </a:r>
            <a:endParaRPr sz="4200"/>
          </a:p>
        </p:txBody>
      </p:sp>
      <p:pic>
        <p:nvPicPr>
          <p:cNvPr id="168" name="Google Shape;168;gf09c6592be_0_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39800" y="167925"/>
            <a:ext cx="1259150" cy="125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177EE"/>
            </a:gs>
            <a:gs pos="66000">
              <a:srgbClr val="0B5394"/>
            </a:gs>
            <a:gs pos="100000">
              <a:srgbClr val="113D8A"/>
            </a:gs>
          </a:gsLst>
          <a:lin ang="8100019" scaled="0"/>
        </a:gra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09c6592be_0_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CTE PROGRAMS</a:t>
            </a:r>
            <a:endParaRPr/>
          </a:p>
        </p:txBody>
      </p:sp>
      <p:sp>
        <p:nvSpPr>
          <p:cNvPr id="174" name="Google Shape;174;gf09c6592be_0_21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102339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FVCC Partnership Welding / Fabrication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Glacier National Park Partnership Construction Apprentices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5" name="Google Shape;175;gf09c6592be_0_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762225" y="214425"/>
            <a:ext cx="1259150" cy="125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rgbClr val="000000"/>
      </a:dk1>
      <a:lt1>
        <a:srgbClr val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Widescreen</PresentationFormat>
  <Paragraphs>27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Depth</vt:lpstr>
      <vt:lpstr>BUILD OUR COMMUNITY</vt:lpstr>
      <vt:lpstr>DECREASE RISK</vt:lpstr>
      <vt:lpstr>CONNECTIONS PPT mission  </vt:lpstr>
      <vt:lpstr>FAMILY</vt:lpstr>
      <vt:lpstr>TRANSITION</vt:lpstr>
      <vt:lpstr>CTE PROGRAMS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OUR COMMUNITY</dc:title>
  <dc:creator>t_sundberg</dc:creator>
  <cp:lastModifiedBy>McLean, Angela</cp:lastModifiedBy>
  <cp:revision>1</cp:revision>
  <dcterms:created xsi:type="dcterms:W3CDTF">2021-09-17T14:08:41Z</dcterms:created>
  <dcterms:modified xsi:type="dcterms:W3CDTF">2021-09-30T22:01:43Z</dcterms:modified>
</cp:coreProperties>
</file>