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7" autoAdjust="0"/>
    <p:restoredTop sz="86385" autoAdjust="0"/>
  </p:normalViewPr>
  <p:slideViewPr>
    <p:cSldViewPr snapToGrid="0">
      <p:cViewPr varScale="1">
        <p:scale>
          <a:sx n="108" d="100"/>
          <a:sy n="108" d="100"/>
        </p:scale>
        <p:origin x="120" y="7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1fcdc217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1fcdc217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e1fcdc217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e1fcdc217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e1fcdc217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e1fcdc217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e1fcdc217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e1fcdc217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1fcdc217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e1fcdc2173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1fcdc217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e1fcdc217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1fcdc217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1fcdc217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1fcdc217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e1fcdc217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1fcdc2173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1fcdc2173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1fcdc2173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e1fcdc2173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s.app.goo.gl/sx6NC2EieSvQS8zi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hyperlink" Target="https://photos.app.goo.gl/n26WvCUVN9ksxPZL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Fxtr4rVVQ7-GwYABtaT0xVG5Q2Es9d-8dP0zcHWRrC0/edit?usp=sharin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hyperlink" Target="https://drive.google.com/file/d/1Vcan4DWCfhmco0VGzmJMgIgXSkvmrvhm/view?usp=shari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LKrv_Z2xDbGW0S0hByuryh0Vmq4dGflxhxaCcrkQkAQ/edit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hyperlink" Target="http://drive.google.com/file/d/1wctXuyfnjynzfLcGjk9rGne_aUxDMdnE/vie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4_wJv0R1m4ALeduM3FkfWVslNltmod6m_UJ3r57hGxs/edit?usp=sharing" TargetMode="External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ites.google.com/troyk12.org/trevor-guinard/me-as-a-learner" TargetMode="External"/><Relationship Id="rId5" Type="http://schemas.openxmlformats.org/officeDocument/2006/relationships/hyperlink" Target="https://sites.google.com/troyk12.org/aosborn/home" TargetMode="External"/><Relationship Id="rId4" Type="http://schemas.openxmlformats.org/officeDocument/2006/relationships/hyperlink" Target="https://sites.google.com/d/17iyTJ104PsXBArGXjkWWHxh7L-2xTSRM/p/1ey77EIC2NdVcQzYDlLCvVyGamPxiTT9i/edi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s://drive.google.com/file/d/1KVXzlMvs6YApqpPUSoal3hSe7mAhu4U9/view?usp=sharing" TargetMode="External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spreadsheets/d/1VWYZeVl5lhsLtKnGTvfVA4xbKrcocPI7KcHyInatL6c/edit?usp=sharing" TargetMode="External"/><Relationship Id="rId5" Type="http://schemas.openxmlformats.org/officeDocument/2006/relationships/hyperlink" Target="https://docs.google.com/spreadsheets/d/1eGuP2Z5SQbRdAKSL_j11GJSFrL3UAvSSjjH3j_aO13I/edit?usp=sharing" TargetMode="External"/><Relationship Id="rId4" Type="http://schemas.openxmlformats.org/officeDocument/2006/relationships/hyperlink" Target="https://drive.google.com/file/d/1cvaeZCl_PR_MhffDY7zx_58u0q-c-gIA/view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iGraduate Online Opportunities</a:t>
            </a:r>
            <a:endParaRPr dirty="0"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Troy Junior High / High School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 descr="Graduates posing for a photo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DA4C7-914C-40AC-BCA7-9DF45A43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00" y="-767700"/>
            <a:ext cx="8222100" cy="76770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-US" dirty="0"/>
              <a:t>Photo of Graduates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Talent Fair</a:t>
            </a:r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Started out as a game of “The Masked Singer”....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Aiden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Elliot</a:t>
            </a:r>
            <a:endParaRPr dirty="0"/>
          </a:p>
        </p:txBody>
      </p:sp>
      <p:pic>
        <p:nvPicPr>
          <p:cNvPr id="143" name="Google Shape;143;p23" descr="Student sitting on a chair playing a guita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2175" y="1433288"/>
            <a:ext cx="2760325" cy="368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 descr="A group of students posing for a photo in front of a car holding an iGraduate Montana bann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4882" y="64375"/>
            <a:ext cx="6686341" cy="50147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67F89-432C-46A2-B528-B0080D197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525" y="-933600"/>
            <a:ext cx="8222100" cy="93360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-US" dirty="0" err="1"/>
              <a:t>iGraduate</a:t>
            </a:r>
            <a:r>
              <a:rPr lang="en-US" dirty="0"/>
              <a:t> Montana Students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Reality Fair Online Game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Powerpoint Presentation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Reality Fair Video</a:t>
            </a:r>
            <a:endParaRPr/>
          </a:p>
        </p:txBody>
      </p:sp>
      <p:pic>
        <p:nvPicPr>
          <p:cNvPr id="82" name="Google Shape;82;p15" descr="Student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150" y="2774125"/>
            <a:ext cx="2315801" cy="231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 descr="Student in fireman sui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0075" y="1379525"/>
            <a:ext cx="2781774" cy="37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 descr="Students at science fair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4200" y="2379725"/>
            <a:ext cx="3613601" cy="27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iGraduate</a:t>
            </a:r>
            <a:r>
              <a:rPr lang="en-US" dirty="0"/>
              <a:t> Montana T-Shirt</a:t>
            </a:r>
            <a:endParaRPr dirty="0"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1" name="Google Shape;91;p16" descr="A blue t-shirt with iGraduate Montana logo on it&#10;"/>
          <p:cNvPicPr preferRelativeResize="0"/>
          <p:nvPr/>
        </p:nvPicPr>
        <p:blipFill rotWithShape="1">
          <a:blip r:embed="rId3">
            <a:alphaModFix/>
          </a:blip>
          <a:srcRect l="-1460" t="7710" r="1460" b="-7709"/>
          <a:stretch/>
        </p:blipFill>
        <p:spPr>
          <a:xfrm>
            <a:off x="178587" y="210075"/>
            <a:ext cx="87868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Online Community Career Fair</a:t>
            </a: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Online Career Fair</a:t>
            </a:r>
            <a:endParaRPr/>
          </a:p>
        </p:txBody>
      </p:sp>
      <p:pic>
        <p:nvPicPr>
          <p:cNvPr id="98" name="Google Shape;98;p17" title="Senator_Daines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9900" y="1753125"/>
            <a:ext cx="4271350" cy="32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Online Student Portfolios</a:t>
            </a:r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Online Strut Your Stuff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Allyson’s Portfolio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Abigail’s Portfolio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Trevor’s Portfolio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5" name="Google Shape;105;p18" descr="Student welders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4559" y="1455637"/>
            <a:ext cx="4849439" cy="36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257575" y="278600"/>
            <a:ext cx="8222100" cy="6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Science Fair</a:t>
            </a:r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12" name="Google Shape;112;p19" descr="Poster board with tex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9125" y="1457325"/>
            <a:ext cx="4814874" cy="361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 descr="Science fair awar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150" y="1404512"/>
            <a:ext cx="2786551" cy="371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 descr="A picture containing an electronic device and lemons &amp; lime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5341" y="2250324"/>
            <a:ext cx="3486101" cy="261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 descr="Group of students pledging to graduate, class of 20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15FEE8-0222-43E5-997B-72441C88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00" y="-767700"/>
            <a:ext cx="8222100" cy="76770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-US" dirty="0"/>
              <a:t>Pledge to Graduate Class of 2025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Future Goals &amp;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Career Mentorship</a:t>
            </a:r>
            <a:endParaRPr dirty="0"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College Week Scavenger Hunt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College Week Locker Celebration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College Week Video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Career Interest Survey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End of Year Check Out</a:t>
            </a:r>
            <a:endParaRPr/>
          </a:p>
        </p:txBody>
      </p:sp>
      <p:pic>
        <p:nvPicPr>
          <p:cNvPr id="128" name="Google Shape;128;p21" descr="Student standing in front of a school locker with iGraduate Montana poster. 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2649" y="738725"/>
            <a:ext cx="2302676" cy="433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 descr="Student standing in front of a school locker with iGraduate Montana poster. 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33225" y="1747022"/>
            <a:ext cx="1873201" cy="3330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96</Words>
  <Application>Microsoft Office PowerPoint</Application>
  <PresentationFormat>On-screen Show (16:9)</PresentationFormat>
  <Paragraphs>31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Roboto</vt:lpstr>
      <vt:lpstr>Material</vt:lpstr>
      <vt:lpstr>iGraduate Online Opportunities</vt:lpstr>
      <vt:lpstr>iGraduate Montana Students</vt:lpstr>
      <vt:lpstr>Reality Fair Online Game</vt:lpstr>
      <vt:lpstr>iGraduate Montana T-Shirt</vt:lpstr>
      <vt:lpstr>Online Community Career Fair</vt:lpstr>
      <vt:lpstr>Online Student Portfolios</vt:lpstr>
      <vt:lpstr>Virtual Science Fair</vt:lpstr>
      <vt:lpstr>Pledge to Graduate Class of 2025</vt:lpstr>
      <vt:lpstr>Future Goals &amp;  Career Mentorship</vt:lpstr>
      <vt:lpstr>Photo of Graduates</vt:lpstr>
      <vt:lpstr>Virtual Talent Fair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iGraduate Online Opportunities</dc:title>
  <dc:creator>McLean, Angela</dc:creator>
  <cp:lastModifiedBy>Morrison, Edwina</cp:lastModifiedBy>
  <cp:revision>4</cp:revision>
  <dcterms:modified xsi:type="dcterms:W3CDTF">2021-08-25T20:27:43Z</dcterms:modified>
</cp:coreProperties>
</file>